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8288000" cy="10287000"/>
  <p:notesSz cx="18288000" cy="10287000"/>
  <p:embeddedFontLst>
    <p:embeddedFont>
      <p:font typeface="Lexend" panose="020B0604020202020204" charset="0"/>
      <p:regular r:id="rId20"/>
      <p:bold r:id="rId21"/>
    </p:embeddedFont>
    <p:embeddedFont>
      <p:font typeface="Lexend Black" panose="020B0604020202020204" charset="0"/>
      <p:bold r:id="rId22"/>
    </p:embeddedFont>
    <p:embeddedFont>
      <p:font typeface="Lucida Sans" panose="020B060203050402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7F6A884-2423-4481-B196-F843B15A1A72}">
          <p14:sldIdLst>
            <p14:sldId id="256"/>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PNmtufO482UIsp5u0DBN7jrjZ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6F7677-C0E2-4FC4-B8EC-7C5CBDA7FD3D}">
  <a:tblStyle styleId="{AB6F7677-C0E2-4FC4-B8EC-7C5CBDA7FD3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12" y="1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49" name="Google Shape;49;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2: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20fe3c552_8_2: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2620fe3c552_8_2: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a08ce9c701_0_13: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a08ce9c701_0_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e96566a02_0_0: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9e96566a02_0_0: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2"/>
        <p:cNvGrpSpPr/>
        <p:nvPr/>
      </p:nvGrpSpPr>
      <p:grpSpPr>
        <a:xfrm>
          <a:off x="0" y="0"/>
          <a:ext cx="0" cy="0"/>
          <a:chOff x="0" y="0"/>
          <a:chExt cx="0" cy="0"/>
        </a:xfrm>
      </p:grpSpPr>
      <p:sp>
        <p:nvSpPr>
          <p:cNvPr id="13" name="Google Shape;13;p19"/>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9"/>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20"/>
          <p:cNvSpPr txBox="1">
            <a:spLocks noGrp="1"/>
          </p:cNvSpPr>
          <p:nvPr>
            <p:ph type="title"/>
          </p:nvPr>
        </p:nvSpPr>
        <p:spPr>
          <a:xfrm>
            <a:off x="774947" y="859026"/>
            <a:ext cx="10191750" cy="1229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900" b="1" i="0">
                <a:solidFill>
                  <a:srgbClr val="585D2E"/>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0"/>
          <p:cNvSpPr txBox="1">
            <a:spLocks noGrp="1"/>
          </p:cNvSpPr>
          <p:nvPr>
            <p:ph type="body" idx="1"/>
          </p:nvPr>
        </p:nvSpPr>
        <p:spPr>
          <a:xfrm>
            <a:off x="317861" y="2401144"/>
            <a:ext cx="16645890" cy="683704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rgbClr val="585D2E"/>
                </a:solidFill>
                <a:latin typeface="Lucida Sans"/>
                <a:ea typeface="Lucida Sans"/>
                <a:cs typeface="Lucida Sans"/>
                <a:sym typeface="Lucida San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2"/>
        <p:cNvGrpSpPr/>
        <p:nvPr/>
      </p:nvGrpSpPr>
      <p:grpSpPr>
        <a:xfrm>
          <a:off x="0" y="0"/>
          <a:ext cx="0" cy="0"/>
          <a:chOff x="0" y="0"/>
          <a:chExt cx="0" cy="0"/>
        </a:xfrm>
      </p:grpSpPr>
      <p:sp>
        <p:nvSpPr>
          <p:cNvPr id="23" name="Google Shape;23;p21"/>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9DF4B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 name="Google Shape;24;p21"/>
          <p:cNvSpPr/>
          <p:nvPr/>
        </p:nvSpPr>
        <p:spPr>
          <a:xfrm>
            <a:off x="0" y="2400282"/>
            <a:ext cx="18288000" cy="7200900"/>
          </a:xfrm>
          <a:custGeom>
            <a:avLst/>
            <a:gdLst/>
            <a:ahLst/>
            <a:cxnLst/>
            <a:rect l="l" t="t" r="r" b="b"/>
            <a:pathLst>
              <a:path w="18288000" h="7200900" extrusionOk="0">
                <a:moveTo>
                  <a:pt x="18287998" y="7200517"/>
                </a:moveTo>
                <a:lnTo>
                  <a:pt x="0" y="7200517"/>
                </a:lnTo>
                <a:lnTo>
                  <a:pt x="0" y="0"/>
                </a:lnTo>
                <a:lnTo>
                  <a:pt x="18287998" y="0"/>
                </a:lnTo>
                <a:lnTo>
                  <a:pt x="18287998" y="7200517"/>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5" name="Google Shape;25;p21"/>
          <p:cNvPicPr preferRelativeResize="0"/>
          <p:nvPr/>
        </p:nvPicPr>
        <p:blipFill rotWithShape="1">
          <a:blip r:embed="rId2">
            <a:alphaModFix/>
          </a:blip>
          <a:srcRect/>
          <a:stretch/>
        </p:blipFill>
        <p:spPr>
          <a:xfrm>
            <a:off x="16808808" y="55413"/>
            <a:ext cx="1333499" cy="876299"/>
          </a:xfrm>
          <a:prstGeom prst="rect">
            <a:avLst/>
          </a:prstGeom>
          <a:noFill/>
          <a:ln>
            <a:noFill/>
          </a:ln>
        </p:spPr>
      </p:pic>
      <p:pic>
        <p:nvPicPr>
          <p:cNvPr id="26" name="Google Shape;26;p21"/>
          <p:cNvPicPr preferRelativeResize="0"/>
          <p:nvPr/>
        </p:nvPicPr>
        <p:blipFill rotWithShape="1">
          <a:blip r:embed="rId3">
            <a:alphaModFix/>
          </a:blip>
          <a:srcRect/>
          <a:stretch/>
        </p:blipFill>
        <p:spPr>
          <a:xfrm>
            <a:off x="15294339" y="0"/>
            <a:ext cx="1457324" cy="981074"/>
          </a:xfrm>
          <a:prstGeom prst="rect">
            <a:avLst/>
          </a:prstGeom>
          <a:noFill/>
          <a:ln>
            <a:noFill/>
          </a:ln>
        </p:spPr>
      </p:pic>
      <p:pic>
        <p:nvPicPr>
          <p:cNvPr id="27" name="Google Shape;27;p21"/>
          <p:cNvPicPr preferRelativeResize="0"/>
          <p:nvPr/>
        </p:nvPicPr>
        <p:blipFill rotWithShape="1">
          <a:blip r:embed="rId4">
            <a:alphaModFix/>
          </a:blip>
          <a:srcRect/>
          <a:stretch/>
        </p:blipFill>
        <p:spPr>
          <a:xfrm>
            <a:off x="13357761" y="92255"/>
            <a:ext cx="1876424" cy="800099"/>
          </a:xfrm>
          <a:prstGeom prst="rect">
            <a:avLst/>
          </a:prstGeom>
          <a:noFill/>
          <a:ln>
            <a:noFill/>
          </a:ln>
        </p:spPr>
      </p:pic>
      <p:pic>
        <p:nvPicPr>
          <p:cNvPr id="28" name="Google Shape;28;p21"/>
          <p:cNvPicPr preferRelativeResize="0"/>
          <p:nvPr/>
        </p:nvPicPr>
        <p:blipFill rotWithShape="1">
          <a:blip r:embed="rId5">
            <a:alphaModFix/>
          </a:blip>
          <a:srcRect/>
          <a:stretch/>
        </p:blipFill>
        <p:spPr>
          <a:xfrm>
            <a:off x="0" y="0"/>
            <a:ext cx="981074" cy="923924"/>
          </a:xfrm>
          <a:prstGeom prst="rect">
            <a:avLst/>
          </a:prstGeom>
          <a:noFill/>
          <a:ln>
            <a:noFill/>
          </a:ln>
        </p:spPr>
      </p:pic>
      <p:pic>
        <p:nvPicPr>
          <p:cNvPr id="29" name="Google Shape;29;p21"/>
          <p:cNvPicPr preferRelativeResize="0"/>
          <p:nvPr/>
        </p:nvPicPr>
        <p:blipFill rotWithShape="1">
          <a:blip r:embed="rId6">
            <a:alphaModFix/>
          </a:blip>
          <a:srcRect/>
          <a:stretch/>
        </p:blipFill>
        <p:spPr>
          <a:xfrm>
            <a:off x="17531051" y="5505778"/>
            <a:ext cx="756949" cy="2096467"/>
          </a:xfrm>
          <a:prstGeom prst="rect">
            <a:avLst/>
          </a:prstGeom>
          <a:noFill/>
          <a:ln>
            <a:noFill/>
          </a:ln>
        </p:spPr>
      </p:pic>
      <p:sp>
        <p:nvSpPr>
          <p:cNvPr id="30" name="Google Shape;30;p21"/>
          <p:cNvSpPr txBox="1">
            <a:spLocks noGrp="1"/>
          </p:cNvSpPr>
          <p:nvPr>
            <p:ph type="title"/>
          </p:nvPr>
        </p:nvSpPr>
        <p:spPr>
          <a:xfrm>
            <a:off x="774947" y="859026"/>
            <a:ext cx="10191750" cy="1229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900" b="1" i="0">
                <a:solidFill>
                  <a:srgbClr val="585D2E"/>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1"/>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22"/>
          <p:cNvSpPr txBox="1">
            <a:spLocks noGrp="1"/>
          </p:cNvSpPr>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900" b="1" i="0">
                <a:solidFill>
                  <a:srgbClr val="585D2E"/>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0" i="0">
                <a:solidFill>
                  <a:srgbClr val="585D2E"/>
                </a:solidFill>
                <a:latin typeface="Lucida Sans"/>
                <a:ea typeface="Lucida Sans"/>
                <a:cs typeface="Lucida Sans"/>
                <a:sym typeface="Lucida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774947" y="859026"/>
            <a:ext cx="10191750" cy="12293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900" b="1" i="0">
                <a:solidFill>
                  <a:srgbClr val="585D2E"/>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3"/>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3"/>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3"/>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9DF4B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8"/>
          <p:cNvSpPr txBox="1">
            <a:spLocks noGrp="1"/>
          </p:cNvSpPr>
          <p:nvPr>
            <p:ph type="title"/>
          </p:nvPr>
        </p:nvSpPr>
        <p:spPr>
          <a:xfrm>
            <a:off x="774947" y="859026"/>
            <a:ext cx="10191750" cy="12293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7900" b="1" i="0" u="none" strike="noStrike" cap="none">
                <a:solidFill>
                  <a:srgbClr val="585D2E"/>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8"/>
          <p:cNvSpPr txBox="1">
            <a:spLocks noGrp="1"/>
          </p:cNvSpPr>
          <p:nvPr>
            <p:ph type="body" idx="1"/>
          </p:nvPr>
        </p:nvSpPr>
        <p:spPr>
          <a:xfrm>
            <a:off x="317861" y="2401144"/>
            <a:ext cx="16645890" cy="683704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rgbClr val="585D2E"/>
                </a:solidFill>
                <a:latin typeface="Lucida Sans"/>
                <a:ea typeface="Lucida Sans"/>
                <a:cs typeface="Lucida Sans"/>
                <a:sym typeface="Lucida San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12402" y="9943358"/>
            <a:ext cx="3769995" cy="304165"/>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200" b="0" i="1">
                <a:solidFill>
                  <a:srgbClr val="A6A6A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8"/>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2000" b="0" i="0">
                <a:solidFill>
                  <a:srgbClr val="A6A6A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hyperlink" Target="http://www.greateedu.co.i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png"/><Relationship Id="rId7" Type="http://schemas.openxmlformats.org/officeDocument/2006/relationships/hyperlink" Target="http://www.greateedu.co.i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3.png"/><Relationship Id="rId10" Type="http://schemas.openxmlformats.org/officeDocument/2006/relationships/image" Target="../media/image24.jpg"/><Relationship Id="rId4" Type="http://schemas.openxmlformats.org/officeDocument/2006/relationships/image" Target="../media/image2.png"/><Relationship Id="rId9" Type="http://schemas.openxmlformats.org/officeDocument/2006/relationships/image" Target="../media/image23.jp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hyperlink" Target="http://www.greateedu.co.i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26.jpg"/></Relationships>
</file>

<file path=ppt/slides/_rels/slide13.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hyperlink" Target="http://www.greateedu.co.i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29.png"/><Relationship Id="rId7" Type="http://schemas.openxmlformats.org/officeDocument/2006/relationships/image" Target="../media/image12.png"/><Relationship Id="rId12"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hyperlink" Target="https://colab.research.google.com/drive/1UqpLMq9qO0YWkPZWDfcjr7ONUOQXwwK7?usp=sharing" TargetMode="External"/><Relationship Id="rId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hyperlink" Target="https://lookerstudio.google.com/reporting/ae1bd4d8-a3f0-4c1a-a7d3-faadc4348517"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greateedu.co.id/" TargetMode="External"/><Relationship Id="rId11" Type="http://schemas.openxmlformats.org/officeDocument/2006/relationships/image" Target="../media/image32.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www.greateedu.co.id/"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hyperlink" Target="http://www.greateedu.co.i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www.greateedu.co.id/"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hyperlink" Target="https://hassavocadoboard.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www.greateedu.co.i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reateedu.co.i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greateedu.co.i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www.greateedu.co.id/" TargetMode="External"/><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1"/>
          <p:cNvSpPr/>
          <p:nvPr/>
        </p:nvSpPr>
        <p:spPr>
          <a:xfrm>
            <a:off x="0" y="0"/>
            <a:ext cx="18288000" cy="10287000"/>
          </a:xfrm>
          <a:custGeom>
            <a:avLst/>
            <a:gdLst/>
            <a:ahLst/>
            <a:cxnLst/>
            <a:rect l="l" t="t" r="r" b="b"/>
            <a:pathLst>
              <a:path w="18288000" h="10287000" extrusionOk="0">
                <a:moveTo>
                  <a:pt x="18287998" y="10286999"/>
                </a:moveTo>
                <a:lnTo>
                  <a:pt x="0" y="10286999"/>
                </a:lnTo>
                <a:lnTo>
                  <a:pt x="0" y="0"/>
                </a:lnTo>
                <a:lnTo>
                  <a:pt x="18287998" y="0"/>
                </a:lnTo>
                <a:lnTo>
                  <a:pt x="18287998" y="10286999"/>
                </a:lnTo>
                <a:close/>
              </a:path>
            </a:pathLst>
          </a:custGeom>
          <a:solidFill>
            <a:srgbClr val="9DF4B4"/>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2" name="Google Shape;52;p1"/>
          <p:cNvSpPr/>
          <p:nvPr/>
        </p:nvSpPr>
        <p:spPr>
          <a:xfrm>
            <a:off x="0" y="2349136"/>
            <a:ext cx="18288000" cy="6325235"/>
          </a:xfrm>
          <a:custGeom>
            <a:avLst/>
            <a:gdLst/>
            <a:ahLst/>
            <a:cxnLst/>
            <a:rect l="l" t="t" r="r" b="b"/>
            <a:pathLst>
              <a:path w="18288000" h="6325234" extrusionOk="0">
                <a:moveTo>
                  <a:pt x="18287998" y="6324872"/>
                </a:moveTo>
                <a:lnTo>
                  <a:pt x="0" y="6324872"/>
                </a:lnTo>
                <a:lnTo>
                  <a:pt x="0" y="0"/>
                </a:lnTo>
                <a:lnTo>
                  <a:pt x="18287998" y="0"/>
                </a:lnTo>
                <a:lnTo>
                  <a:pt x="18287998" y="6324872"/>
                </a:lnTo>
                <a:close/>
              </a:path>
            </a:pathLst>
          </a:custGeom>
          <a:solidFill>
            <a:srgbClr val="A6A6A6">
              <a:alpha val="2666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3" name="Google Shape;53;p1"/>
          <p:cNvPicPr preferRelativeResize="0"/>
          <p:nvPr/>
        </p:nvPicPr>
        <p:blipFill rotWithShape="1">
          <a:blip r:embed="rId3">
            <a:alphaModFix/>
          </a:blip>
          <a:srcRect/>
          <a:stretch/>
        </p:blipFill>
        <p:spPr>
          <a:xfrm>
            <a:off x="16808808" y="0"/>
            <a:ext cx="1333499" cy="876299"/>
          </a:xfrm>
          <a:prstGeom prst="rect">
            <a:avLst/>
          </a:prstGeom>
          <a:noFill/>
          <a:ln>
            <a:noFill/>
          </a:ln>
        </p:spPr>
      </p:pic>
      <p:pic>
        <p:nvPicPr>
          <p:cNvPr id="54" name="Google Shape;54;p1"/>
          <p:cNvPicPr preferRelativeResize="0"/>
          <p:nvPr/>
        </p:nvPicPr>
        <p:blipFill rotWithShape="1">
          <a:blip r:embed="rId4">
            <a:alphaModFix/>
          </a:blip>
          <a:srcRect/>
          <a:stretch/>
        </p:blipFill>
        <p:spPr>
          <a:xfrm>
            <a:off x="15294339" y="0"/>
            <a:ext cx="1457324" cy="925663"/>
          </a:xfrm>
          <a:prstGeom prst="rect">
            <a:avLst/>
          </a:prstGeom>
          <a:noFill/>
          <a:ln>
            <a:noFill/>
          </a:ln>
        </p:spPr>
      </p:pic>
      <p:pic>
        <p:nvPicPr>
          <p:cNvPr id="55" name="Google Shape;55;p1"/>
          <p:cNvPicPr preferRelativeResize="0"/>
          <p:nvPr/>
        </p:nvPicPr>
        <p:blipFill rotWithShape="1">
          <a:blip r:embed="rId5">
            <a:alphaModFix/>
          </a:blip>
          <a:srcRect/>
          <a:stretch/>
        </p:blipFill>
        <p:spPr>
          <a:xfrm>
            <a:off x="13357761" y="36843"/>
            <a:ext cx="1876424" cy="800099"/>
          </a:xfrm>
          <a:prstGeom prst="rect">
            <a:avLst/>
          </a:prstGeom>
          <a:noFill/>
          <a:ln>
            <a:noFill/>
          </a:ln>
        </p:spPr>
      </p:pic>
      <p:pic>
        <p:nvPicPr>
          <p:cNvPr id="56" name="Google Shape;56;p1"/>
          <p:cNvPicPr preferRelativeResize="0"/>
          <p:nvPr/>
        </p:nvPicPr>
        <p:blipFill rotWithShape="1">
          <a:blip r:embed="rId6">
            <a:alphaModFix/>
          </a:blip>
          <a:srcRect/>
          <a:stretch/>
        </p:blipFill>
        <p:spPr>
          <a:xfrm>
            <a:off x="0" y="0"/>
            <a:ext cx="981074" cy="868513"/>
          </a:xfrm>
          <a:prstGeom prst="rect">
            <a:avLst/>
          </a:prstGeom>
          <a:noFill/>
          <a:ln>
            <a:noFill/>
          </a:ln>
        </p:spPr>
      </p:pic>
      <p:grpSp>
        <p:nvGrpSpPr>
          <p:cNvPr id="57" name="Google Shape;57;p1"/>
          <p:cNvGrpSpPr/>
          <p:nvPr/>
        </p:nvGrpSpPr>
        <p:grpSpPr>
          <a:xfrm>
            <a:off x="9876688" y="1535645"/>
            <a:ext cx="7952105" cy="7952105"/>
            <a:chOff x="9876688" y="1535645"/>
            <a:chExt cx="7952105" cy="7952105"/>
          </a:xfrm>
        </p:grpSpPr>
        <p:sp>
          <p:nvSpPr>
            <p:cNvPr id="58" name="Google Shape;58;p1"/>
            <p:cNvSpPr/>
            <p:nvPr/>
          </p:nvSpPr>
          <p:spPr>
            <a:xfrm>
              <a:off x="9876688" y="1535645"/>
              <a:ext cx="7952105" cy="7952105"/>
            </a:xfrm>
            <a:custGeom>
              <a:avLst/>
              <a:gdLst/>
              <a:ahLst/>
              <a:cxnLst/>
              <a:rect l="l" t="t" r="r" b="b"/>
              <a:pathLst>
                <a:path w="7952105" h="7952105" extrusionOk="0">
                  <a:moveTo>
                    <a:pt x="803148" y="2661716"/>
                  </a:moveTo>
                  <a:lnTo>
                    <a:pt x="358838" y="3105975"/>
                  </a:lnTo>
                  <a:lnTo>
                    <a:pt x="325475" y="3140659"/>
                  </a:lnTo>
                  <a:lnTo>
                    <a:pt x="293751" y="3176333"/>
                  </a:lnTo>
                  <a:lnTo>
                    <a:pt x="263639" y="3212935"/>
                  </a:lnTo>
                  <a:lnTo>
                    <a:pt x="235153" y="3250425"/>
                  </a:lnTo>
                  <a:lnTo>
                    <a:pt x="208305" y="3288766"/>
                  </a:lnTo>
                  <a:lnTo>
                    <a:pt x="183083" y="3327882"/>
                  </a:lnTo>
                  <a:lnTo>
                    <a:pt x="159486" y="3367748"/>
                  </a:lnTo>
                  <a:lnTo>
                    <a:pt x="137515" y="3408299"/>
                  </a:lnTo>
                  <a:lnTo>
                    <a:pt x="117170" y="3449497"/>
                  </a:lnTo>
                  <a:lnTo>
                    <a:pt x="98463" y="3491280"/>
                  </a:lnTo>
                  <a:lnTo>
                    <a:pt x="81368" y="3533610"/>
                  </a:lnTo>
                  <a:lnTo>
                    <a:pt x="65913" y="3576434"/>
                  </a:lnTo>
                  <a:lnTo>
                    <a:pt x="52082" y="3619690"/>
                  </a:lnTo>
                  <a:lnTo>
                    <a:pt x="39878" y="3663353"/>
                  </a:lnTo>
                  <a:lnTo>
                    <a:pt x="29298" y="3707358"/>
                  </a:lnTo>
                  <a:lnTo>
                    <a:pt x="20345" y="3751656"/>
                  </a:lnTo>
                  <a:lnTo>
                    <a:pt x="13017" y="3796207"/>
                  </a:lnTo>
                  <a:lnTo>
                    <a:pt x="7327" y="3840950"/>
                  </a:lnTo>
                  <a:lnTo>
                    <a:pt x="3251" y="3885844"/>
                  </a:lnTo>
                  <a:lnTo>
                    <a:pt x="812" y="3930840"/>
                  </a:lnTo>
                  <a:lnTo>
                    <a:pt x="0" y="3975887"/>
                  </a:lnTo>
                  <a:lnTo>
                    <a:pt x="812" y="4020921"/>
                  </a:lnTo>
                  <a:lnTo>
                    <a:pt x="3251" y="4065917"/>
                  </a:lnTo>
                  <a:lnTo>
                    <a:pt x="7327" y="4110812"/>
                  </a:lnTo>
                  <a:lnTo>
                    <a:pt x="13017" y="4155554"/>
                  </a:lnTo>
                  <a:lnTo>
                    <a:pt x="20345" y="4200106"/>
                  </a:lnTo>
                  <a:lnTo>
                    <a:pt x="29298" y="4244416"/>
                  </a:lnTo>
                  <a:lnTo>
                    <a:pt x="39878" y="4288421"/>
                  </a:lnTo>
                  <a:lnTo>
                    <a:pt x="52082" y="4332084"/>
                  </a:lnTo>
                  <a:lnTo>
                    <a:pt x="65913" y="4375340"/>
                  </a:lnTo>
                  <a:lnTo>
                    <a:pt x="81368" y="4418165"/>
                  </a:lnTo>
                  <a:lnTo>
                    <a:pt x="98463" y="4460494"/>
                  </a:lnTo>
                  <a:lnTo>
                    <a:pt x="117170" y="4502289"/>
                  </a:lnTo>
                  <a:lnTo>
                    <a:pt x="137515" y="4543488"/>
                  </a:lnTo>
                  <a:lnTo>
                    <a:pt x="159486" y="4584039"/>
                  </a:lnTo>
                  <a:lnTo>
                    <a:pt x="183083" y="4623905"/>
                  </a:lnTo>
                  <a:lnTo>
                    <a:pt x="208305" y="4663033"/>
                  </a:lnTo>
                  <a:lnTo>
                    <a:pt x="235153" y="4701362"/>
                  </a:lnTo>
                  <a:lnTo>
                    <a:pt x="263639" y="4738865"/>
                  </a:lnTo>
                  <a:lnTo>
                    <a:pt x="293751" y="4775479"/>
                  </a:lnTo>
                  <a:lnTo>
                    <a:pt x="325475" y="4811141"/>
                  </a:lnTo>
                  <a:lnTo>
                    <a:pt x="358838" y="4845837"/>
                  </a:lnTo>
                  <a:lnTo>
                    <a:pt x="803148" y="5290058"/>
                  </a:lnTo>
                  <a:lnTo>
                    <a:pt x="803148" y="2661716"/>
                  </a:lnTo>
                  <a:close/>
                </a:path>
                <a:path w="7952105" h="7952105" extrusionOk="0">
                  <a:moveTo>
                    <a:pt x="2661628" y="7148639"/>
                  </a:moveTo>
                  <a:lnTo>
                    <a:pt x="803148" y="5290058"/>
                  </a:lnTo>
                  <a:lnTo>
                    <a:pt x="803148" y="5918339"/>
                  </a:lnTo>
                  <a:lnTo>
                    <a:pt x="804087" y="5966460"/>
                  </a:lnTo>
                  <a:lnTo>
                    <a:pt x="806869" y="6014123"/>
                  </a:lnTo>
                  <a:lnTo>
                    <a:pt x="811466" y="6061303"/>
                  </a:lnTo>
                  <a:lnTo>
                    <a:pt x="817841" y="6107950"/>
                  </a:lnTo>
                  <a:lnTo>
                    <a:pt x="825957" y="6154051"/>
                  </a:lnTo>
                  <a:lnTo>
                    <a:pt x="835787" y="6199556"/>
                  </a:lnTo>
                  <a:lnTo>
                    <a:pt x="847280" y="6244437"/>
                  </a:lnTo>
                  <a:lnTo>
                    <a:pt x="860425" y="6288646"/>
                  </a:lnTo>
                  <a:lnTo>
                    <a:pt x="875169" y="6332156"/>
                  </a:lnTo>
                  <a:lnTo>
                    <a:pt x="891476" y="6374943"/>
                  </a:lnTo>
                  <a:lnTo>
                    <a:pt x="909332" y="6416954"/>
                  </a:lnTo>
                  <a:lnTo>
                    <a:pt x="928674" y="6458166"/>
                  </a:lnTo>
                  <a:lnTo>
                    <a:pt x="949490" y="6498552"/>
                  </a:lnTo>
                  <a:lnTo>
                    <a:pt x="971727" y="6538049"/>
                  </a:lnTo>
                  <a:lnTo>
                    <a:pt x="995362" y="6576657"/>
                  </a:lnTo>
                  <a:lnTo>
                    <a:pt x="1020356" y="6614312"/>
                  </a:lnTo>
                  <a:lnTo>
                    <a:pt x="1046683" y="6650990"/>
                  </a:lnTo>
                  <a:lnTo>
                    <a:pt x="1074293" y="6686651"/>
                  </a:lnTo>
                  <a:lnTo>
                    <a:pt x="1103160" y="6721272"/>
                  </a:lnTo>
                  <a:lnTo>
                    <a:pt x="1133246" y="6754812"/>
                  </a:lnTo>
                  <a:lnTo>
                    <a:pt x="1164513" y="6787248"/>
                  </a:lnTo>
                  <a:lnTo>
                    <a:pt x="1196936" y="6818516"/>
                  </a:lnTo>
                  <a:lnTo>
                    <a:pt x="1230477" y="6848602"/>
                  </a:lnTo>
                  <a:lnTo>
                    <a:pt x="1265097" y="6877469"/>
                  </a:lnTo>
                  <a:lnTo>
                    <a:pt x="1300772" y="6905091"/>
                  </a:lnTo>
                  <a:lnTo>
                    <a:pt x="1337449" y="6931406"/>
                  </a:lnTo>
                  <a:lnTo>
                    <a:pt x="1375105" y="6956412"/>
                  </a:lnTo>
                  <a:lnTo>
                    <a:pt x="1413700" y="6980047"/>
                  </a:lnTo>
                  <a:lnTo>
                    <a:pt x="1453197" y="7002285"/>
                  </a:lnTo>
                  <a:lnTo>
                    <a:pt x="1493570" y="7023100"/>
                  </a:lnTo>
                  <a:lnTo>
                    <a:pt x="1534782" y="7042442"/>
                  </a:lnTo>
                  <a:lnTo>
                    <a:pt x="1576793" y="7060298"/>
                  </a:lnTo>
                  <a:lnTo>
                    <a:pt x="1619580" y="7076605"/>
                  </a:lnTo>
                  <a:lnTo>
                    <a:pt x="1663090" y="7091350"/>
                  </a:lnTo>
                  <a:lnTo>
                    <a:pt x="1707299" y="7104494"/>
                  </a:lnTo>
                  <a:lnTo>
                    <a:pt x="1752180" y="7116000"/>
                  </a:lnTo>
                  <a:lnTo>
                    <a:pt x="1797672" y="7125817"/>
                  </a:lnTo>
                  <a:lnTo>
                    <a:pt x="1843773" y="7133945"/>
                  </a:lnTo>
                  <a:lnTo>
                    <a:pt x="1890420" y="7140321"/>
                  </a:lnTo>
                  <a:lnTo>
                    <a:pt x="1937600" y="7144918"/>
                  </a:lnTo>
                  <a:lnTo>
                    <a:pt x="1985264" y="7147700"/>
                  </a:lnTo>
                  <a:lnTo>
                    <a:pt x="2033384" y="7148639"/>
                  </a:lnTo>
                  <a:lnTo>
                    <a:pt x="2661628" y="7148639"/>
                  </a:lnTo>
                  <a:close/>
                </a:path>
                <a:path w="7952105" h="7952105" extrusionOk="0">
                  <a:moveTo>
                    <a:pt x="2661628" y="803160"/>
                  </a:moveTo>
                  <a:lnTo>
                    <a:pt x="2033384" y="803160"/>
                  </a:lnTo>
                  <a:lnTo>
                    <a:pt x="1985264" y="804100"/>
                  </a:lnTo>
                  <a:lnTo>
                    <a:pt x="1937600" y="806881"/>
                  </a:lnTo>
                  <a:lnTo>
                    <a:pt x="1890420" y="811479"/>
                  </a:lnTo>
                  <a:lnTo>
                    <a:pt x="1843773" y="817854"/>
                  </a:lnTo>
                  <a:lnTo>
                    <a:pt x="1797672" y="825969"/>
                  </a:lnTo>
                  <a:lnTo>
                    <a:pt x="1752180" y="835799"/>
                  </a:lnTo>
                  <a:lnTo>
                    <a:pt x="1707299" y="847305"/>
                  </a:lnTo>
                  <a:lnTo>
                    <a:pt x="1663090" y="860437"/>
                  </a:lnTo>
                  <a:lnTo>
                    <a:pt x="1619580" y="875182"/>
                  </a:lnTo>
                  <a:lnTo>
                    <a:pt x="1576793" y="891501"/>
                  </a:lnTo>
                  <a:lnTo>
                    <a:pt x="1534782" y="909345"/>
                  </a:lnTo>
                  <a:lnTo>
                    <a:pt x="1493570" y="928687"/>
                  </a:lnTo>
                  <a:lnTo>
                    <a:pt x="1453197" y="949502"/>
                  </a:lnTo>
                  <a:lnTo>
                    <a:pt x="1413700" y="971740"/>
                  </a:lnTo>
                  <a:lnTo>
                    <a:pt x="1375105" y="995375"/>
                  </a:lnTo>
                  <a:lnTo>
                    <a:pt x="1337449" y="1020381"/>
                  </a:lnTo>
                  <a:lnTo>
                    <a:pt x="1300772" y="1046695"/>
                  </a:lnTo>
                  <a:lnTo>
                    <a:pt x="1265097" y="1074305"/>
                  </a:lnTo>
                  <a:lnTo>
                    <a:pt x="1230477" y="1103172"/>
                  </a:lnTo>
                  <a:lnTo>
                    <a:pt x="1196936" y="1133259"/>
                  </a:lnTo>
                  <a:lnTo>
                    <a:pt x="1164513" y="1164539"/>
                  </a:lnTo>
                  <a:lnTo>
                    <a:pt x="1133246" y="1196962"/>
                  </a:lnTo>
                  <a:lnTo>
                    <a:pt x="1103160" y="1230503"/>
                  </a:lnTo>
                  <a:lnTo>
                    <a:pt x="1074293" y="1265123"/>
                  </a:lnTo>
                  <a:lnTo>
                    <a:pt x="1046683" y="1300784"/>
                  </a:lnTo>
                  <a:lnTo>
                    <a:pt x="1020356" y="1337462"/>
                  </a:lnTo>
                  <a:lnTo>
                    <a:pt x="995362" y="1375117"/>
                  </a:lnTo>
                  <a:lnTo>
                    <a:pt x="971727" y="1413713"/>
                  </a:lnTo>
                  <a:lnTo>
                    <a:pt x="949490" y="1453210"/>
                  </a:lnTo>
                  <a:lnTo>
                    <a:pt x="928674" y="1493583"/>
                  </a:lnTo>
                  <a:lnTo>
                    <a:pt x="909332" y="1534795"/>
                  </a:lnTo>
                  <a:lnTo>
                    <a:pt x="891476" y="1576819"/>
                  </a:lnTo>
                  <a:lnTo>
                    <a:pt x="875169" y="1619592"/>
                  </a:lnTo>
                  <a:lnTo>
                    <a:pt x="860425" y="1663103"/>
                  </a:lnTo>
                  <a:lnTo>
                    <a:pt x="847280" y="1707324"/>
                  </a:lnTo>
                  <a:lnTo>
                    <a:pt x="835787" y="1752193"/>
                  </a:lnTo>
                  <a:lnTo>
                    <a:pt x="825957" y="1797697"/>
                  </a:lnTo>
                  <a:lnTo>
                    <a:pt x="817841" y="1843786"/>
                  </a:lnTo>
                  <a:lnTo>
                    <a:pt x="811466" y="1890445"/>
                  </a:lnTo>
                  <a:lnTo>
                    <a:pt x="806869" y="1937613"/>
                  </a:lnTo>
                  <a:lnTo>
                    <a:pt x="804087" y="1985276"/>
                  </a:lnTo>
                  <a:lnTo>
                    <a:pt x="803148" y="2033397"/>
                  </a:lnTo>
                  <a:lnTo>
                    <a:pt x="803148" y="2661716"/>
                  </a:lnTo>
                  <a:lnTo>
                    <a:pt x="2661628" y="803160"/>
                  </a:lnTo>
                  <a:close/>
                </a:path>
                <a:path w="7952105" h="7952105" extrusionOk="0">
                  <a:moveTo>
                    <a:pt x="5290070" y="803148"/>
                  </a:moveTo>
                  <a:lnTo>
                    <a:pt x="4845799" y="358838"/>
                  </a:lnTo>
                  <a:lnTo>
                    <a:pt x="4811115" y="325475"/>
                  </a:lnTo>
                  <a:lnTo>
                    <a:pt x="4775428" y="293751"/>
                  </a:lnTo>
                  <a:lnTo>
                    <a:pt x="4738814" y="263639"/>
                  </a:lnTo>
                  <a:lnTo>
                    <a:pt x="4701324" y="235153"/>
                  </a:lnTo>
                  <a:lnTo>
                    <a:pt x="4662983" y="208305"/>
                  </a:lnTo>
                  <a:lnTo>
                    <a:pt x="4623854" y="183083"/>
                  </a:lnTo>
                  <a:lnTo>
                    <a:pt x="4583989" y="159486"/>
                  </a:lnTo>
                  <a:lnTo>
                    <a:pt x="4543425" y="137515"/>
                  </a:lnTo>
                  <a:lnTo>
                    <a:pt x="4502239" y="117170"/>
                  </a:lnTo>
                  <a:lnTo>
                    <a:pt x="4460443" y="98463"/>
                  </a:lnTo>
                  <a:lnTo>
                    <a:pt x="4418114" y="81368"/>
                  </a:lnTo>
                  <a:lnTo>
                    <a:pt x="4375289" y="65913"/>
                  </a:lnTo>
                  <a:lnTo>
                    <a:pt x="4332021" y="52082"/>
                  </a:lnTo>
                  <a:lnTo>
                    <a:pt x="4288358" y="39878"/>
                  </a:lnTo>
                  <a:lnTo>
                    <a:pt x="4244352" y="29298"/>
                  </a:lnTo>
                  <a:lnTo>
                    <a:pt x="4200055" y="20345"/>
                  </a:lnTo>
                  <a:lnTo>
                    <a:pt x="4155503" y="13017"/>
                  </a:lnTo>
                  <a:lnTo>
                    <a:pt x="4110761" y="7327"/>
                  </a:lnTo>
                  <a:lnTo>
                    <a:pt x="4065867" y="3251"/>
                  </a:lnTo>
                  <a:lnTo>
                    <a:pt x="4020870" y="812"/>
                  </a:lnTo>
                  <a:lnTo>
                    <a:pt x="3975836" y="0"/>
                  </a:lnTo>
                  <a:lnTo>
                    <a:pt x="3930789" y="812"/>
                  </a:lnTo>
                  <a:lnTo>
                    <a:pt x="3885806" y="3251"/>
                  </a:lnTo>
                  <a:lnTo>
                    <a:pt x="3840911" y="7327"/>
                  </a:lnTo>
                  <a:lnTo>
                    <a:pt x="3796169" y="13017"/>
                  </a:lnTo>
                  <a:lnTo>
                    <a:pt x="3751618" y="20345"/>
                  </a:lnTo>
                  <a:lnTo>
                    <a:pt x="3707320" y="29298"/>
                  </a:lnTo>
                  <a:lnTo>
                    <a:pt x="3663315" y="39878"/>
                  </a:lnTo>
                  <a:lnTo>
                    <a:pt x="3619652" y="52082"/>
                  </a:lnTo>
                  <a:lnTo>
                    <a:pt x="3576383" y="65913"/>
                  </a:lnTo>
                  <a:lnTo>
                    <a:pt x="3533571" y="81368"/>
                  </a:lnTo>
                  <a:lnTo>
                    <a:pt x="3491242" y="98463"/>
                  </a:lnTo>
                  <a:lnTo>
                    <a:pt x="3449447" y="117170"/>
                  </a:lnTo>
                  <a:lnTo>
                    <a:pt x="3408261" y="137515"/>
                  </a:lnTo>
                  <a:lnTo>
                    <a:pt x="3367709" y="159486"/>
                  </a:lnTo>
                  <a:lnTo>
                    <a:pt x="3327844" y="183083"/>
                  </a:lnTo>
                  <a:lnTo>
                    <a:pt x="3288715" y="208305"/>
                  </a:lnTo>
                  <a:lnTo>
                    <a:pt x="3250387" y="235153"/>
                  </a:lnTo>
                  <a:lnTo>
                    <a:pt x="3212884" y="263639"/>
                  </a:lnTo>
                  <a:lnTo>
                    <a:pt x="3176270" y="293751"/>
                  </a:lnTo>
                  <a:lnTo>
                    <a:pt x="3140608" y="325475"/>
                  </a:lnTo>
                  <a:lnTo>
                    <a:pt x="3105912" y="358838"/>
                  </a:lnTo>
                  <a:lnTo>
                    <a:pt x="2661628" y="803148"/>
                  </a:lnTo>
                  <a:lnTo>
                    <a:pt x="5290070" y="803148"/>
                  </a:lnTo>
                  <a:close/>
                </a:path>
                <a:path w="7952105" h="7952105" extrusionOk="0">
                  <a:moveTo>
                    <a:pt x="5290096" y="7148639"/>
                  </a:moveTo>
                  <a:lnTo>
                    <a:pt x="2661628" y="7148639"/>
                  </a:lnTo>
                  <a:lnTo>
                    <a:pt x="3105912" y="7592923"/>
                  </a:lnTo>
                  <a:lnTo>
                    <a:pt x="3140608" y="7626286"/>
                  </a:lnTo>
                  <a:lnTo>
                    <a:pt x="3176270" y="7658011"/>
                  </a:lnTo>
                  <a:lnTo>
                    <a:pt x="3212884" y="7688123"/>
                  </a:lnTo>
                  <a:lnTo>
                    <a:pt x="3250387" y="7716596"/>
                  </a:lnTo>
                  <a:lnTo>
                    <a:pt x="3288715" y="7743444"/>
                  </a:lnTo>
                  <a:lnTo>
                    <a:pt x="3327844" y="7768666"/>
                  </a:lnTo>
                  <a:lnTo>
                    <a:pt x="3367697" y="7792263"/>
                  </a:lnTo>
                  <a:lnTo>
                    <a:pt x="3408261" y="7814234"/>
                  </a:lnTo>
                  <a:lnTo>
                    <a:pt x="3449447" y="7834579"/>
                  </a:lnTo>
                  <a:lnTo>
                    <a:pt x="3491242" y="7853286"/>
                  </a:lnTo>
                  <a:lnTo>
                    <a:pt x="3533571" y="7870380"/>
                  </a:lnTo>
                  <a:lnTo>
                    <a:pt x="3576383" y="7885836"/>
                  </a:lnTo>
                  <a:lnTo>
                    <a:pt x="3619652" y="7899667"/>
                  </a:lnTo>
                  <a:lnTo>
                    <a:pt x="3663315" y="7911871"/>
                  </a:lnTo>
                  <a:lnTo>
                    <a:pt x="3707320" y="7922450"/>
                  </a:lnTo>
                  <a:lnTo>
                    <a:pt x="3751618" y="7931404"/>
                  </a:lnTo>
                  <a:lnTo>
                    <a:pt x="3796169" y="7938719"/>
                  </a:lnTo>
                  <a:lnTo>
                    <a:pt x="3840911" y="7944421"/>
                  </a:lnTo>
                  <a:lnTo>
                    <a:pt x="3885806" y="7948485"/>
                  </a:lnTo>
                  <a:lnTo>
                    <a:pt x="3930789" y="7950924"/>
                  </a:lnTo>
                  <a:lnTo>
                    <a:pt x="3975836" y="7951737"/>
                  </a:lnTo>
                  <a:lnTo>
                    <a:pt x="4020870" y="7950924"/>
                  </a:lnTo>
                  <a:lnTo>
                    <a:pt x="4065867" y="7948485"/>
                  </a:lnTo>
                  <a:lnTo>
                    <a:pt x="4110761" y="7944421"/>
                  </a:lnTo>
                  <a:lnTo>
                    <a:pt x="4155503" y="7938719"/>
                  </a:lnTo>
                  <a:lnTo>
                    <a:pt x="4200055" y="7931404"/>
                  </a:lnTo>
                  <a:lnTo>
                    <a:pt x="4244352" y="7922450"/>
                  </a:lnTo>
                  <a:lnTo>
                    <a:pt x="4288358" y="7911871"/>
                  </a:lnTo>
                  <a:lnTo>
                    <a:pt x="4332021" y="7899667"/>
                  </a:lnTo>
                  <a:lnTo>
                    <a:pt x="4375289" y="7885836"/>
                  </a:lnTo>
                  <a:lnTo>
                    <a:pt x="4418114" y="7870380"/>
                  </a:lnTo>
                  <a:lnTo>
                    <a:pt x="4460443" y="7853286"/>
                  </a:lnTo>
                  <a:lnTo>
                    <a:pt x="4502239" y="7834579"/>
                  </a:lnTo>
                  <a:lnTo>
                    <a:pt x="4543425" y="7814234"/>
                  </a:lnTo>
                  <a:lnTo>
                    <a:pt x="4583989" y="7792263"/>
                  </a:lnTo>
                  <a:lnTo>
                    <a:pt x="4623854" y="7768666"/>
                  </a:lnTo>
                  <a:lnTo>
                    <a:pt x="4662983" y="7743444"/>
                  </a:lnTo>
                  <a:lnTo>
                    <a:pt x="4701324" y="7716596"/>
                  </a:lnTo>
                  <a:lnTo>
                    <a:pt x="4738814" y="7688123"/>
                  </a:lnTo>
                  <a:lnTo>
                    <a:pt x="4775428" y="7658011"/>
                  </a:lnTo>
                  <a:lnTo>
                    <a:pt x="4811115" y="7626286"/>
                  </a:lnTo>
                  <a:lnTo>
                    <a:pt x="4845799" y="7592923"/>
                  </a:lnTo>
                  <a:lnTo>
                    <a:pt x="5290096" y="7148639"/>
                  </a:lnTo>
                  <a:close/>
                </a:path>
                <a:path w="7952105" h="7952105" extrusionOk="0">
                  <a:moveTo>
                    <a:pt x="7148538" y="2033397"/>
                  </a:moveTo>
                  <a:lnTo>
                    <a:pt x="7147598" y="1985276"/>
                  </a:lnTo>
                  <a:lnTo>
                    <a:pt x="7144817" y="1937613"/>
                  </a:lnTo>
                  <a:lnTo>
                    <a:pt x="7140219" y="1890445"/>
                  </a:lnTo>
                  <a:lnTo>
                    <a:pt x="7133844" y="1843786"/>
                  </a:lnTo>
                  <a:lnTo>
                    <a:pt x="7125729" y="1797697"/>
                  </a:lnTo>
                  <a:lnTo>
                    <a:pt x="7115899" y="1752193"/>
                  </a:lnTo>
                  <a:lnTo>
                    <a:pt x="7104393" y="1707324"/>
                  </a:lnTo>
                  <a:lnTo>
                    <a:pt x="7091261" y="1663103"/>
                  </a:lnTo>
                  <a:lnTo>
                    <a:pt x="7076516" y="1619592"/>
                  </a:lnTo>
                  <a:lnTo>
                    <a:pt x="7060197" y="1576819"/>
                  </a:lnTo>
                  <a:lnTo>
                    <a:pt x="7042353" y="1534795"/>
                  </a:lnTo>
                  <a:lnTo>
                    <a:pt x="7022998" y="1493583"/>
                  </a:lnTo>
                  <a:lnTo>
                    <a:pt x="7002183" y="1453210"/>
                  </a:lnTo>
                  <a:lnTo>
                    <a:pt x="6979945" y="1413713"/>
                  </a:lnTo>
                  <a:lnTo>
                    <a:pt x="6956311" y="1375117"/>
                  </a:lnTo>
                  <a:lnTo>
                    <a:pt x="6931317" y="1337462"/>
                  </a:lnTo>
                  <a:lnTo>
                    <a:pt x="6904990" y="1300784"/>
                  </a:lnTo>
                  <a:lnTo>
                    <a:pt x="6877380" y="1265123"/>
                  </a:lnTo>
                  <a:lnTo>
                    <a:pt x="6848513" y="1230503"/>
                  </a:lnTo>
                  <a:lnTo>
                    <a:pt x="6818427" y="1196962"/>
                  </a:lnTo>
                  <a:lnTo>
                    <a:pt x="6787147" y="1164539"/>
                  </a:lnTo>
                  <a:lnTo>
                    <a:pt x="6754723" y="1133259"/>
                  </a:lnTo>
                  <a:lnTo>
                    <a:pt x="6721183" y="1103172"/>
                  </a:lnTo>
                  <a:lnTo>
                    <a:pt x="6686563" y="1074305"/>
                  </a:lnTo>
                  <a:lnTo>
                    <a:pt x="6650901" y="1046695"/>
                  </a:lnTo>
                  <a:lnTo>
                    <a:pt x="6614223" y="1020381"/>
                  </a:lnTo>
                  <a:lnTo>
                    <a:pt x="6576568" y="995375"/>
                  </a:lnTo>
                  <a:lnTo>
                    <a:pt x="6537973" y="971740"/>
                  </a:lnTo>
                  <a:lnTo>
                    <a:pt x="6498463" y="949502"/>
                  </a:lnTo>
                  <a:lnTo>
                    <a:pt x="6458090" y="928687"/>
                  </a:lnTo>
                  <a:lnTo>
                    <a:pt x="6416878" y="909345"/>
                  </a:lnTo>
                  <a:lnTo>
                    <a:pt x="6374866" y="891501"/>
                  </a:lnTo>
                  <a:lnTo>
                    <a:pt x="6332093" y="875182"/>
                  </a:lnTo>
                  <a:lnTo>
                    <a:pt x="6288570" y="860437"/>
                  </a:lnTo>
                  <a:lnTo>
                    <a:pt x="6244361" y="847305"/>
                  </a:lnTo>
                  <a:lnTo>
                    <a:pt x="6199492" y="835799"/>
                  </a:lnTo>
                  <a:lnTo>
                    <a:pt x="6154001" y="825969"/>
                  </a:lnTo>
                  <a:lnTo>
                    <a:pt x="6107900" y="817854"/>
                  </a:lnTo>
                  <a:lnTo>
                    <a:pt x="6061253" y="811479"/>
                  </a:lnTo>
                  <a:lnTo>
                    <a:pt x="6014085" y="806881"/>
                  </a:lnTo>
                  <a:lnTo>
                    <a:pt x="5966422" y="804100"/>
                  </a:lnTo>
                  <a:lnTo>
                    <a:pt x="5918301" y="803160"/>
                  </a:lnTo>
                  <a:lnTo>
                    <a:pt x="5290096" y="803160"/>
                  </a:lnTo>
                  <a:lnTo>
                    <a:pt x="7148538" y="2661716"/>
                  </a:lnTo>
                  <a:lnTo>
                    <a:pt x="7148538" y="2033397"/>
                  </a:lnTo>
                  <a:close/>
                </a:path>
                <a:path w="7952105" h="7952105" extrusionOk="0">
                  <a:moveTo>
                    <a:pt x="7951660" y="3975887"/>
                  </a:moveTo>
                  <a:lnTo>
                    <a:pt x="7950848" y="3930853"/>
                  </a:lnTo>
                  <a:lnTo>
                    <a:pt x="7948409" y="3885857"/>
                  </a:lnTo>
                  <a:lnTo>
                    <a:pt x="7944345" y="3840962"/>
                  </a:lnTo>
                  <a:lnTo>
                    <a:pt x="7938643" y="3796220"/>
                  </a:lnTo>
                  <a:lnTo>
                    <a:pt x="7931315" y="3751669"/>
                  </a:lnTo>
                  <a:lnTo>
                    <a:pt x="7922374" y="3707358"/>
                  </a:lnTo>
                  <a:lnTo>
                    <a:pt x="7911795" y="3663353"/>
                  </a:lnTo>
                  <a:lnTo>
                    <a:pt x="7899590" y="3619703"/>
                  </a:lnTo>
                  <a:lnTo>
                    <a:pt x="7885747" y="3576434"/>
                  </a:lnTo>
                  <a:lnTo>
                    <a:pt x="7870291" y="3533610"/>
                  </a:lnTo>
                  <a:lnTo>
                    <a:pt x="7853197" y="3491280"/>
                  </a:lnTo>
                  <a:lnTo>
                    <a:pt x="7834490" y="3449497"/>
                  </a:lnTo>
                  <a:lnTo>
                    <a:pt x="7814145" y="3408299"/>
                  </a:lnTo>
                  <a:lnTo>
                    <a:pt x="7792174" y="3367748"/>
                  </a:lnTo>
                  <a:lnTo>
                    <a:pt x="7768577" y="3327882"/>
                  </a:lnTo>
                  <a:lnTo>
                    <a:pt x="7743355" y="3288766"/>
                  </a:lnTo>
                  <a:lnTo>
                    <a:pt x="7716494" y="3250438"/>
                  </a:lnTo>
                  <a:lnTo>
                    <a:pt x="7688021" y="3212935"/>
                  </a:lnTo>
                  <a:lnTo>
                    <a:pt x="7657909" y="3176333"/>
                  </a:lnTo>
                  <a:lnTo>
                    <a:pt x="7626172" y="3140659"/>
                  </a:lnTo>
                  <a:lnTo>
                    <a:pt x="7592809" y="3105975"/>
                  </a:lnTo>
                  <a:lnTo>
                    <a:pt x="7148538" y="2661716"/>
                  </a:lnTo>
                  <a:lnTo>
                    <a:pt x="7148538" y="5290058"/>
                  </a:lnTo>
                  <a:lnTo>
                    <a:pt x="5290096" y="7148639"/>
                  </a:lnTo>
                  <a:lnTo>
                    <a:pt x="5918301" y="7148639"/>
                  </a:lnTo>
                  <a:lnTo>
                    <a:pt x="5966422" y="7147700"/>
                  </a:lnTo>
                  <a:lnTo>
                    <a:pt x="6014085" y="7144918"/>
                  </a:lnTo>
                  <a:lnTo>
                    <a:pt x="6061253" y="7140321"/>
                  </a:lnTo>
                  <a:lnTo>
                    <a:pt x="6107912" y="7133945"/>
                  </a:lnTo>
                  <a:lnTo>
                    <a:pt x="6154001" y="7125817"/>
                  </a:lnTo>
                  <a:lnTo>
                    <a:pt x="6199505" y="7116000"/>
                  </a:lnTo>
                  <a:lnTo>
                    <a:pt x="6244374" y="7104494"/>
                  </a:lnTo>
                  <a:lnTo>
                    <a:pt x="6288583" y="7091350"/>
                  </a:lnTo>
                  <a:lnTo>
                    <a:pt x="6332093" y="7076605"/>
                  </a:lnTo>
                  <a:lnTo>
                    <a:pt x="6374879" y="7060298"/>
                  </a:lnTo>
                  <a:lnTo>
                    <a:pt x="6416891" y="7042442"/>
                  </a:lnTo>
                  <a:lnTo>
                    <a:pt x="6458102" y="7023100"/>
                  </a:lnTo>
                  <a:lnTo>
                    <a:pt x="6498476" y="7002285"/>
                  </a:lnTo>
                  <a:lnTo>
                    <a:pt x="6537973" y="6980034"/>
                  </a:lnTo>
                  <a:lnTo>
                    <a:pt x="6576568" y="6956399"/>
                  </a:lnTo>
                  <a:lnTo>
                    <a:pt x="6614223" y="6931406"/>
                  </a:lnTo>
                  <a:lnTo>
                    <a:pt x="6650901" y="6905079"/>
                  </a:lnTo>
                  <a:lnTo>
                    <a:pt x="6686575" y="6877469"/>
                  </a:lnTo>
                  <a:lnTo>
                    <a:pt x="6721195" y="6848602"/>
                  </a:lnTo>
                  <a:lnTo>
                    <a:pt x="6754736" y="6818516"/>
                  </a:lnTo>
                  <a:lnTo>
                    <a:pt x="6787159" y="6787235"/>
                  </a:lnTo>
                  <a:lnTo>
                    <a:pt x="6818427" y="6754812"/>
                  </a:lnTo>
                  <a:lnTo>
                    <a:pt x="6848513" y="6721272"/>
                  </a:lnTo>
                  <a:lnTo>
                    <a:pt x="6877380" y="6686651"/>
                  </a:lnTo>
                  <a:lnTo>
                    <a:pt x="6904990" y="6650977"/>
                  </a:lnTo>
                  <a:lnTo>
                    <a:pt x="6931317" y="6614300"/>
                  </a:lnTo>
                  <a:lnTo>
                    <a:pt x="6956311" y="6576644"/>
                  </a:lnTo>
                  <a:lnTo>
                    <a:pt x="6979945" y="6538049"/>
                  </a:lnTo>
                  <a:lnTo>
                    <a:pt x="7002196" y="6498539"/>
                  </a:lnTo>
                  <a:lnTo>
                    <a:pt x="7022998" y="6458166"/>
                  </a:lnTo>
                  <a:lnTo>
                    <a:pt x="7042353" y="6416954"/>
                  </a:lnTo>
                  <a:lnTo>
                    <a:pt x="7060197" y="6374930"/>
                  </a:lnTo>
                  <a:lnTo>
                    <a:pt x="7076516" y="6332156"/>
                  </a:lnTo>
                  <a:lnTo>
                    <a:pt x="7091261" y="6288633"/>
                  </a:lnTo>
                  <a:lnTo>
                    <a:pt x="7104393" y="6244425"/>
                  </a:lnTo>
                  <a:lnTo>
                    <a:pt x="7115899" y="6199556"/>
                  </a:lnTo>
                  <a:lnTo>
                    <a:pt x="7125729" y="6154051"/>
                  </a:lnTo>
                  <a:lnTo>
                    <a:pt x="7133844" y="6107950"/>
                  </a:lnTo>
                  <a:lnTo>
                    <a:pt x="7140219" y="6061303"/>
                  </a:lnTo>
                  <a:lnTo>
                    <a:pt x="7144817" y="6014123"/>
                  </a:lnTo>
                  <a:lnTo>
                    <a:pt x="7147598" y="5966460"/>
                  </a:lnTo>
                  <a:lnTo>
                    <a:pt x="7148538" y="5918339"/>
                  </a:lnTo>
                  <a:lnTo>
                    <a:pt x="7148538" y="5290083"/>
                  </a:lnTo>
                  <a:lnTo>
                    <a:pt x="7592809" y="4845850"/>
                  </a:lnTo>
                  <a:lnTo>
                    <a:pt x="7626172" y="4811166"/>
                  </a:lnTo>
                  <a:lnTo>
                    <a:pt x="7657909" y="4775492"/>
                  </a:lnTo>
                  <a:lnTo>
                    <a:pt x="7688021" y="4738878"/>
                  </a:lnTo>
                  <a:lnTo>
                    <a:pt x="7716494" y="4701375"/>
                  </a:lnTo>
                  <a:lnTo>
                    <a:pt x="7743355" y="4663046"/>
                  </a:lnTo>
                  <a:lnTo>
                    <a:pt x="7768577" y="4623917"/>
                  </a:lnTo>
                  <a:lnTo>
                    <a:pt x="7792174" y="4584052"/>
                  </a:lnTo>
                  <a:lnTo>
                    <a:pt x="7814145" y="4543501"/>
                  </a:lnTo>
                  <a:lnTo>
                    <a:pt x="7834490" y="4502302"/>
                  </a:lnTo>
                  <a:lnTo>
                    <a:pt x="7853197" y="4460519"/>
                  </a:lnTo>
                  <a:lnTo>
                    <a:pt x="7870291" y="4418177"/>
                  </a:lnTo>
                  <a:lnTo>
                    <a:pt x="7885747" y="4375353"/>
                  </a:lnTo>
                  <a:lnTo>
                    <a:pt x="7899590" y="4332097"/>
                  </a:lnTo>
                  <a:lnTo>
                    <a:pt x="7911795" y="4288434"/>
                  </a:lnTo>
                  <a:lnTo>
                    <a:pt x="7922374" y="4244416"/>
                  </a:lnTo>
                  <a:lnTo>
                    <a:pt x="7931315" y="4200118"/>
                  </a:lnTo>
                  <a:lnTo>
                    <a:pt x="7938643" y="4155567"/>
                  </a:lnTo>
                  <a:lnTo>
                    <a:pt x="7944345" y="4110825"/>
                  </a:lnTo>
                  <a:lnTo>
                    <a:pt x="7948409" y="4065930"/>
                  </a:lnTo>
                  <a:lnTo>
                    <a:pt x="7950848" y="4020934"/>
                  </a:lnTo>
                  <a:lnTo>
                    <a:pt x="7951660" y="3975887"/>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1"/>
            <p:cNvSpPr/>
            <p:nvPr/>
          </p:nvSpPr>
          <p:spPr>
            <a:xfrm>
              <a:off x="10679841" y="2338802"/>
              <a:ext cx="6345555" cy="6345555"/>
            </a:xfrm>
            <a:custGeom>
              <a:avLst/>
              <a:gdLst/>
              <a:ahLst/>
              <a:cxnLst/>
              <a:rect l="l" t="t" r="r" b="b"/>
              <a:pathLst>
                <a:path w="6345555" h="6345555" extrusionOk="0">
                  <a:moveTo>
                    <a:pt x="4486945" y="6345471"/>
                  </a:moveTo>
                  <a:lnTo>
                    <a:pt x="1858477" y="6345471"/>
                  </a:lnTo>
                  <a:lnTo>
                    <a:pt x="0" y="4486898"/>
                  </a:lnTo>
                  <a:lnTo>
                    <a:pt x="0" y="1858557"/>
                  </a:lnTo>
                  <a:lnTo>
                    <a:pt x="1858477" y="0"/>
                  </a:lnTo>
                  <a:lnTo>
                    <a:pt x="4486945" y="0"/>
                  </a:lnTo>
                  <a:lnTo>
                    <a:pt x="6345391" y="1858557"/>
                  </a:lnTo>
                  <a:lnTo>
                    <a:pt x="6345391" y="4486898"/>
                  </a:lnTo>
                  <a:lnTo>
                    <a:pt x="4486945" y="6345471"/>
                  </a:lnTo>
                  <a:close/>
                </a:path>
              </a:pathLst>
            </a:custGeom>
            <a:solidFill>
              <a:srgbClr val="F1F5E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60" name="Google Shape;60;p1"/>
            <p:cNvPicPr preferRelativeResize="0"/>
            <p:nvPr/>
          </p:nvPicPr>
          <p:blipFill rotWithShape="1">
            <a:blip r:embed="rId7">
              <a:alphaModFix/>
            </a:blip>
            <a:srcRect/>
            <a:stretch/>
          </p:blipFill>
          <p:spPr>
            <a:xfrm>
              <a:off x="10053518" y="2694265"/>
              <a:ext cx="7600949" cy="4895849"/>
            </a:xfrm>
            <a:prstGeom prst="rect">
              <a:avLst/>
            </a:prstGeom>
            <a:noFill/>
            <a:ln>
              <a:noFill/>
            </a:ln>
          </p:spPr>
        </p:pic>
      </p:grpSp>
      <p:sp>
        <p:nvSpPr>
          <p:cNvPr id="61" name="Google Shape;61;p1"/>
          <p:cNvSpPr txBox="1"/>
          <p:nvPr/>
        </p:nvSpPr>
        <p:spPr>
          <a:xfrm>
            <a:off x="283875" y="2694265"/>
            <a:ext cx="9202568" cy="5416221"/>
          </a:xfrm>
          <a:prstGeom prst="rect">
            <a:avLst/>
          </a:prstGeom>
          <a:noFill/>
          <a:ln>
            <a:noFill/>
          </a:ln>
        </p:spPr>
        <p:txBody>
          <a:bodyPr spcFirstLastPara="1" wrap="square" lIns="0" tIns="243200" rIns="0" bIns="0" anchor="t" anchorCtr="0">
            <a:spAutoFit/>
          </a:bodyPr>
          <a:lstStyle/>
          <a:p>
            <a:pPr marL="0" lvl="0" indent="0" algn="ctr" rtl="0">
              <a:spcBef>
                <a:spcPts val="0"/>
              </a:spcBef>
              <a:spcAft>
                <a:spcPts val="0"/>
              </a:spcAft>
              <a:buNone/>
            </a:pPr>
            <a:r>
              <a:rPr lang="en-US" sz="7200" b="1" dirty="0">
                <a:solidFill>
                  <a:schemeClr val="dk1"/>
                </a:solidFill>
                <a:latin typeface="Montserrat"/>
                <a:ea typeface="Montserrat"/>
                <a:cs typeface="Montserrat"/>
                <a:sym typeface="Montserrat"/>
              </a:rPr>
              <a:t>GREEN HORIZON :</a:t>
            </a:r>
          </a:p>
          <a:p>
            <a:pPr marL="0" lvl="0" indent="0" algn="ctr" rtl="0">
              <a:spcBef>
                <a:spcPts val="0"/>
              </a:spcBef>
              <a:spcAft>
                <a:spcPts val="0"/>
              </a:spcAft>
              <a:buNone/>
            </a:pPr>
            <a:r>
              <a:rPr lang="en-US" sz="6600" b="1" dirty="0">
                <a:solidFill>
                  <a:schemeClr val="dk1"/>
                </a:solidFill>
                <a:latin typeface="Montserrat"/>
                <a:ea typeface="Montserrat"/>
                <a:cs typeface="Montserrat"/>
                <a:sym typeface="Montserrat"/>
              </a:rPr>
              <a:t>Forecasting Peak Sales of Organic Avocados with the Prophet Algorithm</a:t>
            </a:r>
          </a:p>
        </p:txBody>
      </p:sp>
      <p:sp>
        <p:nvSpPr>
          <p:cNvPr id="62" name="Google Shape;62;p1"/>
          <p:cNvSpPr txBox="1">
            <a:spLocks noGrp="1"/>
          </p:cNvSpPr>
          <p:nvPr>
            <p:ph type="ftr" idx="11"/>
          </p:nvPr>
        </p:nvSpPr>
        <p:spPr>
          <a:xfrm>
            <a:off x="-12400" y="9943350"/>
            <a:ext cx="44298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63" name="Google Shape;63;p1"/>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64" name="Google Shape;64;p1"/>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1"/>
          <p:cNvSpPr/>
          <p:nvPr/>
        </p:nvSpPr>
        <p:spPr>
          <a:xfrm>
            <a:off x="0" y="3436425"/>
            <a:ext cx="18272951" cy="5533377"/>
          </a:xfrm>
          <a:custGeom>
            <a:avLst/>
            <a:gdLst/>
            <a:ahLst/>
            <a:cxnLst/>
            <a:rect l="l" t="t" r="r" b="b"/>
            <a:pathLst>
              <a:path w="12623800" h="7452359" extrusionOk="0">
                <a:moveTo>
                  <a:pt x="0" y="7451754"/>
                </a:moveTo>
                <a:lnTo>
                  <a:pt x="12623438" y="7451754"/>
                </a:lnTo>
                <a:lnTo>
                  <a:pt x="12623438" y="0"/>
                </a:lnTo>
                <a:lnTo>
                  <a:pt x="0" y="0"/>
                </a:lnTo>
                <a:lnTo>
                  <a:pt x="0" y="7451754"/>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266" name="Google Shape;266;p11"/>
          <p:cNvGrpSpPr/>
          <p:nvPr/>
        </p:nvGrpSpPr>
        <p:grpSpPr>
          <a:xfrm>
            <a:off x="474" y="1275887"/>
            <a:ext cx="18288038" cy="2179070"/>
            <a:chOff x="12623438" y="2149043"/>
            <a:chExt cx="5664562" cy="7452359"/>
          </a:xfrm>
        </p:grpSpPr>
        <p:sp>
          <p:nvSpPr>
            <p:cNvPr id="267" name="Google Shape;267;p11"/>
            <p:cNvSpPr/>
            <p:nvPr/>
          </p:nvSpPr>
          <p:spPr>
            <a:xfrm>
              <a:off x="17259300" y="2149043"/>
              <a:ext cx="1028700" cy="7452359"/>
            </a:xfrm>
            <a:custGeom>
              <a:avLst/>
              <a:gdLst/>
              <a:ahLst/>
              <a:cxnLst/>
              <a:rect l="l" t="t" r="r" b="b"/>
              <a:pathLst>
                <a:path w="1028700" h="7452359" extrusionOk="0">
                  <a:moveTo>
                    <a:pt x="0" y="7451754"/>
                  </a:moveTo>
                  <a:lnTo>
                    <a:pt x="1028698" y="7451754"/>
                  </a:lnTo>
                  <a:lnTo>
                    <a:pt x="1028698" y="0"/>
                  </a:lnTo>
                  <a:lnTo>
                    <a:pt x="0" y="0"/>
                  </a:lnTo>
                  <a:lnTo>
                    <a:pt x="0" y="7451754"/>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8" name="Google Shape;268;p11"/>
            <p:cNvSpPr/>
            <p:nvPr/>
          </p:nvSpPr>
          <p:spPr>
            <a:xfrm>
              <a:off x="12623438" y="2149043"/>
              <a:ext cx="5664562" cy="7452359"/>
            </a:xfrm>
            <a:custGeom>
              <a:avLst/>
              <a:gdLst/>
              <a:ahLst/>
              <a:cxnLst/>
              <a:rect l="l" t="t" r="r" b="b"/>
              <a:pathLst>
                <a:path w="4636134" h="7452359" extrusionOk="0">
                  <a:moveTo>
                    <a:pt x="4635861" y="7451754"/>
                  </a:moveTo>
                  <a:lnTo>
                    <a:pt x="0" y="7451754"/>
                  </a:lnTo>
                  <a:lnTo>
                    <a:pt x="0" y="0"/>
                  </a:lnTo>
                  <a:lnTo>
                    <a:pt x="4635861" y="0"/>
                  </a:lnTo>
                  <a:lnTo>
                    <a:pt x="4635861" y="7451754"/>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69" name="Google Shape;269;p11"/>
          <p:cNvSpPr txBox="1">
            <a:spLocks noGrp="1"/>
          </p:cNvSpPr>
          <p:nvPr>
            <p:ph type="title"/>
          </p:nvPr>
        </p:nvSpPr>
        <p:spPr>
          <a:xfrm>
            <a:off x="6536475" y="1751013"/>
            <a:ext cx="5622300" cy="1228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Modeling</a:t>
            </a:r>
            <a:endParaRPr>
              <a:solidFill>
                <a:schemeClr val="dk1"/>
              </a:solidFill>
              <a:latin typeface="Montserrat"/>
              <a:ea typeface="Montserrat"/>
              <a:cs typeface="Montserrat"/>
              <a:sym typeface="Montserrat"/>
            </a:endParaRPr>
          </a:p>
        </p:txBody>
      </p:sp>
      <p:pic>
        <p:nvPicPr>
          <p:cNvPr id="270" name="Google Shape;270;p11"/>
          <p:cNvPicPr preferRelativeResize="0"/>
          <p:nvPr/>
        </p:nvPicPr>
        <p:blipFill rotWithShape="1">
          <a:blip r:embed="rId3">
            <a:alphaModFix/>
          </a:blip>
          <a:srcRect/>
          <a:stretch/>
        </p:blipFill>
        <p:spPr>
          <a:xfrm>
            <a:off x="16808808" y="55413"/>
            <a:ext cx="1333499" cy="876299"/>
          </a:xfrm>
          <a:prstGeom prst="rect">
            <a:avLst/>
          </a:prstGeom>
          <a:noFill/>
          <a:ln>
            <a:noFill/>
          </a:ln>
        </p:spPr>
      </p:pic>
      <p:pic>
        <p:nvPicPr>
          <p:cNvPr id="271" name="Google Shape;271;p11"/>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272" name="Google Shape;272;p11"/>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273" name="Google Shape;273;p11"/>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274" name="Google Shape;274;p11"/>
          <p:cNvSpPr txBox="1"/>
          <p:nvPr/>
        </p:nvSpPr>
        <p:spPr>
          <a:xfrm>
            <a:off x="1232325" y="4146600"/>
            <a:ext cx="10709100" cy="5105100"/>
          </a:xfrm>
          <a:prstGeom prst="rect">
            <a:avLst/>
          </a:prstGeom>
          <a:noFill/>
          <a:ln>
            <a:noFill/>
          </a:ln>
        </p:spPr>
        <p:txBody>
          <a:bodyPr spcFirstLastPara="1" wrap="square" lIns="0" tIns="12700" rIns="0" bIns="0" anchor="t" anchorCtr="0">
            <a:spAutoFit/>
          </a:bodyPr>
          <a:lstStyle/>
          <a:p>
            <a:pPr marL="0" lvl="0" indent="0" algn="just" rtl="0">
              <a:lnSpc>
                <a:spcPct val="150000"/>
              </a:lnSpc>
              <a:spcBef>
                <a:spcPts val="0"/>
              </a:spcBef>
              <a:spcAft>
                <a:spcPts val="0"/>
              </a:spcAft>
              <a:buClr>
                <a:schemeClr val="dk1"/>
              </a:buClr>
              <a:buSzPts val="1100"/>
              <a:buFont typeface="Arial"/>
              <a:buNone/>
            </a:pPr>
            <a:r>
              <a:rPr lang="en-US" sz="3200">
                <a:solidFill>
                  <a:schemeClr val="dk1"/>
                </a:solidFill>
                <a:latin typeface="Lexend"/>
                <a:ea typeface="Lexend"/>
                <a:cs typeface="Lexend"/>
                <a:sym typeface="Lexend"/>
              </a:rPr>
              <a:t>Algoritma Machine Learning yang digunakan yaitu Facebook Prophet Model. Keunggulan algoritma ini terletak pada kemampuannya beradaptasi dengan baik terhadap data time-series yang memiliki efek musiman yang kuat dan dataset dengan volume data yang besar. </a:t>
            </a:r>
            <a:endParaRPr sz="3200">
              <a:solidFill>
                <a:schemeClr val="dk1"/>
              </a:solidFill>
              <a:latin typeface="Lexend"/>
              <a:ea typeface="Lexend"/>
              <a:cs typeface="Lexend"/>
              <a:sym typeface="Lexend"/>
            </a:endParaRPr>
          </a:p>
          <a:p>
            <a:pPr marL="12700" marR="5963920" lvl="0" indent="377190" algn="just" rtl="0">
              <a:lnSpc>
                <a:spcPct val="116100"/>
              </a:lnSpc>
              <a:spcBef>
                <a:spcPts val="1300"/>
              </a:spcBef>
              <a:spcAft>
                <a:spcPts val="0"/>
              </a:spcAft>
              <a:buNone/>
            </a:pPr>
            <a:endParaRPr sz="3200">
              <a:solidFill>
                <a:schemeClr val="dk1"/>
              </a:solidFill>
              <a:latin typeface="Lexend"/>
              <a:ea typeface="Lexend"/>
              <a:cs typeface="Lexend"/>
              <a:sym typeface="Lexend"/>
            </a:endParaRPr>
          </a:p>
        </p:txBody>
      </p:sp>
      <p:sp>
        <p:nvSpPr>
          <p:cNvPr id="275" name="Google Shape;275;p11"/>
          <p:cNvSpPr txBox="1">
            <a:spLocks noGrp="1"/>
          </p:cNvSpPr>
          <p:nvPr>
            <p:ph type="ftr" idx="11"/>
          </p:nvPr>
        </p:nvSpPr>
        <p:spPr>
          <a:xfrm>
            <a:off x="-12400" y="9943350"/>
            <a:ext cx="44181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76" name="Google Shape;276;p11"/>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7">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77" name="Google Shape;277;p11"/>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pic>
        <p:nvPicPr>
          <p:cNvPr id="278" name="Google Shape;278;p11"/>
          <p:cNvPicPr preferRelativeResize="0"/>
          <p:nvPr/>
        </p:nvPicPr>
        <p:blipFill rotWithShape="1">
          <a:blip r:embed="rId8">
            <a:alphaModFix/>
          </a:blip>
          <a:srcRect t="14837" b="14843"/>
          <a:stretch/>
        </p:blipFill>
        <p:spPr>
          <a:xfrm>
            <a:off x="12520088" y="3349802"/>
            <a:ext cx="5622215" cy="5263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2"/>
          <p:cNvSpPr/>
          <p:nvPr/>
        </p:nvSpPr>
        <p:spPr>
          <a:xfrm>
            <a:off x="-10377" y="1952172"/>
            <a:ext cx="18288000" cy="7666476"/>
          </a:xfrm>
          <a:custGeom>
            <a:avLst/>
            <a:gdLst/>
            <a:ahLst/>
            <a:cxnLst/>
            <a:rect l="l" t="t" r="r" b="b"/>
            <a:pathLst>
              <a:path w="18288000" h="7353934" extrusionOk="0">
                <a:moveTo>
                  <a:pt x="18287998" y="7353692"/>
                </a:moveTo>
                <a:lnTo>
                  <a:pt x="0" y="7353692"/>
                </a:lnTo>
                <a:lnTo>
                  <a:pt x="0" y="0"/>
                </a:lnTo>
                <a:lnTo>
                  <a:pt x="18287998" y="0"/>
                </a:lnTo>
                <a:lnTo>
                  <a:pt x="18287998" y="7353692"/>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84" name="Google Shape;284;p12"/>
          <p:cNvPicPr preferRelativeResize="0"/>
          <p:nvPr/>
        </p:nvPicPr>
        <p:blipFill rotWithShape="1">
          <a:blip r:embed="rId3">
            <a:alphaModFix/>
          </a:blip>
          <a:srcRect/>
          <a:stretch/>
        </p:blipFill>
        <p:spPr>
          <a:xfrm>
            <a:off x="16808808" y="55411"/>
            <a:ext cx="1333499" cy="876299"/>
          </a:xfrm>
          <a:prstGeom prst="rect">
            <a:avLst/>
          </a:prstGeom>
          <a:noFill/>
          <a:ln>
            <a:noFill/>
          </a:ln>
        </p:spPr>
      </p:pic>
      <p:pic>
        <p:nvPicPr>
          <p:cNvPr id="285" name="Google Shape;285;p12"/>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286" name="Google Shape;286;p12"/>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287" name="Google Shape;287;p12"/>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288" name="Google Shape;288;p12"/>
          <p:cNvSpPr txBox="1">
            <a:spLocks noGrp="1"/>
          </p:cNvSpPr>
          <p:nvPr>
            <p:ph type="title"/>
          </p:nvPr>
        </p:nvSpPr>
        <p:spPr>
          <a:xfrm>
            <a:off x="775091" y="723627"/>
            <a:ext cx="12788653" cy="1228541"/>
          </a:xfrm>
          <a:prstGeom prst="rect">
            <a:avLst/>
          </a:prstGeom>
          <a:noFill/>
          <a:ln>
            <a:noFill/>
          </a:ln>
        </p:spPr>
        <p:txBody>
          <a:bodyPr spcFirstLastPara="1" wrap="square" lIns="0" tIns="12700" rIns="0" bIns="0" anchor="t" anchorCtr="0">
            <a:spAutoFit/>
          </a:bodyPr>
          <a:lstStyle/>
          <a:p>
            <a:pPr marL="2413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Hasil Modeling</a:t>
            </a:r>
            <a:endParaRPr>
              <a:solidFill>
                <a:schemeClr val="dk1"/>
              </a:solidFill>
              <a:latin typeface="Montserrat"/>
              <a:ea typeface="Montserrat"/>
              <a:cs typeface="Montserrat"/>
              <a:sym typeface="Montserrat"/>
            </a:endParaRPr>
          </a:p>
        </p:txBody>
      </p:sp>
      <p:sp>
        <p:nvSpPr>
          <p:cNvPr id="289" name="Google Shape;289;p12"/>
          <p:cNvSpPr txBox="1">
            <a:spLocks noGrp="1"/>
          </p:cNvSpPr>
          <p:nvPr>
            <p:ph type="ftr" idx="11"/>
          </p:nvPr>
        </p:nvSpPr>
        <p:spPr>
          <a:xfrm>
            <a:off x="-12399" y="9943350"/>
            <a:ext cx="47907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90" name="Google Shape;290;p12"/>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7">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91" name="Google Shape;291;p12"/>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292" name="Google Shape;292;p12"/>
          <p:cNvSpPr txBox="1"/>
          <p:nvPr/>
        </p:nvSpPr>
        <p:spPr>
          <a:xfrm>
            <a:off x="-12411" y="5878902"/>
            <a:ext cx="9240900" cy="523200"/>
          </a:xfrm>
          <a:prstGeom prst="rect">
            <a:avLst/>
          </a:prstGeom>
          <a:noFill/>
          <a:ln>
            <a:noFill/>
          </a:ln>
        </p:spPr>
        <p:txBody>
          <a:bodyPr spcFirstLastPara="1" wrap="square" lIns="91425" tIns="45700" rIns="91425" bIns="45700" anchor="t" anchorCtr="0">
            <a:spAutoFit/>
          </a:bodyPr>
          <a:lstStyle/>
          <a:p>
            <a:pPr marL="12700" marR="3894454" lvl="0" indent="514984" algn="just" rtl="0">
              <a:lnSpc>
                <a:spcPct val="116100"/>
              </a:lnSpc>
              <a:spcBef>
                <a:spcPts val="0"/>
              </a:spcBef>
              <a:spcAft>
                <a:spcPts val="0"/>
              </a:spcAft>
              <a:buNone/>
            </a:pPr>
            <a:r>
              <a:rPr lang="en-US" sz="2800">
                <a:solidFill>
                  <a:schemeClr val="dk1"/>
                </a:solidFill>
                <a:latin typeface="Lexend"/>
                <a:ea typeface="Lexend"/>
                <a:cs typeface="Lexend"/>
                <a:sym typeface="Lexend"/>
              </a:rPr>
              <a:t>Keterangan :   </a:t>
            </a:r>
            <a:endParaRPr/>
          </a:p>
        </p:txBody>
      </p:sp>
      <p:sp>
        <p:nvSpPr>
          <p:cNvPr id="293" name="Google Shape;293;p12"/>
          <p:cNvSpPr/>
          <p:nvPr/>
        </p:nvSpPr>
        <p:spPr>
          <a:xfrm>
            <a:off x="3010102" y="6055424"/>
            <a:ext cx="304800" cy="3333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800"/>
              <a:buFont typeface="Arial"/>
              <a:buNone/>
            </a:pPr>
            <a:endParaRPr sz="1800">
              <a:highlight>
                <a:schemeClr val="dk1"/>
              </a:highlight>
              <a:latin typeface="Poppins"/>
              <a:ea typeface="Poppins"/>
              <a:cs typeface="Poppins"/>
              <a:sym typeface="Poppins"/>
            </a:endParaRPr>
          </a:p>
        </p:txBody>
      </p:sp>
      <p:sp>
        <p:nvSpPr>
          <p:cNvPr id="294" name="Google Shape;294;p12"/>
          <p:cNvSpPr txBox="1"/>
          <p:nvPr/>
        </p:nvSpPr>
        <p:spPr>
          <a:xfrm>
            <a:off x="3456689" y="5960470"/>
            <a:ext cx="94281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800"/>
              <a:buFont typeface="Lexend"/>
              <a:buNone/>
            </a:pPr>
            <a:r>
              <a:rPr lang="en-US" sz="2800" i="1">
                <a:solidFill>
                  <a:schemeClr val="dk1"/>
                </a:solidFill>
                <a:latin typeface="Lexend"/>
                <a:ea typeface="Lexend"/>
                <a:cs typeface="Lexend"/>
                <a:sym typeface="Lexend"/>
              </a:rPr>
              <a:t>Actual Data</a:t>
            </a:r>
            <a:endParaRPr/>
          </a:p>
        </p:txBody>
      </p:sp>
      <p:cxnSp>
        <p:nvCxnSpPr>
          <p:cNvPr id="295" name="Google Shape;295;p12"/>
          <p:cNvCxnSpPr/>
          <p:nvPr/>
        </p:nvCxnSpPr>
        <p:spPr>
          <a:xfrm flipH="1">
            <a:off x="5943591" y="6080354"/>
            <a:ext cx="595500" cy="342900"/>
          </a:xfrm>
          <a:prstGeom prst="curvedConnector3">
            <a:avLst>
              <a:gd name="adj1" fmla="val 50000"/>
            </a:avLst>
          </a:prstGeom>
          <a:noFill/>
          <a:ln w="28575" cap="flat" cmpd="sng">
            <a:solidFill>
              <a:schemeClr val="accent1"/>
            </a:solidFill>
            <a:prstDash val="solid"/>
            <a:round/>
            <a:headEnd type="none" w="sm" len="sm"/>
            <a:tailEnd type="none" w="sm" len="sm"/>
          </a:ln>
        </p:spPr>
      </p:cxnSp>
      <p:sp>
        <p:nvSpPr>
          <p:cNvPr id="296" name="Google Shape;296;p12"/>
          <p:cNvSpPr txBox="1"/>
          <p:nvPr/>
        </p:nvSpPr>
        <p:spPr>
          <a:xfrm>
            <a:off x="6513691" y="5912893"/>
            <a:ext cx="288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800"/>
              <a:buFont typeface="Lexend"/>
              <a:buNone/>
            </a:pPr>
            <a:r>
              <a:rPr lang="en-US" sz="2800" i="1">
                <a:solidFill>
                  <a:schemeClr val="dk1"/>
                </a:solidFill>
                <a:latin typeface="Lexend"/>
                <a:ea typeface="Lexend"/>
                <a:cs typeface="Lexend"/>
                <a:sym typeface="Lexend"/>
              </a:rPr>
              <a:t>Forecasting</a:t>
            </a:r>
            <a:endParaRPr sz="2800" i="1">
              <a:solidFill>
                <a:schemeClr val="dk1"/>
              </a:solidFill>
              <a:latin typeface="Lexend"/>
              <a:ea typeface="Lexend"/>
              <a:cs typeface="Lexend"/>
              <a:sym typeface="Lexend"/>
            </a:endParaRPr>
          </a:p>
        </p:txBody>
      </p:sp>
      <p:sp>
        <p:nvSpPr>
          <p:cNvPr id="297" name="Google Shape;297;p12"/>
          <p:cNvSpPr txBox="1"/>
          <p:nvPr/>
        </p:nvSpPr>
        <p:spPr>
          <a:xfrm>
            <a:off x="10110921" y="5937536"/>
            <a:ext cx="94233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2800"/>
              <a:buFont typeface="Lexend"/>
              <a:buNone/>
            </a:pPr>
            <a:r>
              <a:rPr lang="en-US" sz="2800" i="1">
                <a:solidFill>
                  <a:schemeClr val="dk1"/>
                </a:solidFill>
                <a:latin typeface="Lexend"/>
                <a:ea typeface="Lexend"/>
                <a:cs typeface="Lexend"/>
                <a:sym typeface="Lexend"/>
              </a:rPr>
              <a:t>Forecasting interval</a:t>
            </a:r>
            <a:endParaRPr/>
          </a:p>
        </p:txBody>
      </p:sp>
      <p:pic>
        <p:nvPicPr>
          <p:cNvPr id="298" name="Google Shape;298;p12"/>
          <p:cNvPicPr preferRelativeResize="0"/>
          <p:nvPr/>
        </p:nvPicPr>
        <p:blipFill rotWithShape="1">
          <a:blip r:embed="rId8">
            <a:alphaModFix/>
          </a:blip>
          <a:srcRect/>
          <a:stretch/>
        </p:blipFill>
        <p:spPr>
          <a:xfrm>
            <a:off x="138766" y="2137606"/>
            <a:ext cx="5839691" cy="3465024"/>
          </a:xfrm>
          <a:prstGeom prst="rect">
            <a:avLst/>
          </a:prstGeom>
          <a:noFill/>
          <a:ln>
            <a:noFill/>
          </a:ln>
        </p:spPr>
      </p:pic>
      <p:pic>
        <p:nvPicPr>
          <p:cNvPr id="299" name="Google Shape;299;p12"/>
          <p:cNvPicPr preferRelativeResize="0"/>
          <p:nvPr/>
        </p:nvPicPr>
        <p:blipFill rotWithShape="1">
          <a:blip r:embed="rId9">
            <a:alphaModFix/>
          </a:blip>
          <a:srcRect/>
          <a:stretch/>
        </p:blipFill>
        <p:spPr>
          <a:xfrm>
            <a:off x="12302616" y="2133582"/>
            <a:ext cx="5839691" cy="3469048"/>
          </a:xfrm>
          <a:prstGeom prst="rect">
            <a:avLst/>
          </a:prstGeom>
          <a:noFill/>
          <a:ln>
            <a:noFill/>
          </a:ln>
        </p:spPr>
      </p:pic>
      <p:pic>
        <p:nvPicPr>
          <p:cNvPr id="300" name="Google Shape;300;p12"/>
          <p:cNvPicPr preferRelativeResize="0"/>
          <p:nvPr/>
        </p:nvPicPr>
        <p:blipFill rotWithShape="1">
          <a:blip r:embed="rId10">
            <a:alphaModFix/>
          </a:blip>
          <a:srcRect/>
          <a:stretch/>
        </p:blipFill>
        <p:spPr>
          <a:xfrm>
            <a:off x="6203093" y="2133582"/>
            <a:ext cx="5861033" cy="3491785"/>
          </a:xfrm>
          <a:prstGeom prst="rect">
            <a:avLst/>
          </a:prstGeom>
          <a:noFill/>
          <a:ln>
            <a:noFill/>
          </a:ln>
        </p:spPr>
      </p:pic>
      <p:sp>
        <p:nvSpPr>
          <p:cNvPr id="301" name="Google Shape;301;p12"/>
          <p:cNvSpPr txBox="1"/>
          <p:nvPr/>
        </p:nvSpPr>
        <p:spPr>
          <a:xfrm>
            <a:off x="486925" y="6816301"/>
            <a:ext cx="17314200" cy="22473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800">
                <a:latin typeface="Lexend"/>
                <a:ea typeface="Lexend"/>
                <a:cs typeface="Lexend"/>
                <a:sym typeface="Lexend"/>
              </a:rPr>
              <a:t>Kesimpulan :</a:t>
            </a:r>
            <a:endParaRPr sz="2800">
              <a:latin typeface="Lexend"/>
              <a:ea typeface="Lexend"/>
              <a:cs typeface="Lexend"/>
              <a:sym typeface="Lexend"/>
            </a:endParaRPr>
          </a:p>
          <a:p>
            <a:pPr marL="0" lvl="0" indent="0" algn="just" rtl="0">
              <a:spcBef>
                <a:spcPts val="0"/>
              </a:spcBef>
              <a:spcAft>
                <a:spcPts val="0"/>
              </a:spcAft>
              <a:buNone/>
            </a:pPr>
            <a:endParaRPr sz="2800">
              <a:latin typeface="Lexend"/>
              <a:ea typeface="Lexend"/>
              <a:cs typeface="Lexend"/>
              <a:sym typeface="Lexend"/>
            </a:endParaRPr>
          </a:p>
          <a:p>
            <a:pPr marL="0" lvl="0" indent="0" algn="just" rtl="0">
              <a:spcBef>
                <a:spcPts val="0"/>
              </a:spcBef>
              <a:spcAft>
                <a:spcPts val="0"/>
              </a:spcAft>
              <a:buNone/>
            </a:pPr>
            <a:r>
              <a:rPr lang="en-US" sz="2800">
                <a:latin typeface="Lexend"/>
                <a:ea typeface="Lexend"/>
                <a:cs typeface="Lexend"/>
                <a:sym typeface="Lexend"/>
              </a:rPr>
              <a:t>	Dari hasil forecasting yang cermat untuk penjualan alpukat tipe organik di wilayah South East, Boston dan Miami Ft Lauderdale, proyeksi 3 bulan kedepan menunjukan peningkatan yang sangat positif dengan kenaikan volume penjualan.</a:t>
            </a:r>
            <a:endParaRPr/>
          </a:p>
        </p:txBody>
      </p:sp>
      <p:pic>
        <p:nvPicPr>
          <p:cNvPr id="302" name="Google Shape;302;p12"/>
          <p:cNvPicPr preferRelativeResize="0"/>
          <p:nvPr/>
        </p:nvPicPr>
        <p:blipFill>
          <a:blip r:embed="rId11">
            <a:alphaModFix/>
          </a:blip>
          <a:stretch>
            <a:fillRect/>
          </a:stretch>
        </p:blipFill>
        <p:spPr>
          <a:xfrm>
            <a:off x="8989333" y="5785638"/>
            <a:ext cx="852567" cy="8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p:nvPr/>
        </p:nvSpPr>
        <p:spPr>
          <a:xfrm>
            <a:off x="0" y="1194376"/>
            <a:ext cx="18288000" cy="1562711"/>
          </a:xfrm>
          <a:custGeom>
            <a:avLst/>
            <a:gdLst/>
            <a:ahLst/>
            <a:cxnLst/>
            <a:rect l="l" t="t" r="r" b="b"/>
            <a:pathLst>
              <a:path w="18288000" h="7353934" extrusionOk="0">
                <a:moveTo>
                  <a:pt x="18287998" y="7353692"/>
                </a:moveTo>
                <a:lnTo>
                  <a:pt x="0" y="7353692"/>
                </a:lnTo>
                <a:lnTo>
                  <a:pt x="0" y="0"/>
                </a:lnTo>
                <a:lnTo>
                  <a:pt x="18287998" y="0"/>
                </a:lnTo>
                <a:lnTo>
                  <a:pt x="18287998" y="7353692"/>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08" name="Google Shape;308;p13"/>
          <p:cNvPicPr preferRelativeResize="0"/>
          <p:nvPr/>
        </p:nvPicPr>
        <p:blipFill rotWithShape="1">
          <a:blip r:embed="rId3">
            <a:alphaModFix/>
          </a:blip>
          <a:srcRect/>
          <a:stretch/>
        </p:blipFill>
        <p:spPr>
          <a:xfrm>
            <a:off x="16808808" y="55411"/>
            <a:ext cx="1333499" cy="876299"/>
          </a:xfrm>
          <a:prstGeom prst="rect">
            <a:avLst/>
          </a:prstGeom>
          <a:noFill/>
          <a:ln>
            <a:noFill/>
          </a:ln>
        </p:spPr>
      </p:pic>
      <p:pic>
        <p:nvPicPr>
          <p:cNvPr id="309" name="Google Shape;309;p13"/>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310" name="Google Shape;310;p13"/>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311" name="Google Shape;311;p13"/>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312" name="Google Shape;312;p13"/>
          <p:cNvSpPr txBox="1">
            <a:spLocks noGrp="1"/>
          </p:cNvSpPr>
          <p:nvPr>
            <p:ph type="title"/>
          </p:nvPr>
        </p:nvSpPr>
        <p:spPr>
          <a:xfrm>
            <a:off x="4154482" y="1308407"/>
            <a:ext cx="12788700" cy="1228800"/>
          </a:xfrm>
          <a:prstGeom prst="rect">
            <a:avLst/>
          </a:prstGeom>
          <a:noFill/>
          <a:ln>
            <a:noFill/>
          </a:ln>
        </p:spPr>
        <p:txBody>
          <a:bodyPr spcFirstLastPara="1" wrap="square" lIns="0" tIns="12700" rIns="0" bIns="0" anchor="t" anchorCtr="0">
            <a:spAutoFit/>
          </a:bodyPr>
          <a:lstStyle/>
          <a:p>
            <a:pPr marL="2413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Evaluasi Model</a:t>
            </a:r>
            <a:endParaRPr>
              <a:solidFill>
                <a:schemeClr val="dk1"/>
              </a:solidFill>
              <a:latin typeface="Montserrat"/>
              <a:ea typeface="Montserrat"/>
              <a:cs typeface="Montserrat"/>
              <a:sym typeface="Montserrat"/>
            </a:endParaRPr>
          </a:p>
        </p:txBody>
      </p:sp>
      <p:sp>
        <p:nvSpPr>
          <p:cNvPr id="313" name="Google Shape;313;p13"/>
          <p:cNvSpPr txBox="1">
            <a:spLocks noGrp="1"/>
          </p:cNvSpPr>
          <p:nvPr>
            <p:ph type="body" idx="1"/>
          </p:nvPr>
        </p:nvSpPr>
        <p:spPr>
          <a:xfrm>
            <a:off x="441100" y="3642613"/>
            <a:ext cx="15222000" cy="2818500"/>
          </a:xfrm>
          <a:prstGeom prst="rect">
            <a:avLst/>
          </a:prstGeom>
          <a:noFill/>
          <a:ln>
            <a:noFill/>
          </a:ln>
        </p:spPr>
        <p:txBody>
          <a:bodyPr spcFirstLastPara="1" wrap="square" lIns="0" tIns="12700" rIns="0" bIns="0" anchor="t" anchorCtr="0">
            <a:spAutoFit/>
          </a:bodyPr>
          <a:lstStyle/>
          <a:p>
            <a:pPr marL="12700" marR="3894453" lvl="0" indent="0" algn="just" rtl="0">
              <a:lnSpc>
                <a:spcPct val="116100"/>
              </a:lnSpc>
              <a:spcBef>
                <a:spcPts val="100"/>
              </a:spcBef>
              <a:spcAft>
                <a:spcPts val="0"/>
              </a:spcAft>
              <a:buNone/>
            </a:pPr>
            <a:r>
              <a:rPr lang="en-US" sz="3200">
                <a:solidFill>
                  <a:schemeClr val="dk1"/>
                </a:solidFill>
                <a:latin typeface="Lexend"/>
                <a:ea typeface="Lexend"/>
                <a:cs typeface="Lexend"/>
                <a:sym typeface="Lexend"/>
              </a:rPr>
              <a:t>Evaluasi model untuk forecasting pada 3 wilayah dinilai dengan melihat nilai MSE dan RMSE. Insight yang didapat yaitu : </a:t>
            </a:r>
            <a:endParaRPr sz="3200">
              <a:solidFill>
                <a:schemeClr val="dk1"/>
              </a:solidFill>
              <a:latin typeface="Lexend"/>
              <a:ea typeface="Lexend"/>
              <a:cs typeface="Lexend"/>
              <a:sym typeface="Lexend"/>
            </a:endParaRPr>
          </a:p>
          <a:p>
            <a:pPr marL="1085850" marR="3894453" lvl="0" indent="-508000" algn="just" rtl="0">
              <a:lnSpc>
                <a:spcPct val="116100"/>
              </a:lnSpc>
              <a:spcBef>
                <a:spcPts val="100"/>
              </a:spcBef>
              <a:spcAft>
                <a:spcPts val="0"/>
              </a:spcAft>
              <a:buClr>
                <a:schemeClr val="dk1"/>
              </a:buClr>
              <a:buSzPts val="3200"/>
              <a:buFont typeface="Lexend"/>
              <a:buAutoNum type="arabicPeriod"/>
            </a:pPr>
            <a:r>
              <a:rPr lang="en-US" sz="3200">
                <a:solidFill>
                  <a:schemeClr val="dk1"/>
                </a:solidFill>
                <a:latin typeface="Lexend"/>
                <a:ea typeface="Lexend"/>
                <a:cs typeface="Lexend"/>
                <a:sym typeface="Lexend"/>
              </a:rPr>
              <a:t>Kualitas prediksi yang tinggi ( MSE &lt; 0.05 )</a:t>
            </a:r>
            <a:endParaRPr sz="3200">
              <a:solidFill>
                <a:schemeClr val="dk1"/>
              </a:solidFill>
              <a:latin typeface="Lexend"/>
              <a:ea typeface="Lexend"/>
              <a:cs typeface="Lexend"/>
              <a:sym typeface="Lexend"/>
            </a:endParaRPr>
          </a:p>
          <a:p>
            <a:pPr marL="1085850" marR="3894453" lvl="0" indent="-508000" algn="just" rtl="0">
              <a:lnSpc>
                <a:spcPct val="116100"/>
              </a:lnSpc>
              <a:spcBef>
                <a:spcPts val="100"/>
              </a:spcBef>
              <a:spcAft>
                <a:spcPts val="0"/>
              </a:spcAft>
              <a:buClr>
                <a:schemeClr val="dk1"/>
              </a:buClr>
              <a:buSzPts val="3200"/>
              <a:buFont typeface="Lexend"/>
              <a:buAutoNum type="arabicPeriod"/>
            </a:pPr>
            <a:r>
              <a:rPr lang="en-US" sz="3200">
                <a:solidFill>
                  <a:schemeClr val="dk1"/>
                </a:solidFill>
                <a:latin typeface="Lexend"/>
                <a:ea typeface="Lexend"/>
                <a:cs typeface="Lexend"/>
                <a:sym typeface="Lexend"/>
              </a:rPr>
              <a:t>Tingkat kesalahan rendah  ( RMSE &lt; 0.2 )</a:t>
            </a:r>
            <a:endParaRPr sz="3200">
              <a:solidFill>
                <a:schemeClr val="dk1"/>
              </a:solidFill>
              <a:latin typeface="Lexend"/>
              <a:ea typeface="Lexend"/>
              <a:cs typeface="Lexend"/>
              <a:sym typeface="Lexend"/>
            </a:endParaRPr>
          </a:p>
        </p:txBody>
      </p:sp>
      <p:sp>
        <p:nvSpPr>
          <p:cNvPr id="314" name="Google Shape;314;p13"/>
          <p:cNvSpPr txBox="1">
            <a:spLocks noGrp="1"/>
          </p:cNvSpPr>
          <p:nvPr>
            <p:ph type="ftr" idx="11"/>
          </p:nvPr>
        </p:nvSpPr>
        <p:spPr>
          <a:xfrm>
            <a:off x="-12399" y="9943350"/>
            <a:ext cx="47286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315" name="Google Shape;315;p13"/>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7">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316" name="Google Shape;316;p13"/>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317" name="Google Shape;317;p13"/>
          <p:cNvSpPr/>
          <p:nvPr/>
        </p:nvSpPr>
        <p:spPr>
          <a:xfrm>
            <a:off x="12009913" y="3686238"/>
            <a:ext cx="5945842" cy="3260407"/>
          </a:xfrm>
          <a:custGeom>
            <a:avLst/>
            <a:gdLst/>
            <a:ahLst/>
            <a:cxnLst/>
            <a:rect l="l" t="t" r="r" b="b"/>
            <a:pathLst>
              <a:path w="4636134" h="7452359" extrusionOk="0">
                <a:moveTo>
                  <a:pt x="4635861" y="7451754"/>
                </a:moveTo>
                <a:lnTo>
                  <a:pt x="0" y="7451754"/>
                </a:lnTo>
                <a:lnTo>
                  <a:pt x="0" y="0"/>
                </a:lnTo>
                <a:lnTo>
                  <a:pt x="4635861" y="0"/>
                </a:lnTo>
                <a:lnTo>
                  <a:pt x="4635861" y="7451754"/>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18" name="Google Shape;318;p13"/>
          <p:cNvPicPr preferRelativeResize="0"/>
          <p:nvPr/>
        </p:nvPicPr>
        <p:blipFill rotWithShape="1">
          <a:blip r:embed="rId8">
            <a:alphaModFix/>
          </a:blip>
          <a:srcRect/>
          <a:stretch/>
        </p:blipFill>
        <p:spPr>
          <a:xfrm rot="335081">
            <a:off x="16668243" y="7434696"/>
            <a:ext cx="1372953" cy="1502410"/>
          </a:xfrm>
          <a:prstGeom prst="rect">
            <a:avLst/>
          </a:prstGeom>
          <a:noFill/>
          <a:ln>
            <a:noFill/>
          </a:ln>
        </p:spPr>
      </p:pic>
      <p:pic>
        <p:nvPicPr>
          <p:cNvPr id="319" name="Google Shape;319;p13"/>
          <p:cNvPicPr preferRelativeResize="0"/>
          <p:nvPr/>
        </p:nvPicPr>
        <p:blipFill rotWithShape="1">
          <a:blip r:embed="rId9">
            <a:alphaModFix/>
          </a:blip>
          <a:srcRect/>
          <a:stretch/>
        </p:blipFill>
        <p:spPr>
          <a:xfrm>
            <a:off x="12083881" y="3780320"/>
            <a:ext cx="5797907" cy="3072233"/>
          </a:xfrm>
          <a:prstGeom prst="rect">
            <a:avLst/>
          </a:prstGeom>
          <a:noFill/>
          <a:ln>
            <a:noFill/>
          </a:ln>
        </p:spPr>
      </p:pic>
      <p:pic>
        <p:nvPicPr>
          <p:cNvPr id="320" name="Google Shape;320;p13"/>
          <p:cNvPicPr preferRelativeResize="0"/>
          <p:nvPr/>
        </p:nvPicPr>
        <p:blipFill>
          <a:blip r:embed="rId10">
            <a:alphaModFix/>
          </a:blip>
          <a:stretch>
            <a:fillRect/>
          </a:stretch>
        </p:blipFill>
        <p:spPr>
          <a:xfrm rot="-1396662">
            <a:off x="1133250" y="1169932"/>
            <a:ext cx="1047378" cy="1505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p:nvPr/>
        </p:nvSpPr>
        <p:spPr>
          <a:xfrm>
            <a:off x="0" y="2177575"/>
            <a:ext cx="18288000" cy="6747843"/>
          </a:xfrm>
          <a:custGeom>
            <a:avLst/>
            <a:gdLst/>
            <a:ahLst/>
            <a:cxnLst/>
            <a:rect l="l" t="t" r="r" b="b"/>
            <a:pathLst>
              <a:path w="9144000" h="5932170" extrusionOk="0">
                <a:moveTo>
                  <a:pt x="0" y="0"/>
                </a:moveTo>
                <a:lnTo>
                  <a:pt x="9144000" y="0"/>
                </a:lnTo>
                <a:lnTo>
                  <a:pt x="9144000" y="5931830"/>
                </a:lnTo>
                <a:lnTo>
                  <a:pt x="0" y="5931830"/>
                </a:lnTo>
                <a:lnTo>
                  <a:pt x="0" y="0"/>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26" name="Google Shape;326;p14"/>
          <p:cNvSpPr/>
          <p:nvPr/>
        </p:nvSpPr>
        <p:spPr>
          <a:xfrm>
            <a:off x="18266218" y="2919556"/>
            <a:ext cx="22225" cy="6985"/>
          </a:xfrm>
          <a:custGeom>
            <a:avLst/>
            <a:gdLst/>
            <a:ahLst/>
            <a:cxnLst/>
            <a:rect l="l" t="t" r="r" b="b"/>
            <a:pathLst>
              <a:path w="22225" h="6985" extrusionOk="0">
                <a:moveTo>
                  <a:pt x="0" y="0"/>
                </a:moveTo>
                <a:lnTo>
                  <a:pt x="21779" y="6647"/>
                </a:lnTo>
              </a:path>
            </a:pathLst>
          </a:custGeom>
          <a:noFill/>
          <a:ln w="38097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27" name="Google Shape;327;p14"/>
          <p:cNvSpPr/>
          <p:nvPr/>
        </p:nvSpPr>
        <p:spPr>
          <a:xfrm>
            <a:off x="8691386" y="7657641"/>
            <a:ext cx="781685" cy="781685"/>
          </a:xfrm>
          <a:custGeom>
            <a:avLst/>
            <a:gdLst/>
            <a:ahLst/>
            <a:cxnLst/>
            <a:rect l="l" t="t" r="r" b="b"/>
            <a:pathLst>
              <a:path w="781684" h="781684" extrusionOk="0">
                <a:moveTo>
                  <a:pt x="0" y="514693"/>
                </a:moveTo>
                <a:lnTo>
                  <a:pt x="17442" y="555949"/>
                </a:lnTo>
                <a:lnTo>
                  <a:pt x="39192" y="594708"/>
                </a:lnTo>
                <a:lnTo>
                  <a:pt x="64948" y="630670"/>
                </a:lnTo>
                <a:lnTo>
                  <a:pt x="94408" y="663531"/>
                </a:lnTo>
                <a:lnTo>
                  <a:pt x="127269" y="692991"/>
                </a:lnTo>
                <a:lnTo>
                  <a:pt x="163231" y="718747"/>
                </a:lnTo>
                <a:lnTo>
                  <a:pt x="201990" y="740497"/>
                </a:lnTo>
                <a:lnTo>
                  <a:pt x="243246" y="757940"/>
                </a:lnTo>
                <a:lnTo>
                  <a:pt x="286696" y="770772"/>
                </a:lnTo>
                <a:lnTo>
                  <a:pt x="332037" y="778693"/>
                </a:lnTo>
                <a:lnTo>
                  <a:pt x="378969" y="781401"/>
                </a:lnTo>
                <a:lnTo>
                  <a:pt x="425901" y="778693"/>
                </a:lnTo>
                <a:lnTo>
                  <a:pt x="471243" y="770772"/>
                </a:lnTo>
                <a:lnTo>
                  <a:pt x="514693" y="757940"/>
                </a:lnTo>
                <a:lnTo>
                  <a:pt x="555948" y="740497"/>
                </a:lnTo>
                <a:lnTo>
                  <a:pt x="594708" y="718747"/>
                </a:lnTo>
                <a:lnTo>
                  <a:pt x="630670" y="692991"/>
                </a:lnTo>
                <a:lnTo>
                  <a:pt x="663531" y="663531"/>
                </a:lnTo>
                <a:lnTo>
                  <a:pt x="692991" y="630670"/>
                </a:lnTo>
                <a:lnTo>
                  <a:pt x="718747" y="594708"/>
                </a:lnTo>
                <a:lnTo>
                  <a:pt x="740497" y="555949"/>
                </a:lnTo>
                <a:lnTo>
                  <a:pt x="757939" y="514693"/>
                </a:lnTo>
                <a:lnTo>
                  <a:pt x="770772" y="471243"/>
                </a:lnTo>
                <a:lnTo>
                  <a:pt x="778693" y="425901"/>
                </a:lnTo>
                <a:lnTo>
                  <a:pt x="781401" y="378970"/>
                </a:lnTo>
                <a:lnTo>
                  <a:pt x="778693" y="332038"/>
                </a:lnTo>
                <a:lnTo>
                  <a:pt x="770772" y="286696"/>
                </a:lnTo>
                <a:lnTo>
                  <a:pt x="757939" y="243246"/>
                </a:lnTo>
                <a:lnTo>
                  <a:pt x="740497" y="201990"/>
                </a:lnTo>
                <a:lnTo>
                  <a:pt x="718747" y="163231"/>
                </a:lnTo>
                <a:lnTo>
                  <a:pt x="692991" y="127269"/>
                </a:lnTo>
                <a:lnTo>
                  <a:pt x="663531" y="94408"/>
                </a:lnTo>
                <a:lnTo>
                  <a:pt x="630670" y="64948"/>
                </a:lnTo>
                <a:lnTo>
                  <a:pt x="594708" y="39192"/>
                </a:lnTo>
                <a:lnTo>
                  <a:pt x="555948" y="17442"/>
                </a:lnTo>
                <a:lnTo>
                  <a:pt x="514693" y="0"/>
                </a:lnTo>
              </a:path>
            </a:pathLst>
          </a:custGeom>
          <a:noFill/>
          <a:ln w="28572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28" name="Google Shape;328;p14"/>
          <p:cNvPicPr preferRelativeResize="0"/>
          <p:nvPr/>
        </p:nvPicPr>
        <p:blipFill rotWithShape="1">
          <a:blip r:embed="rId3">
            <a:alphaModFix/>
          </a:blip>
          <a:srcRect/>
          <a:stretch/>
        </p:blipFill>
        <p:spPr>
          <a:xfrm>
            <a:off x="16808808" y="4771"/>
            <a:ext cx="1333499" cy="876299"/>
          </a:xfrm>
          <a:prstGeom prst="rect">
            <a:avLst/>
          </a:prstGeom>
          <a:noFill/>
          <a:ln>
            <a:noFill/>
          </a:ln>
        </p:spPr>
      </p:pic>
      <p:pic>
        <p:nvPicPr>
          <p:cNvPr id="329" name="Google Shape;329;p14"/>
          <p:cNvPicPr preferRelativeResize="0"/>
          <p:nvPr/>
        </p:nvPicPr>
        <p:blipFill rotWithShape="1">
          <a:blip r:embed="rId4">
            <a:alphaModFix/>
          </a:blip>
          <a:srcRect/>
          <a:stretch/>
        </p:blipFill>
        <p:spPr>
          <a:xfrm>
            <a:off x="15294339" y="0"/>
            <a:ext cx="1457324" cy="930434"/>
          </a:xfrm>
          <a:prstGeom prst="rect">
            <a:avLst/>
          </a:prstGeom>
          <a:noFill/>
          <a:ln>
            <a:noFill/>
          </a:ln>
        </p:spPr>
      </p:pic>
      <p:pic>
        <p:nvPicPr>
          <p:cNvPr id="330" name="Google Shape;330;p14"/>
          <p:cNvPicPr preferRelativeResize="0"/>
          <p:nvPr/>
        </p:nvPicPr>
        <p:blipFill rotWithShape="1">
          <a:blip r:embed="rId5">
            <a:alphaModFix/>
          </a:blip>
          <a:srcRect/>
          <a:stretch/>
        </p:blipFill>
        <p:spPr>
          <a:xfrm>
            <a:off x="13357761" y="41612"/>
            <a:ext cx="1876424" cy="800099"/>
          </a:xfrm>
          <a:prstGeom prst="rect">
            <a:avLst/>
          </a:prstGeom>
          <a:noFill/>
          <a:ln>
            <a:noFill/>
          </a:ln>
        </p:spPr>
      </p:pic>
      <p:pic>
        <p:nvPicPr>
          <p:cNvPr id="331" name="Google Shape;331;p14"/>
          <p:cNvPicPr preferRelativeResize="0"/>
          <p:nvPr/>
        </p:nvPicPr>
        <p:blipFill rotWithShape="1">
          <a:blip r:embed="rId6">
            <a:alphaModFix/>
          </a:blip>
          <a:srcRect/>
          <a:stretch/>
        </p:blipFill>
        <p:spPr>
          <a:xfrm>
            <a:off x="0" y="0"/>
            <a:ext cx="981074" cy="873284"/>
          </a:xfrm>
          <a:prstGeom prst="rect">
            <a:avLst/>
          </a:prstGeom>
          <a:noFill/>
          <a:ln>
            <a:noFill/>
          </a:ln>
        </p:spPr>
      </p:pic>
      <p:grpSp>
        <p:nvGrpSpPr>
          <p:cNvPr id="332" name="Google Shape;332;p14"/>
          <p:cNvGrpSpPr/>
          <p:nvPr/>
        </p:nvGrpSpPr>
        <p:grpSpPr>
          <a:xfrm>
            <a:off x="12029087" y="7501308"/>
            <a:ext cx="2924007" cy="2004640"/>
            <a:chOff x="15219664" y="7648201"/>
            <a:chExt cx="2924007" cy="2004640"/>
          </a:xfrm>
        </p:grpSpPr>
        <p:sp>
          <p:nvSpPr>
            <p:cNvPr id="333" name="Google Shape;333;p14"/>
            <p:cNvSpPr/>
            <p:nvPr/>
          </p:nvSpPr>
          <p:spPr>
            <a:xfrm>
              <a:off x="15338836" y="7667015"/>
              <a:ext cx="2545080" cy="1828800"/>
            </a:xfrm>
            <a:custGeom>
              <a:avLst/>
              <a:gdLst/>
              <a:ahLst/>
              <a:cxnLst/>
              <a:rect l="l" t="t" r="r" b="b"/>
              <a:pathLst>
                <a:path w="2545080" h="1828800" extrusionOk="0">
                  <a:moveTo>
                    <a:pt x="1733094" y="495300"/>
                  </a:moveTo>
                  <a:lnTo>
                    <a:pt x="1595518" y="495300"/>
                  </a:lnTo>
                  <a:lnTo>
                    <a:pt x="1555609" y="482600"/>
                  </a:lnTo>
                  <a:lnTo>
                    <a:pt x="1528036" y="469900"/>
                  </a:lnTo>
                  <a:lnTo>
                    <a:pt x="1517191" y="444500"/>
                  </a:lnTo>
                  <a:lnTo>
                    <a:pt x="1527468" y="419100"/>
                  </a:lnTo>
                  <a:lnTo>
                    <a:pt x="1563260" y="381000"/>
                  </a:lnTo>
                  <a:lnTo>
                    <a:pt x="1567326" y="381000"/>
                  </a:lnTo>
                  <a:lnTo>
                    <a:pt x="1528214" y="355600"/>
                  </a:lnTo>
                  <a:lnTo>
                    <a:pt x="1507208" y="330200"/>
                  </a:lnTo>
                  <a:lnTo>
                    <a:pt x="1500554" y="279400"/>
                  </a:lnTo>
                  <a:lnTo>
                    <a:pt x="1504497" y="241300"/>
                  </a:lnTo>
                  <a:lnTo>
                    <a:pt x="1515282" y="190500"/>
                  </a:lnTo>
                  <a:lnTo>
                    <a:pt x="1515980" y="190500"/>
                  </a:lnTo>
                  <a:lnTo>
                    <a:pt x="1517568" y="177800"/>
                  </a:lnTo>
                  <a:lnTo>
                    <a:pt x="1519651" y="177800"/>
                  </a:lnTo>
                  <a:lnTo>
                    <a:pt x="1505570" y="152400"/>
                  </a:lnTo>
                  <a:lnTo>
                    <a:pt x="1490833" y="139700"/>
                  </a:lnTo>
                  <a:lnTo>
                    <a:pt x="1477669" y="114300"/>
                  </a:lnTo>
                  <a:lnTo>
                    <a:pt x="1468305" y="88900"/>
                  </a:lnTo>
                  <a:lnTo>
                    <a:pt x="1463889" y="38100"/>
                  </a:lnTo>
                  <a:lnTo>
                    <a:pt x="1479467" y="0"/>
                  </a:lnTo>
                  <a:lnTo>
                    <a:pt x="1512214" y="0"/>
                  </a:lnTo>
                  <a:lnTo>
                    <a:pt x="1559305" y="12700"/>
                  </a:lnTo>
                  <a:lnTo>
                    <a:pt x="1578558" y="38100"/>
                  </a:lnTo>
                  <a:lnTo>
                    <a:pt x="1594452" y="50800"/>
                  </a:lnTo>
                  <a:lnTo>
                    <a:pt x="1605331" y="76200"/>
                  </a:lnTo>
                  <a:lnTo>
                    <a:pt x="1609539" y="101600"/>
                  </a:lnTo>
                  <a:lnTo>
                    <a:pt x="1609737" y="114300"/>
                  </a:lnTo>
                  <a:lnTo>
                    <a:pt x="1609311" y="127000"/>
                  </a:lnTo>
                  <a:lnTo>
                    <a:pt x="1608403" y="139700"/>
                  </a:lnTo>
                  <a:lnTo>
                    <a:pt x="1607154" y="139700"/>
                  </a:lnTo>
                  <a:lnTo>
                    <a:pt x="1607074" y="152400"/>
                  </a:lnTo>
                  <a:lnTo>
                    <a:pt x="1883465" y="152400"/>
                  </a:lnTo>
                  <a:lnTo>
                    <a:pt x="1901152" y="177800"/>
                  </a:lnTo>
                  <a:lnTo>
                    <a:pt x="1910444" y="190500"/>
                  </a:lnTo>
                  <a:lnTo>
                    <a:pt x="1906851" y="215900"/>
                  </a:lnTo>
                  <a:lnTo>
                    <a:pt x="1895983" y="228600"/>
                  </a:lnTo>
                  <a:lnTo>
                    <a:pt x="1882916" y="241300"/>
                  </a:lnTo>
                  <a:lnTo>
                    <a:pt x="1868220" y="241300"/>
                  </a:lnTo>
                  <a:lnTo>
                    <a:pt x="1852465" y="254000"/>
                  </a:lnTo>
                  <a:lnTo>
                    <a:pt x="1866515" y="266700"/>
                  </a:lnTo>
                  <a:lnTo>
                    <a:pt x="1875785" y="279400"/>
                  </a:lnTo>
                  <a:lnTo>
                    <a:pt x="1878795" y="304800"/>
                  </a:lnTo>
                  <a:lnTo>
                    <a:pt x="1874068" y="330200"/>
                  </a:lnTo>
                  <a:lnTo>
                    <a:pt x="1854276" y="355600"/>
                  </a:lnTo>
                  <a:lnTo>
                    <a:pt x="1824086" y="368300"/>
                  </a:lnTo>
                  <a:lnTo>
                    <a:pt x="1751973" y="393700"/>
                  </a:lnTo>
                  <a:lnTo>
                    <a:pt x="1757522" y="393700"/>
                  </a:lnTo>
                  <a:lnTo>
                    <a:pt x="1762491" y="406400"/>
                  </a:lnTo>
                  <a:lnTo>
                    <a:pt x="1766799" y="406400"/>
                  </a:lnTo>
                  <a:lnTo>
                    <a:pt x="1770363" y="419100"/>
                  </a:lnTo>
                  <a:lnTo>
                    <a:pt x="1774984" y="444500"/>
                  </a:lnTo>
                  <a:lnTo>
                    <a:pt x="1768499" y="457200"/>
                  </a:lnTo>
                  <a:lnTo>
                    <a:pt x="1753629" y="482600"/>
                  </a:lnTo>
                  <a:lnTo>
                    <a:pt x="1733094" y="495300"/>
                  </a:lnTo>
                  <a:close/>
                </a:path>
                <a:path w="2545080" h="1828800" extrusionOk="0">
                  <a:moveTo>
                    <a:pt x="1883465" y="152400"/>
                  </a:moveTo>
                  <a:lnTo>
                    <a:pt x="1650924" y="152400"/>
                  </a:lnTo>
                  <a:lnTo>
                    <a:pt x="1661522" y="139700"/>
                  </a:lnTo>
                  <a:lnTo>
                    <a:pt x="1673129" y="127000"/>
                  </a:lnTo>
                  <a:lnTo>
                    <a:pt x="1686346" y="114300"/>
                  </a:lnTo>
                  <a:lnTo>
                    <a:pt x="1701776" y="101600"/>
                  </a:lnTo>
                  <a:lnTo>
                    <a:pt x="1720529" y="88900"/>
                  </a:lnTo>
                  <a:lnTo>
                    <a:pt x="1739858" y="88900"/>
                  </a:lnTo>
                  <a:lnTo>
                    <a:pt x="1759819" y="76200"/>
                  </a:lnTo>
                  <a:lnTo>
                    <a:pt x="1819144" y="76200"/>
                  </a:lnTo>
                  <a:lnTo>
                    <a:pt x="1848293" y="101600"/>
                  </a:lnTo>
                  <a:lnTo>
                    <a:pt x="1863879" y="114300"/>
                  </a:lnTo>
                  <a:lnTo>
                    <a:pt x="1861870" y="139700"/>
                  </a:lnTo>
                  <a:lnTo>
                    <a:pt x="1883465" y="152400"/>
                  </a:lnTo>
                  <a:close/>
                </a:path>
                <a:path w="2545080" h="1828800" extrusionOk="0">
                  <a:moveTo>
                    <a:pt x="724861" y="482600"/>
                  </a:moveTo>
                  <a:lnTo>
                    <a:pt x="441791" y="482600"/>
                  </a:lnTo>
                  <a:lnTo>
                    <a:pt x="441950" y="469900"/>
                  </a:lnTo>
                  <a:lnTo>
                    <a:pt x="444955" y="457200"/>
                  </a:lnTo>
                  <a:lnTo>
                    <a:pt x="450581" y="444500"/>
                  </a:lnTo>
                  <a:lnTo>
                    <a:pt x="458606" y="431800"/>
                  </a:lnTo>
                  <a:lnTo>
                    <a:pt x="491285" y="406400"/>
                  </a:lnTo>
                  <a:lnTo>
                    <a:pt x="614813" y="406400"/>
                  </a:lnTo>
                  <a:lnTo>
                    <a:pt x="641408" y="419100"/>
                  </a:lnTo>
                  <a:lnTo>
                    <a:pt x="666349" y="431800"/>
                  </a:lnTo>
                  <a:lnTo>
                    <a:pt x="690352" y="457200"/>
                  </a:lnTo>
                  <a:lnTo>
                    <a:pt x="714131" y="469900"/>
                  </a:lnTo>
                  <a:lnTo>
                    <a:pt x="724861" y="482600"/>
                  </a:lnTo>
                  <a:close/>
                </a:path>
                <a:path w="2545080" h="1828800" extrusionOk="0">
                  <a:moveTo>
                    <a:pt x="1630913" y="1181100"/>
                  </a:moveTo>
                  <a:lnTo>
                    <a:pt x="300372" y="1181100"/>
                  </a:lnTo>
                  <a:lnTo>
                    <a:pt x="288056" y="1143000"/>
                  </a:lnTo>
                  <a:lnTo>
                    <a:pt x="291656" y="1092200"/>
                  </a:lnTo>
                  <a:lnTo>
                    <a:pt x="307081" y="1054100"/>
                  </a:lnTo>
                  <a:lnTo>
                    <a:pt x="330239" y="1016000"/>
                  </a:lnTo>
                  <a:lnTo>
                    <a:pt x="357039" y="977900"/>
                  </a:lnTo>
                  <a:lnTo>
                    <a:pt x="362786" y="977900"/>
                  </a:lnTo>
                  <a:lnTo>
                    <a:pt x="368866" y="965200"/>
                  </a:lnTo>
                  <a:lnTo>
                    <a:pt x="371820" y="965200"/>
                  </a:lnTo>
                  <a:lnTo>
                    <a:pt x="358407" y="939800"/>
                  </a:lnTo>
                  <a:lnTo>
                    <a:pt x="346439" y="927100"/>
                  </a:lnTo>
                  <a:lnTo>
                    <a:pt x="336248" y="914400"/>
                  </a:lnTo>
                  <a:lnTo>
                    <a:pt x="328168" y="889000"/>
                  </a:lnTo>
                  <a:lnTo>
                    <a:pt x="311320" y="850900"/>
                  </a:lnTo>
                  <a:lnTo>
                    <a:pt x="299356" y="800100"/>
                  </a:lnTo>
                  <a:lnTo>
                    <a:pt x="291472" y="749300"/>
                  </a:lnTo>
                  <a:lnTo>
                    <a:pt x="286863" y="698500"/>
                  </a:lnTo>
                  <a:lnTo>
                    <a:pt x="287017" y="635000"/>
                  </a:lnTo>
                  <a:lnTo>
                    <a:pt x="300661" y="596900"/>
                  </a:lnTo>
                  <a:lnTo>
                    <a:pt x="330830" y="558800"/>
                  </a:lnTo>
                  <a:lnTo>
                    <a:pt x="380558" y="520700"/>
                  </a:lnTo>
                  <a:lnTo>
                    <a:pt x="396942" y="520700"/>
                  </a:lnTo>
                  <a:lnTo>
                    <a:pt x="413619" y="508000"/>
                  </a:lnTo>
                  <a:lnTo>
                    <a:pt x="447532" y="508000"/>
                  </a:lnTo>
                  <a:lnTo>
                    <a:pt x="443404" y="495300"/>
                  </a:lnTo>
                  <a:lnTo>
                    <a:pt x="442669" y="482600"/>
                  </a:lnTo>
                  <a:lnTo>
                    <a:pt x="735645" y="482600"/>
                  </a:lnTo>
                  <a:lnTo>
                    <a:pt x="746484" y="495300"/>
                  </a:lnTo>
                  <a:lnTo>
                    <a:pt x="757376" y="495300"/>
                  </a:lnTo>
                  <a:lnTo>
                    <a:pt x="801274" y="520700"/>
                  </a:lnTo>
                  <a:lnTo>
                    <a:pt x="843647" y="558800"/>
                  </a:lnTo>
                  <a:lnTo>
                    <a:pt x="885053" y="596900"/>
                  </a:lnTo>
                  <a:lnTo>
                    <a:pt x="946343" y="635000"/>
                  </a:lnTo>
                  <a:lnTo>
                    <a:pt x="966416" y="660400"/>
                  </a:lnTo>
                  <a:lnTo>
                    <a:pt x="1006901" y="685800"/>
                  </a:lnTo>
                  <a:lnTo>
                    <a:pt x="1010424" y="698500"/>
                  </a:lnTo>
                  <a:lnTo>
                    <a:pt x="1019501" y="698500"/>
                  </a:lnTo>
                  <a:lnTo>
                    <a:pt x="1042611" y="723900"/>
                  </a:lnTo>
                  <a:lnTo>
                    <a:pt x="1050140" y="723900"/>
                  </a:lnTo>
                  <a:lnTo>
                    <a:pt x="1102792" y="762000"/>
                  </a:lnTo>
                  <a:lnTo>
                    <a:pt x="1158628" y="787400"/>
                  </a:lnTo>
                  <a:lnTo>
                    <a:pt x="1315762" y="838200"/>
                  </a:lnTo>
                  <a:lnTo>
                    <a:pt x="1634641" y="838200"/>
                  </a:lnTo>
                  <a:lnTo>
                    <a:pt x="1626858" y="850900"/>
                  </a:lnTo>
                  <a:lnTo>
                    <a:pt x="1583505" y="889000"/>
                  </a:lnTo>
                  <a:lnTo>
                    <a:pt x="1528279" y="914400"/>
                  </a:lnTo>
                  <a:lnTo>
                    <a:pt x="1499316" y="927100"/>
                  </a:lnTo>
                  <a:lnTo>
                    <a:pt x="1469801" y="927100"/>
                  </a:lnTo>
                  <a:lnTo>
                    <a:pt x="1493961" y="952500"/>
                  </a:lnTo>
                  <a:lnTo>
                    <a:pt x="1516927" y="965200"/>
                  </a:lnTo>
                  <a:lnTo>
                    <a:pt x="1537961" y="990600"/>
                  </a:lnTo>
                  <a:lnTo>
                    <a:pt x="1556327" y="1016000"/>
                  </a:lnTo>
                  <a:lnTo>
                    <a:pt x="1573502" y="1054100"/>
                  </a:lnTo>
                  <a:lnTo>
                    <a:pt x="1588889" y="1079500"/>
                  </a:lnTo>
                  <a:lnTo>
                    <a:pt x="1602800" y="1104900"/>
                  </a:lnTo>
                  <a:lnTo>
                    <a:pt x="1615546" y="1143000"/>
                  </a:lnTo>
                  <a:lnTo>
                    <a:pt x="1620915" y="1155700"/>
                  </a:lnTo>
                  <a:lnTo>
                    <a:pt x="1626054" y="1168400"/>
                  </a:lnTo>
                  <a:lnTo>
                    <a:pt x="1630913" y="1181100"/>
                  </a:lnTo>
                  <a:close/>
                </a:path>
                <a:path w="2545080" h="1828800" extrusionOk="0">
                  <a:moveTo>
                    <a:pt x="1634641" y="838200"/>
                  </a:moveTo>
                  <a:lnTo>
                    <a:pt x="1400606" y="838200"/>
                  </a:lnTo>
                  <a:lnTo>
                    <a:pt x="1443678" y="825500"/>
                  </a:lnTo>
                  <a:lnTo>
                    <a:pt x="1485190" y="812800"/>
                  </a:lnTo>
                  <a:lnTo>
                    <a:pt x="1524576" y="787400"/>
                  </a:lnTo>
                  <a:lnTo>
                    <a:pt x="1559758" y="762000"/>
                  </a:lnTo>
                  <a:lnTo>
                    <a:pt x="1581917" y="711200"/>
                  </a:lnTo>
                  <a:lnTo>
                    <a:pt x="1594084" y="660400"/>
                  </a:lnTo>
                  <a:lnTo>
                    <a:pt x="1599289" y="609600"/>
                  </a:lnTo>
                  <a:lnTo>
                    <a:pt x="1600560" y="558800"/>
                  </a:lnTo>
                  <a:lnTo>
                    <a:pt x="1600173" y="546100"/>
                  </a:lnTo>
                  <a:lnTo>
                    <a:pt x="1600352" y="533400"/>
                  </a:lnTo>
                  <a:lnTo>
                    <a:pt x="1601283" y="495300"/>
                  </a:lnTo>
                  <a:lnTo>
                    <a:pt x="1701627" y="495300"/>
                  </a:lnTo>
                  <a:lnTo>
                    <a:pt x="1702806" y="520700"/>
                  </a:lnTo>
                  <a:lnTo>
                    <a:pt x="1703230" y="533400"/>
                  </a:lnTo>
                  <a:lnTo>
                    <a:pt x="1702983" y="558800"/>
                  </a:lnTo>
                  <a:lnTo>
                    <a:pt x="1702153" y="584200"/>
                  </a:lnTo>
                  <a:lnTo>
                    <a:pt x="1699478" y="622300"/>
                  </a:lnTo>
                  <a:lnTo>
                    <a:pt x="1692763" y="673100"/>
                  </a:lnTo>
                  <a:lnTo>
                    <a:pt x="1682622" y="711200"/>
                  </a:lnTo>
                  <a:lnTo>
                    <a:pt x="1669671" y="762000"/>
                  </a:lnTo>
                  <a:lnTo>
                    <a:pt x="1654527" y="800100"/>
                  </a:lnTo>
                  <a:lnTo>
                    <a:pt x="1642425" y="825500"/>
                  </a:lnTo>
                  <a:lnTo>
                    <a:pt x="1634641" y="838200"/>
                  </a:lnTo>
                  <a:close/>
                </a:path>
                <a:path w="2545080" h="1828800" extrusionOk="0">
                  <a:moveTo>
                    <a:pt x="2390174" y="1447800"/>
                  </a:moveTo>
                  <a:lnTo>
                    <a:pt x="2179797" y="1447800"/>
                  </a:lnTo>
                  <a:lnTo>
                    <a:pt x="2181193" y="1435100"/>
                  </a:lnTo>
                  <a:lnTo>
                    <a:pt x="2170669" y="1409700"/>
                  </a:lnTo>
                  <a:lnTo>
                    <a:pt x="2161066" y="1371600"/>
                  </a:lnTo>
                  <a:lnTo>
                    <a:pt x="2150358" y="1346200"/>
                  </a:lnTo>
                  <a:lnTo>
                    <a:pt x="2136521" y="1308100"/>
                  </a:lnTo>
                  <a:lnTo>
                    <a:pt x="2113698" y="1270000"/>
                  </a:lnTo>
                  <a:lnTo>
                    <a:pt x="2087377" y="1244600"/>
                  </a:lnTo>
                  <a:lnTo>
                    <a:pt x="2055726" y="1206500"/>
                  </a:lnTo>
                  <a:lnTo>
                    <a:pt x="2016909" y="1193800"/>
                  </a:lnTo>
                  <a:lnTo>
                    <a:pt x="1987182" y="1181100"/>
                  </a:lnTo>
                  <a:lnTo>
                    <a:pt x="1652778" y="1181100"/>
                  </a:lnTo>
                  <a:lnTo>
                    <a:pt x="1700391" y="1143000"/>
                  </a:lnTo>
                  <a:lnTo>
                    <a:pt x="1745155" y="1117600"/>
                  </a:lnTo>
                  <a:lnTo>
                    <a:pt x="1792536" y="1092200"/>
                  </a:lnTo>
                  <a:lnTo>
                    <a:pt x="1893405" y="1066800"/>
                  </a:lnTo>
                  <a:lnTo>
                    <a:pt x="2032483" y="1066800"/>
                  </a:lnTo>
                  <a:lnTo>
                    <a:pt x="2076604" y="1092200"/>
                  </a:lnTo>
                  <a:lnTo>
                    <a:pt x="2093406" y="1092200"/>
                  </a:lnTo>
                  <a:lnTo>
                    <a:pt x="2109850" y="1104900"/>
                  </a:lnTo>
                  <a:lnTo>
                    <a:pt x="2125801" y="1104900"/>
                  </a:lnTo>
                  <a:lnTo>
                    <a:pt x="2141125" y="1117600"/>
                  </a:lnTo>
                  <a:lnTo>
                    <a:pt x="2144147" y="1117600"/>
                  </a:lnTo>
                  <a:lnTo>
                    <a:pt x="2146063" y="1130300"/>
                  </a:lnTo>
                  <a:lnTo>
                    <a:pt x="2146699" y="1130300"/>
                  </a:lnTo>
                  <a:lnTo>
                    <a:pt x="2183237" y="1168400"/>
                  </a:lnTo>
                  <a:lnTo>
                    <a:pt x="2214338" y="1206500"/>
                  </a:lnTo>
                  <a:lnTo>
                    <a:pt x="2248528" y="1257300"/>
                  </a:lnTo>
                  <a:lnTo>
                    <a:pt x="2266895" y="1320800"/>
                  </a:lnTo>
                  <a:lnTo>
                    <a:pt x="2268802" y="1346200"/>
                  </a:lnTo>
                  <a:lnTo>
                    <a:pt x="2268574" y="1384300"/>
                  </a:lnTo>
                  <a:lnTo>
                    <a:pt x="2269098" y="1409700"/>
                  </a:lnTo>
                  <a:lnTo>
                    <a:pt x="2295943" y="1422400"/>
                  </a:lnTo>
                  <a:lnTo>
                    <a:pt x="2323868" y="1435100"/>
                  </a:lnTo>
                  <a:lnTo>
                    <a:pt x="2380868" y="1435100"/>
                  </a:lnTo>
                  <a:lnTo>
                    <a:pt x="2390174" y="1447800"/>
                  </a:lnTo>
                  <a:close/>
                </a:path>
                <a:path w="2545080" h="1828800" extrusionOk="0">
                  <a:moveTo>
                    <a:pt x="236384" y="1790700"/>
                  </a:moveTo>
                  <a:lnTo>
                    <a:pt x="120078" y="1790700"/>
                  </a:lnTo>
                  <a:lnTo>
                    <a:pt x="87764" y="1778000"/>
                  </a:lnTo>
                  <a:lnTo>
                    <a:pt x="58615" y="1752600"/>
                  </a:lnTo>
                  <a:lnTo>
                    <a:pt x="33167" y="1727200"/>
                  </a:lnTo>
                  <a:lnTo>
                    <a:pt x="8697" y="1689100"/>
                  </a:lnTo>
                  <a:lnTo>
                    <a:pt x="0" y="1638300"/>
                  </a:lnTo>
                  <a:lnTo>
                    <a:pt x="3881" y="1600200"/>
                  </a:lnTo>
                  <a:lnTo>
                    <a:pt x="17147" y="1549400"/>
                  </a:lnTo>
                  <a:lnTo>
                    <a:pt x="36603" y="1511300"/>
                  </a:lnTo>
                  <a:lnTo>
                    <a:pt x="72098" y="1460500"/>
                  </a:lnTo>
                  <a:lnTo>
                    <a:pt x="113409" y="1409700"/>
                  </a:lnTo>
                  <a:lnTo>
                    <a:pt x="131223" y="1384300"/>
                  </a:lnTo>
                  <a:lnTo>
                    <a:pt x="149444" y="1371600"/>
                  </a:lnTo>
                  <a:lnTo>
                    <a:pt x="167624" y="1346200"/>
                  </a:lnTo>
                  <a:lnTo>
                    <a:pt x="185321" y="1333500"/>
                  </a:lnTo>
                  <a:lnTo>
                    <a:pt x="198414" y="1320800"/>
                  </a:lnTo>
                  <a:lnTo>
                    <a:pt x="211689" y="1308100"/>
                  </a:lnTo>
                  <a:lnTo>
                    <a:pt x="225182" y="1295400"/>
                  </a:lnTo>
                  <a:lnTo>
                    <a:pt x="238928" y="1282700"/>
                  </a:lnTo>
                  <a:lnTo>
                    <a:pt x="225486" y="1270000"/>
                  </a:lnTo>
                  <a:lnTo>
                    <a:pt x="214968" y="1244600"/>
                  </a:lnTo>
                  <a:lnTo>
                    <a:pt x="207334" y="1231900"/>
                  </a:lnTo>
                  <a:lnTo>
                    <a:pt x="202543" y="1206500"/>
                  </a:lnTo>
                  <a:lnTo>
                    <a:pt x="211162" y="1181100"/>
                  </a:lnTo>
                  <a:lnTo>
                    <a:pt x="236538" y="1168400"/>
                  </a:lnTo>
                  <a:lnTo>
                    <a:pt x="269375" y="1168400"/>
                  </a:lnTo>
                  <a:lnTo>
                    <a:pt x="300372" y="1181100"/>
                  </a:lnTo>
                  <a:lnTo>
                    <a:pt x="1630913" y="1181100"/>
                  </a:lnTo>
                  <a:lnTo>
                    <a:pt x="1635444" y="1193800"/>
                  </a:lnTo>
                  <a:lnTo>
                    <a:pt x="1854386" y="1193800"/>
                  </a:lnTo>
                  <a:lnTo>
                    <a:pt x="1833984" y="1206500"/>
                  </a:lnTo>
                  <a:lnTo>
                    <a:pt x="554878" y="1206500"/>
                  </a:lnTo>
                  <a:lnTo>
                    <a:pt x="541564" y="1231900"/>
                  </a:lnTo>
                  <a:lnTo>
                    <a:pt x="527627" y="1244600"/>
                  </a:lnTo>
                  <a:lnTo>
                    <a:pt x="512515" y="1257300"/>
                  </a:lnTo>
                  <a:lnTo>
                    <a:pt x="495677" y="1270000"/>
                  </a:lnTo>
                  <a:lnTo>
                    <a:pt x="396545" y="1270000"/>
                  </a:lnTo>
                  <a:lnTo>
                    <a:pt x="403537" y="1282700"/>
                  </a:lnTo>
                  <a:lnTo>
                    <a:pt x="410170" y="1295400"/>
                  </a:lnTo>
                  <a:lnTo>
                    <a:pt x="414224" y="1308100"/>
                  </a:lnTo>
                  <a:lnTo>
                    <a:pt x="413483" y="1320800"/>
                  </a:lnTo>
                  <a:lnTo>
                    <a:pt x="409055" y="1333500"/>
                  </a:lnTo>
                  <a:lnTo>
                    <a:pt x="320029" y="1333500"/>
                  </a:lnTo>
                  <a:lnTo>
                    <a:pt x="318571" y="1346200"/>
                  </a:lnTo>
                  <a:lnTo>
                    <a:pt x="315265" y="1346200"/>
                  </a:lnTo>
                  <a:lnTo>
                    <a:pt x="295064" y="1358900"/>
                  </a:lnTo>
                  <a:lnTo>
                    <a:pt x="275517" y="1371600"/>
                  </a:lnTo>
                  <a:lnTo>
                    <a:pt x="256552" y="1397000"/>
                  </a:lnTo>
                  <a:lnTo>
                    <a:pt x="238100" y="1409700"/>
                  </a:lnTo>
                  <a:lnTo>
                    <a:pt x="205070" y="1447800"/>
                  </a:lnTo>
                  <a:lnTo>
                    <a:pt x="174267" y="1485900"/>
                  </a:lnTo>
                  <a:lnTo>
                    <a:pt x="146924" y="1524000"/>
                  </a:lnTo>
                  <a:lnTo>
                    <a:pt x="124272" y="1562100"/>
                  </a:lnTo>
                  <a:lnTo>
                    <a:pt x="107544" y="1612900"/>
                  </a:lnTo>
                  <a:lnTo>
                    <a:pt x="105234" y="1651000"/>
                  </a:lnTo>
                  <a:lnTo>
                    <a:pt x="122691" y="1689100"/>
                  </a:lnTo>
                  <a:lnTo>
                    <a:pt x="154036" y="1701800"/>
                  </a:lnTo>
                  <a:lnTo>
                    <a:pt x="450246" y="1701800"/>
                  </a:lnTo>
                  <a:lnTo>
                    <a:pt x="431435" y="1714500"/>
                  </a:lnTo>
                  <a:lnTo>
                    <a:pt x="393088" y="1739900"/>
                  </a:lnTo>
                  <a:lnTo>
                    <a:pt x="236384" y="1790700"/>
                  </a:lnTo>
                  <a:close/>
                </a:path>
                <a:path w="2545080" h="1828800" extrusionOk="0">
                  <a:moveTo>
                    <a:pt x="1896333" y="1193800"/>
                  </a:moveTo>
                  <a:lnTo>
                    <a:pt x="1641147" y="1193800"/>
                  </a:lnTo>
                  <a:lnTo>
                    <a:pt x="1646930" y="1181100"/>
                  </a:lnTo>
                  <a:lnTo>
                    <a:pt x="1926600" y="1181100"/>
                  </a:lnTo>
                  <a:lnTo>
                    <a:pt x="1896333" y="1193800"/>
                  </a:lnTo>
                  <a:close/>
                </a:path>
                <a:path w="2545080" h="1828800" extrusionOk="0">
                  <a:moveTo>
                    <a:pt x="1658438" y="1320800"/>
                  </a:moveTo>
                  <a:lnTo>
                    <a:pt x="613812" y="1320800"/>
                  </a:lnTo>
                  <a:lnTo>
                    <a:pt x="610438" y="1308100"/>
                  </a:lnTo>
                  <a:lnTo>
                    <a:pt x="606879" y="1308100"/>
                  </a:lnTo>
                  <a:lnTo>
                    <a:pt x="603659" y="1295400"/>
                  </a:lnTo>
                  <a:lnTo>
                    <a:pt x="592502" y="1282700"/>
                  </a:lnTo>
                  <a:lnTo>
                    <a:pt x="580599" y="1257300"/>
                  </a:lnTo>
                  <a:lnTo>
                    <a:pt x="568030" y="1231900"/>
                  </a:lnTo>
                  <a:lnTo>
                    <a:pt x="554878" y="1206500"/>
                  </a:lnTo>
                  <a:lnTo>
                    <a:pt x="1814534" y="1206500"/>
                  </a:lnTo>
                  <a:lnTo>
                    <a:pt x="1797278" y="1219200"/>
                  </a:lnTo>
                  <a:lnTo>
                    <a:pt x="1781130" y="1219200"/>
                  </a:lnTo>
                  <a:lnTo>
                    <a:pt x="1765324" y="1231900"/>
                  </a:lnTo>
                  <a:lnTo>
                    <a:pt x="1749093" y="1244600"/>
                  </a:lnTo>
                  <a:lnTo>
                    <a:pt x="1723582" y="1257300"/>
                  </a:lnTo>
                  <a:lnTo>
                    <a:pt x="1699973" y="1270000"/>
                  </a:lnTo>
                  <a:lnTo>
                    <a:pt x="1678137" y="1295400"/>
                  </a:lnTo>
                  <a:lnTo>
                    <a:pt x="1657944" y="1308100"/>
                  </a:lnTo>
                  <a:lnTo>
                    <a:pt x="1658438" y="1320800"/>
                  </a:lnTo>
                  <a:close/>
                </a:path>
                <a:path w="2545080" h="1828800" extrusionOk="0">
                  <a:moveTo>
                    <a:pt x="471139" y="1282700"/>
                  </a:moveTo>
                  <a:lnTo>
                    <a:pt x="419759" y="1282700"/>
                  </a:lnTo>
                  <a:lnTo>
                    <a:pt x="396545" y="1270000"/>
                  </a:lnTo>
                  <a:lnTo>
                    <a:pt x="495677" y="1270000"/>
                  </a:lnTo>
                  <a:lnTo>
                    <a:pt x="471139" y="1282700"/>
                  </a:lnTo>
                  <a:close/>
                </a:path>
                <a:path w="2545080" h="1828800" extrusionOk="0">
                  <a:moveTo>
                    <a:pt x="1659137" y="1333500"/>
                  </a:moveTo>
                  <a:lnTo>
                    <a:pt x="618033" y="1333500"/>
                  </a:lnTo>
                  <a:lnTo>
                    <a:pt x="615122" y="1320800"/>
                  </a:lnTo>
                  <a:lnTo>
                    <a:pt x="1658840" y="1320800"/>
                  </a:lnTo>
                  <a:lnTo>
                    <a:pt x="1659137" y="1333500"/>
                  </a:lnTo>
                  <a:close/>
                </a:path>
                <a:path w="2545080" h="1828800" extrusionOk="0">
                  <a:moveTo>
                    <a:pt x="404628" y="1346200"/>
                  </a:moveTo>
                  <a:lnTo>
                    <a:pt x="336049" y="1346200"/>
                  </a:lnTo>
                  <a:lnTo>
                    <a:pt x="328013" y="1333500"/>
                  </a:lnTo>
                  <a:lnTo>
                    <a:pt x="409055" y="1333500"/>
                  </a:lnTo>
                  <a:lnTo>
                    <a:pt x="404628" y="1346200"/>
                  </a:lnTo>
                  <a:close/>
                </a:path>
                <a:path w="2545080" h="1828800" extrusionOk="0">
                  <a:moveTo>
                    <a:pt x="450246" y="1701800"/>
                  </a:moveTo>
                  <a:lnTo>
                    <a:pt x="193392" y="1701800"/>
                  </a:lnTo>
                  <a:lnTo>
                    <a:pt x="234881" y="1689100"/>
                  </a:lnTo>
                  <a:lnTo>
                    <a:pt x="269540" y="1676400"/>
                  </a:lnTo>
                  <a:lnTo>
                    <a:pt x="301972" y="1663700"/>
                  </a:lnTo>
                  <a:lnTo>
                    <a:pt x="333197" y="1638300"/>
                  </a:lnTo>
                  <a:lnTo>
                    <a:pt x="364238" y="1625600"/>
                  </a:lnTo>
                  <a:lnTo>
                    <a:pt x="410901" y="1600200"/>
                  </a:lnTo>
                  <a:lnTo>
                    <a:pt x="457096" y="1562100"/>
                  </a:lnTo>
                  <a:lnTo>
                    <a:pt x="547422" y="1511300"/>
                  </a:lnTo>
                  <a:lnTo>
                    <a:pt x="634844" y="1435100"/>
                  </a:lnTo>
                  <a:lnTo>
                    <a:pt x="650111" y="1435100"/>
                  </a:lnTo>
                  <a:lnTo>
                    <a:pt x="651143" y="1422400"/>
                  </a:lnTo>
                  <a:lnTo>
                    <a:pt x="652237" y="1422400"/>
                  </a:lnTo>
                  <a:lnTo>
                    <a:pt x="648448" y="1409700"/>
                  </a:lnTo>
                  <a:lnTo>
                    <a:pt x="644628" y="1397000"/>
                  </a:lnTo>
                  <a:lnTo>
                    <a:pt x="640736" y="1384300"/>
                  </a:lnTo>
                  <a:lnTo>
                    <a:pt x="636732" y="1371600"/>
                  </a:lnTo>
                  <a:lnTo>
                    <a:pt x="633117" y="1358900"/>
                  </a:lnTo>
                  <a:lnTo>
                    <a:pt x="629338" y="1346200"/>
                  </a:lnTo>
                  <a:lnTo>
                    <a:pt x="625372" y="1333500"/>
                  </a:lnTo>
                  <a:lnTo>
                    <a:pt x="1662838" y="1333500"/>
                  </a:lnTo>
                  <a:lnTo>
                    <a:pt x="1662280" y="1346200"/>
                  </a:lnTo>
                  <a:lnTo>
                    <a:pt x="1661644" y="1346200"/>
                  </a:lnTo>
                  <a:lnTo>
                    <a:pt x="1660918" y="1358900"/>
                  </a:lnTo>
                  <a:lnTo>
                    <a:pt x="1660088" y="1371600"/>
                  </a:lnTo>
                  <a:lnTo>
                    <a:pt x="1658914" y="1371600"/>
                  </a:lnTo>
                  <a:lnTo>
                    <a:pt x="1657975" y="1384300"/>
                  </a:lnTo>
                  <a:lnTo>
                    <a:pt x="1656881" y="1384300"/>
                  </a:lnTo>
                  <a:lnTo>
                    <a:pt x="1651806" y="1409700"/>
                  </a:lnTo>
                  <a:lnTo>
                    <a:pt x="1645671" y="1435100"/>
                  </a:lnTo>
                  <a:lnTo>
                    <a:pt x="1638098" y="1460500"/>
                  </a:lnTo>
                  <a:lnTo>
                    <a:pt x="1628708" y="1485900"/>
                  </a:lnTo>
                  <a:lnTo>
                    <a:pt x="1620302" y="1498600"/>
                  </a:lnTo>
                  <a:lnTo>
                    <a:pt x="1610917" y="1524000"/>
                  </a:lnTo>
                  <a:lnTo>
                    <a:pt x="682535" y="1524000"/>
                  </a:lnTo>
                  <a:lnTo>
                    <a:pt x="671596" y="1536700"/>
                  </a:lnTo>
                  <a:lnTo>
                    <a:pt x="660423" y="1549400"/>
                  </a:lnTo>
                  <a:lnTo>
                    <a:pt x="649027" y="1562100"/>
                  </a:lnTo>
                  <a:lnTo>
                    <a:pt x="637424" y="1574800"/>
                  </a:lnTo>
                  <a:lnTo>
                    <a:pt x="597128" y="1600200"/>
                  </a:lnTo>
                  <a:lnTo>
                    <a:pt x="555590" y="1638300"/>
                  </a:lnTo>
                  <a:lnTo>
                    <a:pt x="512877" y="1663700"/>
                  </a:lnTo>
                  <a:lnTo>
                    <a:pt x="469056" y="1689100"/>
                  </a:lnTo>
                  <a:lnTo>
                    <a:pt x="450246" y="1701800"/>
                  </a:lnTo>
                  <a:close/>
                </a:path>
                <a:path w="2545080" h="1828800" extrusionOk="0">
                  <a:moveTo>
                    <a:pt x="370644" y="1358900"/>
                  </a:moveTo>
                  <a:lnTo>
                    <a:pt x="352546" y="1346200"/>
                  </a:lnTo>
                  <a:lnTo>
                    <a:pt x="389176" y="1346200"/>
                  </a:lnTo>
                  <a:lnTo>
                    <a:pt x="370644" y="1358900"/>
                  </a:lnTo>
                  <a:close/>
                </a:path>
                <a:path w="2545080" h="1828800" extrusionOk="0">
                  <a:moveTo>
                    <a:pt x="2530074" y="1574800"/>
                  </a:moveTo>
                  <a:lnTo>
                    <a:pt x="2145630" y="1574800"/>
                  </a:lnTo>
                  <a:lnTo>
                    <a:pt x="2148945" y="1562100"/>
                  </a:lnTo>
                  <a:lnTo>
                    <a:pt x="2152840" y="1536700"/>
                  </a:lnTo>
                  <a:lnTo>
                    <a:pt x="2157204" y="1524000"/>
                  </a:lnTo>
                  <a:lnTo>
                    <a:pt x="2161832" y="1511300"/>
                  </a:lnTo>
                  <a:lnTo>
                    <a:pt x="2165540" y="1498600"/>
                  </a:lnTo>
                  <a:lnTo>
                    <a:pt x="2169307" y="1473200"/>
                  </a:lnTo>
                  <a:lnTo>
                    <a:pt x="2173208" y="1460500"/>
                  </a:lnTo>
                  <a:lnTo>
                    <a:pt x="2177318" y="1447800"/>
                  </a:lnTo>
                  <a:lnTo>
                    <a:pt x="2391243" y="1447800"/>
                  </a:lnTo>
                  <a:lnTo>
                    <a:pt x="2387177" y="1460500"/>
                  </a:lnTo>
                  <a:lnTo>
                    <a:pt x="2386367" y="1473200"/>
                  </a:lnTo>
                  <a:lnTo>
                    <a:pt x="2385603" y="1485900"/>
                  </a:lnTo>
                  <a:lnTo>
                    <a:pt x="2385198" y="1498600"/>
                  </a:lnTo>
                  <a:lnTo>
                    <a:pt x="2385465" y="1511300"/>
                  </a:lnTo>
                  <a:lnTo>
                    <a:pt x="2388623" y="1511300"/>
                  </a:lnTo>
                  <a:lnTo>
                    <a:pt x="2424483" y="1524000"/>
                  </a:lnTo>
                  <a:lnTo>
                    <a:pt x="2460281" y="1524000"/>
                  </a:lnTo>
                  <a:lnTo>
                    <a:pt x="2496047" y="1536700"/>
                  </a:lnTo>
                  <a:lnTo>
                    <a:pt x="2542041" y="1536700"/>
                  </a:lnTo>
                  <a:lnTo>
                    <a:pt x="2545032" y="1549400"/>
                  </a:lnTo>
                  <a:lnTo>
                    <a:pt x="2541735" y="1562100"/>
                  </a:lnTo>
                  <a:lnTo>
                    <a:pt x="2532261" y="1562100"/>
                  </a:lnTo>
                  <a:lnTo>
                    <a:pt x="2530074" y="1574800"/>
                  </a:lnTo>
                  <a:close/>
                </a:path>
                <a:path w="2545080" h="1828800" extrusionOk="0">
                  <a:moveTo>
                    <a:pt x="2470233" y="1701800"/>
                  </a:moveTo>
                  <a:lnTo>
                    <a:pt x="795770" y="1701800"/>
                  </a:lnTo>
                  <a:lnTo>
                    <a:pt x="772041" y="1676400"/>
                  </a:lnTo>
                  <a:lnTo>
                    <a:pt x="749351" y="1638300"/>
                  </a:lnTo>
                  <a:lnTo>
                    <a:pt x="728093" y="1612900"/>
                  </a:lnTo>
                  <a:lnTo>
                    <a:pt x="708656" y="1587500"/>
                  </a:lnTo>
                  <a:lnTo>
                    <a:pt x="700965" y="1574800"/>
                  </a:lnTo>
                  <a:lnTo>
                    <a:pt x="694211" y="1562100"/>
                  </a:lnTo>
                  <a:lnTo>
                    <a:pt x="688192" y="1536700"/>
                  </a:lnTo>
                  <a:lnTo>
                    <a:pt x="682708" y="1524000"/>
                  </a:lnTo>
                  <a:lnTo>
                    <a:pt x="1610917" y="1524000"/>
                  </a:lnTo>
                  <a:lnTo>
                    <a:pt x="1600916" y="1536700"/>
                  </a:lnTo>
                  <a:lnTo>
                    <a:pt x="1590661" y="1549400"/>
                  </a:lnTo>
                  <a:lnTo>
                    <a:pt x="1572282" y="1574800"/>
                  </a:lnTo>
                  <a:lnTo>
                    <a:pt x="1552875" y="1600200"/>
                  </a:lnTo>
                  <a:lnTo>
                    <a:pt x="1532447" y="1625600"/>
                  </a:lnTo>
                  <a:lnTo>
                    <a:pt x="1511006" y="1651000"/>
                  </a:lnTo>
                  <a:lnTo>
                    <a:pt x="2478031" y="1651000"/>
                  </a:lnTo>
                  <a:lnTo>
                    <a:pt x="2469897" y="1676400"/>
                  </a:lnTo>
                  <a:lnTo>
                    <a:pt x="2469149" y="1676400"/>
                  </a:lnTo>
                  <a:lnTo>
                    <a:pt x="2469069" y="1689100"/>
                  </a:lnTo>
                  <a:lnTo>
                    <a:pt x="2471490" y="1689100"/>
                  </a:lnTo>
                  <a:lnTo>
                    <a:pt x="2470233" y="1701800"/>
                  </a:lnTo>
                  <a:close/>
                </a:path>
                <a:path w="2545080" h="1828800" extrusionOk="0">
                  <a:moveTo>
                    <a:pt x="2478031" y="1651000"/>
                  </a:moveTo>
                  <a:lnTo>
                    <a:pt x="2082901" y="1651000"/>
                  </a:lnTo>
                  <a:lnTo>
                    <a:pt x="2085532" y="1638300"/>
                  </a:lnTo>
                  <a:lnTo>
                    <a:pt x="2090550" y="1625600"/>
                  </a:lnTo>
                  <a:lnTo>
                    <a:pt x="2096308" y="1625600"/>
                  </a:lnTo>
                  <a:lnTo>
                    <a:pt x="2101161" y="1612900"/>
                  </a:lnTo>
                  <a:lnTo>
                    <a:pt x="2106927" y="1612900"/>
                  </a:lnTo>
                  <a:lnTo>
                    <a:pt x="2113116" y="1600200"/>
                  </a:lnTo>
                  <a:lnTo>
                    <a:pt x="2120002" y="1600200"/>
                  </a:lnTo>
                  <a:lnTo>
                    <a:pt x="2127857" y="1587500"/>
                  </a:lnTo>
                  <a:lnTo>
                    <a:pt x="2139320" y="1587500"/>
                  </a:lnTo>
                  <a:lnTo>
                    <a:pt x="2145580" y="1574800"/>
                  </a:lnTo>
                  <a:lnTo>
                    <a:pt x="2526928" y="1574800"/>
                  </a:lnTo>
                  <a:lnTo>
                    <a:pt x="2505947" y="1600200"/>
                  </a:lnTo>
                  <a:lnTo>
                    <a:pt x="2489848" y="1625600"/>
                  </a:lnTo>
                  <a:lnTo>
                    <a:pt x="2478031" y="1651000"/>
                  </a:lnTo>
                  <a:close/>
                </a:path>
                <a:path w="2545080" h="1828800" extrusionOk="0">
                  <a:moveTo>
                    <a:pt x="2320234" y="1778000"/>
                  </a:moveTo>
                  <a:lnTo>
                    <a:pt x="881191" y="1778000"/>
                  </a:lnTo>
                  <a:lnTo>
                    <a:pt x="869087" y="1765300"/>
                  </a:lnTo>
                  <a:lnTo>
                    <a:pt x="857371" y="1752600"/>
                  </a:lnTo>
                  <a:lnTo>
                    <a:pt x="846016" y="1752600"/>
                  </a:lnTo>
                  <a:lnTo>
                    <a:pt x="845305" y="1739900"/>
                  </a:lnTo>
                  <a:lnTo>
                    <a:pt x="832128" y="1739900"/>
                  </a:lnTo>
                  <a:lnTo>
                    <a:pt x="826901" y="1727200"/>
                  </a:lnTo>
                  <a:lnTo>
                    <a:pt x="821736" y="1727200"/>
                  </a:lnTo>
                  <a:lnTo>
                    <a:pt x="811201" y="1714500"/>
                  </a:lnTo>
                  <a:lnTo>
                    <a:pt x="806000" y="1714500"/>
                  </a:lnTo>
                  <a:lnTo>
                    <a:pt x="800948" y="1701800"/>
                  </a:lnTo>
                  <a:lnTo>
                    <a:pt x="2349618" y="1701800"/>
                  </a:lnTo>
                  <a:lnTo>
                    <a:pt x="2343007" y="1714500"/>
                  </a:lnTo>
                  <a:lnTo>
                    <a:pt x="2335737" y="1739900"/>
                  </a:lnTo>
                  <a:lnTo>
                    <a:pt x="2328061" y="1752600"/>
                  </a:lnTo>
                  <a:lnTo>
                    <a:pt x="2320234" y="1778000"/>
                  </a:lnTo>
                  <a:close/>
                </a:path>
                <a:path w="2545080" h="1828800" extrusionOk="0">
                  <a:moveTo>
                    <a:pt x="2456598" y="1714500"/>
                  </a:moveTo>
                  <a:lnTo>
                    <a:pt x="2439980" y="1701800"/>
                  </a:lnTo>
                  <a:lnTo>
                    <a:pt x="2465192" y="1701800"/>
                  </a:lnTo>
                  <a:lnTo>
                    <a:pt x="2456598" y="1714500"/>
                  </a:lnTo>
                  <a:close/>
                </a:path>
                <a:path w="2545080" h="1828800" extrusionOk="0">
                  <a:moveTo>
                    <a:pt x="1244920" y="1828800"/>
                  </a:moveTo>
                  <a:lnTo>
                    <a:pt x="1038182" y="1828800"/>
                  </a:lnTo>
                  <a:lnTo>
                    <a:pt x="1000675" y="1816100"/>
                  </a:lnTo>
                  <a:lnTo>
                    <a:pt x="928113" y="1790700"/>
                  </a:lnTo>
                  <a:lnTo>
                    <a:pt x="893710" y="1778000"/>
                  </a:lnTo>
                  <a:lnTo>
                    <a:pt x="2172857" y="1778000"/>
                  </a:lnTo>
                  <a:lnTo>
                    <a:pt x="1352729" y="1790700"/>
                  </a:lnTo>
                  <a:lnTo>
                    <a:pt x="1326843" y="1790700"/>
                  </a:lnTo>
                  <a:lnTo>
                    <a:pt x="1273216" y="1816100"/>
                  </a:lnTo>
                  <a:lnTo>
                    <a:pt x="1246020" y="1816100"/>
                  </a:lnTo>
                  <a:lnTo>
                    <a:pt x="1244920" y="1828800"/>
                  </a:lnTo>
                  <a:close/>
                </a:path>
                <a:path w="2545080" h="1828800" extrusionOk="0">
                  <a:moveTo>
                    <a:pt x="2245815" y="1790700"/>
                  </a:moveTo>
                  <a:lnTo>
                    <a:pt x="2191112" y="1790700"/>
                  </a:lnTo>
                  <a:lnTo>
                    <a:pt x="2184499" y="1778000"/>
                  </a:lnTo>
                  <a:lnTo>
                    <a:pt x="2273172" y="1778000"/>
                  </a:lnTo>
                  <a:lnTo>
                    <a:pt x="2245815" y="1790700"/>
                  </a:lnTo>
                  <a:close/>
                </a:path>
              </a:pathLst>
            </a:custGeom>
            <a:solidFill>
              <a:srgbClr val="F1E9D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34" name="Google Shape;334;p14"/>
            <p:cNvSpPr/>
            <p:nvPr/>
          </p:nvSpPr>
          <p:spPr>
            <a:xfrm>
              <a:off x="15536683" y="8069760"/>
              <a:ext cx="2330450" cy="1436370"/>
            </a:xfrm>
            <a:custGeom>
              <a:avLst/>
              <a:gdLst/>
              <a:ahLst/>
              <a:cxnLst/>
              <a:rect l="l" t="t" r="r" b="b"/>
              <a:pathLst>
                <a:path w="2330450" h="1436370" extrusionOk="0">
                  <a:moveTo>
                    <a:pt x="536801" y="1039465"/>
                  </a:moveTo>
                  <a:lnTo>
                    <a:pt x="531894" y="1038572"/>
                  </a:lnTo>
                  <a:lnTo>
                    <a:pt x="528656" y="1034667"/>
                  </a:lnTo>
                  <a:lnTo>
                    <a:pt x="528131" y="1030152"/>
                  </a:lnTo>
                  <a:lnTo>
                    <a:pt x="532475" y="1026166"/>
                  </a:lnTo>
                  <a:lnTo>
                    <a:pt x="537437" y="1026129"/>
                  </a:lnTo>
                  <a:lnTo>
                    <a:pt x="540094" y="1029462"/>
                  </a:lnTo>
                  <a:lnTo>
                    <a:pt x="542745" y="1031340"/>
                  </a:lnTo>
                  <a:lnTo>
                    <a:pt x="542640" y="1034377"/>
                  </a:lnTo>
                  <a:lnTo>
                    <a:pt x="539878" y="1036077"/>
                  </a:lnTo>
                  <a:lnTo>
                    <a:pt x="536801" y="1039465"/>
                  </a:lnTo>
                  <a:close/>
                </a:path>
                <a:path w="2330450" h="1436370" extrusionOk="0">
                  <a:moveTo>
                    <a:pt x="959490" y="1039237"/>
                  </a:moveTo>
                  <a:lnTo>
                    <a:pt x="955454" y="1034926"/>
                  </a:lnTo>
                  <a:lnTo>
                    <a:pt x="955380" y="1029979"/>
                  </a:lnTo>
                  <a:lnTo>
                    <a:pt x="958705" y="1027306"/>
                  </a:lnTo>
                  <a:lnTo>
                    <a:pt x="960565" y="1024651"/>
                  </a:lnTo>
                  <a:lnTo>
                    <a:pt x="963612" y="1024731"/>
                  </a:lnTo>
                  <a:lnTo>
                    <a:pt x="965348" y="1027472"/>
                  </a:lnTo>
                  <a:lnTo>
                    <a:pt x="968765" y="1030509"/>
                  </a:lnTo>
                  <a:lnTo>
                    <a:pt x="967894" y="1035406"/>
                  </a:lnTo>
                  <a:lnTo>
                    <a:pt x="964007" y="1038665"/>
                  </a:lnTo>
                  <a:lnTo>
                    <a:pt x="959490" y="1039237"/>
                  </a:lnTo>
                  <a:close/>
                </a:path>
                <a:path w="2330450" h="1436370" extrusionOk="0">
                  <a:moveTo>
                    <a:pt x="1020494" y="1040876"/>
                  </a:moveTo>
                  <a:lnTo>
                    <a:pt x="1015563" y="1040118"/>
                  </a:lnTo>
                  <a:lnTo>
                    <a:pt x="1012208" y="1036324"/>
                  </a:lnTo>
                  <a:lnTo>
                    <a:pt x="1011546" y="1031821"/>
                  </a:lnTo>
                  <a:lnTo>
                    <a:pt x="1015779" y="1027706"/>
                  </a:lnTo>
                  <a:lnTo>
                    <a:pt x="1020742" y="1027533"/>
                  </a:lnTo>
                  <a:lnTo>
                    <a:pt x="1023492" y="1030786"/>
                  </a:lnTo>
                  <a:lnTo>
                    <a:pt x="1026198" y="1032578"/>
                  </a:lnTo>
                  <a:lnTo>
                    <a:pt x="1026180" y="1035622"/>
                  </a:lnTo>
                  <a:lnTo>
                    <a:pt x="1023467" y="1037402"/>
                  </a:lnTo>
                  <a:lnTo>
                    <a:pt x="1020494" y="1040876"/>
                  </a:lnTo>
                  <a:close/>
                </a:path>
                <a:path w="2330450" h="1436370" extrusionOk="0">
                  <a:moveTo>
                    <a:pt x="1077217" y="1042219"/>
                  </a:moveTo>
                  <a:lnTo>
                    <a:pt x="1072255" y="1041732"/>
                  </a:lnTo>
                  <a:lnTo>
                    <a:pt x="1068683" y="1038110"/>
                  </a:lnTo>
                  <a:lnTo>
                    <a:pt x="1067811" y="1033638"/>
                  </a:lnTo>
                  <a:lnTo>
                    <a:pt x="1071804" y="1029308"/>
                  </a:lnTo>
                  <a:lnTo>
                    <a:pt x="1076747" y="1028876"/>
                  </a:lnTo>
                  <a:lnTo>
                    <a:pt x="1079664" y="1031987"/>
                  </a:lnTo>
                  <a:lnTo>
                    <a:pt x="1082457" y="1033650"/>
                  </a:lnTo>
                  <a:lnTo>
                    <a:pt x="1082612" y="1036675"/>
                  </a:lnTo>
                  <a:lnTo>
                    <a:pt x="1079998" y="1038597"/>
                  </a:lnTo>
                  <a:lnTo>
                    <a:pt x="1077217" y="1042219"/>
                  </a:lnTo>
                  <a:close/>
                </a:path>
                <a:path w="2330450" h="1436370" extrusionOk="0">
                  <a:moveTo>
                    <a:pt x="704595" y="1043833"/>
                  </a:moveTo>
                  <a:lnTo>
                    <a:pt x="699663" y="1043075"/>
                  </a:lnTo>
                  <a:lnTo>
                    <a:pt x="696308" y="1039274"/>
                  </a:lnTo>
                  <a:lnTo>
                    <a:pt x="695647" y="1034778"/>
                  </a:lnTo>
                  <a:lnTo>
                    <a:pt x="699879" y="1030663"/>
                  </a:lnTo>
                  <a:lnTo>
                    <a:pt x="704848" y="1030484"/>
                  </a:lnTo>
                  <a:lnTo>
                    <a:pt x="707598" y="1033737"/>
                  </a:lnTo>
                  <a:lnTo>
                    <a:pt x="710305" y="1035535"/>
                  </a:lnTo>
                  <a:lnTo>
                    <a:pt x="710280" y="1038578"/>
                  </a:lnTo>
                  <a:lnTo>
                    <a:pt x="707567" y="1040359"/>
                  </a:lnTo>
                  <a:lnTo>
                    <a:pt x="704595" y="1043833"/>
                  </a:lnTo>
                  <a:close/>
                </a:path>
                <a:path w="2330450" h="1436370" extrusionOk="0">
                  <a:moveTo>
                    <a:pt x="1133395" y="1043765"/>
                  </a:moveTo>
                  <a:lnTo>
                    <a:pt x="1128445" y="1043137"/>
                  </a:lnTo>
                  <a:lnTo>
                    <a:pt x="1124985" y="1039428"/>
                  </a:lnTo>
                  <a:lnTo>
                    <a:pt x="1124212" y="1034944"/>
                  </a:lnTo>
                  <a:lnTo>
                    <a:pt x="1128328" y="1030718"/>
                  </a:lnTo>
                  <a:lnTo>
                    <a:pt x="1133278" y="1030410"/>
                  </a:lnTo>
                  <a:lnTo>
                    <a:pt x="1136114" y="1033595"/>
                  </a:lnTo>
                  <a:lnTo>
                    <a:pt x="1138864" y="1035320"/>
                  </a:lnTo>
                  <a:lnTo>
                    <a:pt x="1138938" y="1038369"/>
                  </a:lnTo>
                  <a:lnTo>
                    <a:pt x="1136275" y="1040223"/>
                  </a:lnTo>
                  <a:lnTo>
                    <a:pt x="1133395" y="1043765"/>
                  </a:lnTo>
                  <a:close/>
                </a:path>
                <a:path w="2330450" h="1436370" extrusionOk="0">
                  <a:moveTo>
                    <a:pt x="761230" y="1045213"/>
                  </a:moveTo>
                  <a:lnTo>
                    <a:pt x="756268" y="1044652"/>
                  </a:lnTo>
                  <a:lnTo>
                    <a:pt x="752764" y="1040981"/>
                  </a:lnTo>
                  <a:lnTo>
                    <a:pt x="751949" y="1036502"/>
                  </a:lnTo>
                  <a:lnTo>
                    <a:pt x="756002" y="1032221"/>
                  </a:lnTo>
                  <a:lnTo>
                    <a:pt x="760946" y="1031870"/>
                  </a:lnTo>
                  <a:lnTo>
                    <a:pt x="763826" y="1035024"/>
                  </a:lnTo>
                  <a:lnTo>
                    <a:pt x="766594" y="1036718"/>
                  </a:lnTo>
                  <a:lnTo>
                    <a:pt x="766705" y="1039755"/>
                  </a:lnTo>
                  <a:lnTo>
                    <a:pt x="764067" y="1041640"/>
                  </a:lnTo>
                  <a:lnTo>
                    <a:pt x="761230" y="1045213"/>
                  </a:lnTo>
                  <a:close/>
                </a:path>
                <a:path w="2330450" h="1436370" extrusionOk="0">
                  <a:moveTo>
                    <a:pt x="1185848" y="1046432"/>
                  </a:moveTo>
                  <a:lnTo>
                    <a:pt x="1184007" y="1043716"/>
                  </a:lnTo>
                  <a:lnTo>
                    <a:pt x="1180527" y="1040814"/>
                  </a:lnTo>
                  <a:lnTo>
                    <a:pt x="1181244" y="1035893"/>
                  </a:lnTo>
                  <a:lnTo>
                    <a:pt x="1185026" y="1032511"/>
                  </a:lnTo>
                  <a:lnTo>
                    <a:pt x="1189537" y="1031821"/>
                  </a:lnTo>
                  <a:lnTo>
                    <a:pt x="1193696" y="1035997"/>
                  </a:lnTo>
                  <a:lnTo>
                    <a:pt x="1193912" y="1040938"/>
                  </a:lnTo>
                  <a:lnTo>
                    <a:pt x="1190658" y="1043740"/>
                  </a:lnTo>
                  <a:lnTo>
                    <a:pt x="1188894" y="1046420"/>
                  </a:lnTo>
                  <a:lnTo>
                    <a:pt x="1185848" y="1046432"/>
                  </a:lnTo>
                  <a:close/>
                </a:path>
                <a:path w="2330450" h="1436370" extrusionOk="0">
                  <a:moveTo>
                    <a:pt x="817038" y="1046888"/>
                  </a:moveTo>
                  <a:lnTo>
                    <a:pt x="812144" y="1045939"/>
                  </a:lnTo>
                  <a:lnTo>
                    <a:pt x="808955" y="1041991"/>
                  </a:lnTo>
                  <a:lnTo>
                    <a:pt x="808479" y="1037470"/>
                  </a:lnTo>
                  <a:lnTo>
                    <a:pt x="812867" y="1033527"/>
                  </a:lnTo>
                  <a:lnTo>
                    <a:pt x="817823" y="1033558"/>
                  </a:lnTo>
                  <a:lnTo>
                    <a:pt x="820443" y="1036909"/>
                  </a:lnTo>
                  <a:lnTo>
                    <a:pt x="823069" y="1038818"/>
                  </a:lnTo>
                  <a:lnTo>
                    <a:pt x="822927" y="1041855"/>
                  </a:lnTo>
                  <a:lnTo>
                    <a:pt x="820146" y="1043531"/>
                  </a:lnTo>
                  <a:lnTo>
                    <a:pt x="817038" y="1046888"/>
                  </a:lnTo>
                  <a:close/>
                </a:path>
                <a:path w="2330450" h="1436370" extrusionOk="0">
                  <a:moveTo>
                    <a:pt x="1241760" y="1046771"/>
                  </a:moveTo>
                  <a:lnTo>
                    <a:pt x="1237416" y="1042786"/>
                  </a:lnTo>
                  <a:lnTo>
                    <a:pt x="1236983" y="1037864"/>
                  </a:lnTo>
                  <a:lnTo>
                    <a:pt x="1240104" y="1034950"/>
                  </a:lnTo>
                  <a:lnTo>
                    <a:pt x="1241773" y="1032166"/>
                  </a:lnTo>
                  <a:lnTo>
                    <a:pt x="1244807" y="1032012"/>
                  </a:lnTo>
                  <a:lnTo>
                    <a:pt x="1246735" y="1034618"/>
                  </a:lnTo>
                  <a:lnTo>
                    <a:pt x="1250362" y="1037389"/>
                  </a:lnTo>
                  <a:lnTo>
                    <a:pt x="1249880" y="1042342"/>
                  </a:lnTo>
                  <a:lnTo>
                    <a:pt x="1246247" y="1045896"/>
                  </a:lnTo>
                  <a:lnTo>
                    <a:pt x="1241760" y="1046771"/>
                  </a:lnTo>
                  <a:close/>
                </a:path>
                <a:path w="2330450" h="1436370" extrusionOk="0">
                  <a:moveTo>
                    <a:pt x="870084" y="1049420"/>
                  </a:moveTo>
                  <a:lnTo>
                    <a:pt x="868224" y="1046771"/>
                  </a:lnTo>
                  <a:lnTo>
                    <a:pt x="864670" y="1043900"/>
                  </a:lnTo>
                  <a:lnTo>
                    <a:pt x="865294" y="1038966"/>
                  </a:lnTo>
                  <a:lnTo>
                    <a:pt x="869021" y="1035511"/>
                  </a:lnTo>
                  <a:lnTo>
                    <a:pt x="873519" y="1034747"/>
                  </a:lnTo>
                  <a:lnTo>
                    <a:pt x="877759" y="1038843"/>
                  </a:lnTo>
                  <a:lnTo>
                    <a:pt x="878068" y="1043777"/>
                  </a:lnTo>
                  <a:lnTo>
                    <a:pt x="874873" y="1046605"/>
                  </a:lnTo>
                  <a:lnTo>
                    <a:pt x="873142" y="1049346"/>
                  </a:lnTo>
                  <a:lnTo>
                    <a:pt x="870084" y="1049420"/>
                  </a:lnTo>
                  <a:close/>
                </a:path>
                <a:path w="2330450" h="1436370" extrusionOk="0">
                  <a:moveTo>
                    <a:pt x="498320" y="1049605"/>
                  </a:moveTo>
                  <a:lnTo>
                    <a:pt x="494236" y="1045342"/>
                  </a:lnTo>
                  <a:lnTo>
                    <a:pt x="494106" y="1040395"/>
                  </a:lnTo>
                  <a:lnTo>
                    <a:pt x="497406" y="1037685"/>
                  </a:lnTo>
                  <a:lnTo>
                    <a:pt x="499235" y="1035012"/>
                  </a:lnTo>
                  <a:lnTo>
                    <a:pt x="502294" y="1035055"/>
                  </a:lnTo>
                  <a:lnTo>
                    <a:pt x="504049" y="1037778"/>
                  </a:lnTo>
                  <a:lnTo>
                    <a:pt x="507503" y="1040778"/>
                  </a:lnTo>
                  <a:lnTo>
                    <a:pt x="506688" y="1045687"/>
                  </a:lnTo>
                  <a:lnTo>
                    <a:pt x="502838" y="1048982"/>
                  </a:lnTo>
                  <a:lnTo>
                    <a:pt x="498320" y="1049605"/>
                  </a:lnTo>
                  <a:close/>
                </a:path>
                <a:path w="2330450" h="1436370" extrusionOk="0">
                  <a:moveTo>
                    <a:pt x="930063" y="1049734"/>
                  </a:moveTo>
                  <a:lnTo>
                    <a:pt x="925131" y="1049001"/>
                  </a:lnTo>
                  <a:lnTo>
                    <a:pt x="921757" y="1045213"/>
                  </a:lnTo>
                  <a:lnTo>
                    <a:pt x="921077" y="1040722"/>
                  </a:lnTo>
                  <a:lnTo>
                    <a:pt x="925286" y="1036589"/>
                  </a:lnTo>
                  <a:lnTo>
                    <a:pt x="930242" y="1036385"/>
                  </a:lnTo>
                  <a:lnTo>
                    <a:pt x="933010" y="1039619"/>
                  </a:lnTo>
                  <a:lnTo>
                    <a:pt x="935717" y="1041406"/>
                  </a:lnTo>
                  <a:lnTo>
                    <a:pt x="935723" y="1044455"/>
                  </a:lnTo>
                  <a:lnTo>
                    <a:pt x="933023" y="1046248"/>
                  </a:lnTo>
                  <a:lnTo>
                    <a:pt x="930063" y="1049734"/>
                  </a:lnTo>
                  <a:close/>
                </a:path>
                <a:path w="2330450" h="1436370" extrusionOk="0">
                  <a:moveTo>
                    <a:pt x="555494" y="1052340"/>
                  </a:moveTo>
                  <a:lnTo>
                    <a:pt x="553682" y="1049635"/>
                  </a:lnTo>
                  <a:lnTo>
                    <a:pt x="550198" y="1046697"/>
                  </a:lnTo>
                  <a:lnTo>
                    <a:pt x="550933" y="1041781"/>
                  </a:lnTo>
                  <a:lnTo>
                    <a:pt x="554734" y="1038418"/>
                  </a:lnTo>
                  <a:lnTo>
                    <a:pt x="559239" y="1037740"/>
                  </a:lnTo>
                  <a:lnTo>
                    <a:pt x="563385" y="1041935"/>
                  </a:lnTo>
                  <a:lnTo>
                    <a:pt x="563595" y="1046870"/>
                  </a:lnTo>
                  <a:lnTo>
                    <a:pt x="560341" y="1049642"/>
                  </a:lnTo>
                  <a:lnTo>
                    <a:pt x="558553" y="1052333"/>
                  </a:lnTo>
                  <a:lnTo>
                    <a:pt x="555494" y="1052340"/>
                  </a:lnTo>
                  <a:close/>
                </a:path>
                <a:path w="2330450" h="1436370" extrusionOk="0">
                  <a:moveTo>
                    <a:pt x="982082" y="1051157"/>
                  </a:moveTo>
                  <a:lnTo>
                    <a:pt x="977818" y="1047085"/>
                  </a:lnTo>
                  <a:lnTo>
                    <a:pt x="977485" y="1042157"/>
                  </a:lnTo>
                  <a:lnTo>
                    <a:pt x="980661" y="1039305"/>
                  </a:lnTo>
                  <a:lnTo>
                    <a:pt x="982379" y="1036558"/>
                  </a:lnTo>
                  <a:lnTo>
                    <a:pt x="985431" y="1036465"/>
                  </a:lnTo>
                  <a:lnTo>
                    <a:pt x="987304" y="1039102"/>
                  </a:lnTo>
                  <a:lnTo>
                    <a:pt x="990876" y="1041954"/>
                  </a:lnTo>
                  <a:lnTo>
                    <a:pt x="990282" y="1046894"/>
                  </a:lnTo>
                  <a:lnTo>
                    <a:pt x="986575" y="1050368"/>
                  </a:lnTo>
                  <a:lnTo>
                    <a:pt x="982082" y="1051157"/>
                  </a:lnTo>
                  <a:close/>
                </a:path>
                <a:path w="2330450" h="1436370" extrusionOk="0">
                  <a:moveTo>
                    <a:pt x="1042661" y="1052728"/>
                  </a:moveTo>
                  <a:lnTo>
                    <a:pt x="1037742" y="1051921"/>
                  </a:lnTo>
                  <a:lnTo>
                    <a:pt x="1034429" y="1048077"/>
                  </a:lnTo>
                  <a:lnTo>
                    <a:pt x="1033811" y="1043580"/>
                  </a:lnTo>
                  <a:lnTo>
                    <a:pt x="1038094" y="1039508"/>
                  </a:lnTo>
                  <a:lnTo>
                    <a:pt x="1043056" y="1039385"/>
                  </a:lnTo>
                  <a:lnTo>
                    <a:pt x="1045775" y="1042668"/>
                  </a:lnTo>
                  <a:lnTo>
                    <a:pt x="1048463" y="1044492"/>
                  </a:lnTo>
                  <a:lnTo>
                    <a:pt x="1048401" y="1047541"/>
                  </a:lnTo>
                  <a:lnTo>
                    <a:pt x="1045676" y="1049291"/>
                  </a:lnTo>
                  <a:lnTo>
                    <a:pt x="1042661" y="1052728"/>
                  </a:lnTo>
                  <a:close/>
                </a:path>
                <a:path w="2330450" h="1436370" extrusionOk="0">
                  <a:moveTo>
                    <a:pt x="1094557" y="1054052"/>
                  </a:moveTo>
                  <a:lnTo>
                    <a:pt x="1090453" y="1049808"/>
                  </a:lnTo>
                  <a:lnTo>
                    <a:pt x="1090305" y="1044862"/>
                  </a:lnTo>
                  <a:lnTo>
                    <a:pt x="1093586" y="1042139"/>
                  </a:lnTo>
                  <a:lnTo>
                    <a:pt x="1095403" y="1039453"/>
                  </a:lnTo>
                  <a:lnTo>
                    <a:pt x="1098462" y="1039478"/>
                  </a:lnTo>
                  <a:lnTo>
                    <a:pt x="1100229" y="1042200"/>
                  </a:lnTo>
                  <a:lnTo>
                    <a:pt x="1103696" y="1045182"/>
                  </a:lnTo>
                  <a:lnTo>
                    <a:pt x="1102905" y="1050091"/>
                  </a:lnTo>
                  <a:lnTo>
                    <a:pt x="1099068" y="1053412"/>
                  </a:lnTo>
                  <a:lnTo>
                    <a:pt x="1094557" y="1054052"/>
                  </a:lnTo>
                  <a:close/>
                </a:path>
                <a:path w="2330450" h="1436370" extrusionOk="0">
                  <a:moveTo>
                    <a:pt x="725821" y="1056830"/>
                  </a:moveTo>
                  <a:lnTo>
                    <a:pt x="722775" y="1056707"/>
                  </a:lnTo>
                  <a:lnTo>
                    <a:pt x="721082" y="1053947"/>
                  </a:lnTo>
                  <a:lnTo>
                    <a:pt x="717701" y="1050861"/>
                  </a:lnTo>
                  <a:lnTo>
                    <a:pt x="718622" y="1045970"/>
                  </a:lnTo>
                  <a:lnTo>
                    <a:pt x="722565" y="1042773"/>
                  </a:lnTo>
                  <a:lnTo>
                    <a:pt x="727101" y="1042274"/>
                  </a:lnTo>
                  <a:lnTo>
                    <a:pt x="731080" y="1046629"/>
                  </a:lnTo>
                  <a:lnTo>
                    <a:pt x="731080" y="1051570"/>
                  </a:lnTo>
                  <a:lnTo>
                    <a:pt x="727719" y="1054200"/>
                  </a:lnTo>
                  <a:lnTo>
                    <a:pt x="725821" y="1056830"/>
                  </a:lnTo>
                  <a:close/>
                </a:path>
                <a:path w="2330450" h="1436370" extrusionOk="0">
                  <a:moveTo>
                    <a:pt x="1151230" y="1055617"/>
                  </a:moveTo>
                  <a:lnTo>
                    <a:pt x="1146916" y="1051594"/>
                  </a:lnTo>
                  <a:lnTo>
                    <a:pt x="1146533" y="1046666"/>
                  </a:lnTo>
                  <a:lnTo>
                    <a:pt x="1149685" y="1043783"/>
                  </a:lnTo>
                  <a:lnTo>
                    <a:pt x="1151372" y="1041011"/>
                  </a:lnTo>
                  <a:lnTo>
                    <a:pt x="1154418" y="1040888"/>
                  </a:lnTo>
                  <a:lnTo>
                    <a:pt x="1156322" y="1043519"/>
                  </a:lnTo>
                  <a:lnTo>
                    <a:pt x="1159924" y="1046328"/>
                  </a:lnTo>
                  <a:lnTo>
                    <a:pt x="1159393" y="1051268"/>
                  </a:lnTo>
                  <a:lnTo>
                    <a:pt x="1155716" y="1054785"/>
                  </a:lnTo>
                  <a:lnTo>
                    <a:pt x="1151230" y="1055617"/>
                  </a:lnTo>
                  <a:close/>
                </a:path>
                <a:path w="2330450" h="1436370" extrusionOk="0">
                  <a:moveTo>
                    <a:pt x="783242" y="1057132"/>
                  </a:moveTo>
                  <a:lnTo>
                    <a:pt x="778305" y="1056399"/>
                  </a:lnTo>
                  <a:lnTo>
                    <a:pt x="774930" y="1052611"/>
                  </a:lnTo>
                  <a:lnTo>
                    <a:pt x="774251" y="1048120"/>
                  </a:lnTo>
                  <a:lnTo>
                    <a:pt x="778459" y="1043987"/>
                  </a:lnTo>
                  <a:lnTo>
                    <a:pt x="783409" y="1043777"/>
                  </a:lnTo>
                  <a:lnTo>
                    <a:pt x="786183" y="1047017"/>
                  </a:lnTo>
                  <a:lnTo>
                    <a:pt x="788890" y="1048804"/>
                  </a:lnTo>
                  <a:lnTo>
                    <a:pt x="788896" y="1051853"/>
                  </a:lnTo>
                  <a:lnTo>
                    <a:pt x="786196" y="1053646"/>
                  </a:lnTo>
                  <a:lnTo>
                    <a:pt x="783242" y="1057132"/>
                  </a:lnTo>
                  <a:close/>
                </a:path>
                <a:path w="2330450" h="1436370" extrusionOk="0">
                  <a:moveTo>
                    <a:pt x="1212154" y="1057009"/>
                  </a:moveTo>
                  <a:lnTo>
                    <a:pt x="1207192" y="1056504"/>
                  </a:lnTo>
                  <a:lnTo>
                    <a:pt x="1203638" y="1052869"/>
                  </a:lnTo>
                  <a:lnTo>
                    <a:pt x="1202786" y="1048397"/>
                  </a:lnTo>
                  <a:lnTo>
                    <a:pt x="1206790" y="1044079"/>
                  </a:lnTo>
                  <a:lnTo>
                    <a:pt x="1211728" y="1043666"/>
                  </a:lnTo>
                  <a:lnTo>
                    <a:pt x="1214644" y="1046790"/>
                  </a:lnTo>
                  <a:lnTo>
                    <a:pt x="1217425" y="1048459"/>
                  </a:lnTo>
                  <a:lnTo>
                    <a:pt x="1217573" y="1051489"/>
                  </a:lnTo>
                  <a:lnTo>
                    <a:pt x="1214947" y="1053399"/>
                  </a:lnTo>
                  <a:lnTo>
                    <a:pt x="1212154" y="1057009"/>
                  </a:lnTo>
                  <a:close/>
                </a:path>
                <a:path w="2330450" h="1436370" extrusionOk="0">
                  <a:moveTo>
                    <a:pt x="834940" y="1058463"/>
                  </a:moveTo>
                  <a:lnTo>
                    <a:pt x="830880" y="1054169"/>
                  </a:lnTo>
                  <a:lnTo>
                    <a:pt x="830794" y="1049217"/>
                  </a:lnTo>
                  <a:lnTo>
                    <a:pt x="834106" y="1046531"/>
                  </a:lnTo>
                  <a:lnTo>
                    <a:pt x="835960" y="1043863"/>
                  </a:lnTo>
                  <a:lnTo>
                    <a:pt x="839007" y="1043944"/>
                  </a:lnTo>
                  <a:lnTo>
                    <a:pt x="840749" y="1046672"/>
                  </a:lnTo>
                  <a:lnTo>
                    <a:pt x="844179" y="1049697"/>
                  </a:lnTo>
                  <a:lnTo>
                    <a:pt x="843326" y="1054600"/>
                  </a:lnTo>
                  <a:lnTo>
                    <a:pt x="839458" y="1057871"/>
                  </a:lnTo>
                  <a:lnTo>
                    <a:pt x="834940" y="1058463"/>
                  </a:lnTo>
                  <a:close/>
                </a:path>
                <a:path w="2330450" h="1436370" extrusionOk="0">
                  <a:moveTo>
                    <a:pt x="895679" y="1060175"/>
                  </a:moveTo>
                  <a:lnTo>
                    <a:pt x="890779" y="1059251"/>
                  </a:lnTo>
                  <a:lnTo>
                    <a:pt x="887566" y="1055321"/>
                  </a:lnTo>
                  <a:lnTo>
                    <a:pt x="887065" y="1050806"/>
                  </a:lnTo>
                  <a:lnTo>
                    <a:pt x="891434" y="1046839"/>
                  </a:lnTo>
                  <a:lnTo>
                    <a:pt x="896390" y="1046839"/>
                  </a:lnTo>
                  <a:lnTo>
                    <a:pt x="899029" y="1050184"/>
                  </a:lnTo>
                  <a:lnTo>
                    <a:pt x="901667" y="1052081"/>
                  </a:lnTo>
                  <a:lnTo>
                    <a:pt x="901550" y="1055118"/>
                  </a:lnTo>
                  <a:lnTo>
                    <a:pt x="898775" y="1056806"/>
                  </a:lnTo>
                  <a:lnTo>
                    <a:pt x="895679" y="1060175"/>
                  </a:lnTo>
                  <a:close/>
                </a:path>
                <a:path w="2330450" h="1436370" extrusionOk="0">
                  <a:moveTo>
                    <a:pt x="525375" y="1061487"/>
                  </a:moveTo>
                  <a:lnTo>
                    <a:pt x="520419" y="1060896"/>
                  </a:lnTo>
                  <a:lnTo>
                    <a:pt x="516933" y="1057200"/>
                  </a:lnTo>
                  <a:lnTo>
                    <a:pt x="516142" y="1052722"/>
                  </a:lnTo>
                  <a:lnTo>
                    <a:pt x="520227" y="1048471"/>
                  </a:lnTo>
                  <a:lnTo>
                    <a:pt x="525171" y="1048138"/>
                  </a:lnTo>
                  <a:lnTo>
                    <a:pt x="528032" y="1051311"/>
                  </a:lnTo>
                  <a:lnTo>
                    <a:pt x="530788" y="1053017"/>
                  </a:lnTo>
                  <a:lnTo>
                    <a:pt x="530887" y="1056060"/>
                  </a:lnTo>
                  <a:lnTo>
                    <a:pt x="528230" y="1057933"/>
                  </a:lnTo>
                  <a:lnTo>
                    <a:pt x="525375" y="1061487"/>
                  </a:lnTo>
                  <a:close/>
                </a:path>
                <a:path w="2330450" h="1436370" extrusionOk="0">
                  <a:moveTo>
                    <a:pt x="952457" y="1061506"/>
                  </a:moveTo>
                  <a:lnTo>
                    <a:pt x="947508" y="1060877"/>
                  </a:lnTo>
                  <a:lnTo>
                    <a:pt x="944047" y="1057169"/>
                  </a:lnTo>
                  <a:lnTo>
                    <a:pt x="943281" y="1052685"/>
                  </a:lnTo>
                  <a:lnTo>
                    <a:pt x="947396" y="1048459"/>
                  </a:lnTo>
                  <a:lnTo>
                    <a:pt x="952340" y="1048151"/>
                  </a:lnTo>
                  <a:lnTo>
                    <a:pt x="955183" y="1051342"/>
                  </a:lnTo>
                  <a:lnTo>
                    <a:pt x="957926" y="1053066"/>
                  </a:lnTo>
                  <a:lnTo>
                    <a:pt x="958000" y="1056110"/>
                  </a:lnTo>
                  <a:lnTo>
                    <a:pt x="955337" y="1057964"/>
                  </a:lnTo>
                  <a:lnTo>
                    <a:pt x="952457" y="1061506"/>
                  </a:lnTo>
                  <a:close/>
                </a:path>
                <a:path w="2330450" h="1436370" extrusionOk="0">
                  <a:moveTo>
                    <a:pt x="1008358" y="1063144"/>
                  </a:moveTo>
                  <a:lnTo>
                    <a:pt x="1003464" y="1062202"/>
                  </a:lnTo>
                  <a:lnTo>
                    <a:pt x="1000275" y="1058253"/>
                  </a:lnTo>
                  <a:lnTo>
                    <a:pt x="999805" y="1053732"/>
                  </a:lnTo>
                  <a:lnTo>
                    <a:pt x="1004187" y="1049789"/>
                  </a:lnTo>
                  <a:lnTo>
                    <a:pt x="1009143" y="1049814"/>
                  </a:lnTo>
                  <a:lnTo>
                    <a:pt x="1011763" y="1053165"/>
                  </a:lnTo>
                  <a:lnTo>
                    <a:pt x="1014389" y="1055075"/>
                  </a:lnTo>
                  <a:lnTo>
                    <a:pt x="1014247" y="1058118"/>
                  </a:lnTo>
                  <a:lnTo>
                    <a:pt x="1011466" y="1059793"/>
                  </a:lnTo>
                  <a:lnTo>
                    <a:pt x="1008358" y="1063144"/>
                  </a:lnTo>
                  <a:close/>
                </a:path>
                <a:path w="2330450" h="1436370" extrusionOk="0">
                  <a:moveTo>
                    <a:pt x="1065216" y="1064450"/>
                  </a:moveTo>
                  <a:lnTo>
                    <a:pt x="1060260" y="1063859"/>
                  </a:lnTo>
                  <a:lnTo>
                    <a:pt x="1056781" y="1060163"/>
                  </a:lnTo>
                  <a:lnTo>
                    <a:pt x="1055990" y="1055678"/>
                  </a:lnTo>
                  <a:lnTo>
                    <a:pt x="1060068" y="1051428"/>
                  </a:lnTo>
                  <a:lnTo>
                    <a:pt x="1065012" y="1051101"/>
                  </a:lnTo>
                  <a:lnTo>
                    <a:pt x="1067873" y="1054268"/>
                  </a:lnTo>
                  <a:lnTo>
                    <a:pt x="1070629" y="1055980"/>
                  </a:lnTo>
                  <a:lnTo>
                    <a:pt x="1070728" y="1059023"/>
                  </a:lnTo>
                  <a:lnTo>
                    <a:pt x="1068071" y="1060890"/>
                  </a:lnTo>
                  <a:lnTo>
                    <a:pt x="1065216" y="1064450"/>
                  </a:lnTo>
                  <a:close/>
                </a:path>
                <a:path w="2330450" h="1436370" extrusionOk="0">
                  <a:moveTo>
                    <a:pt x="1235655" y="1012750"/>
                  </a:moveTo>
                  <a:lnTo>
                    <a:pt x="1230717" y="1012072"/>
                  </a:lnTo>
                  <a:lnTo>
                    <a:pt x="1227300" y="1008321"/>
                  </a:lnTo>
                  <a:lnTo>
                    <a:pt x="1226577" y="1003830"/>
                  </a:lnTo>
                  <a:lnTo>
                    <a:pt x="1230736" y="999660"/>
                  </a:lnTo>
                  <a:lnTo>
                    <a:pt x="1235686" y="999395"/>
                  </a:lnTo>
                  <a:lnTo>
                    <a:pt x="1238491" y="1002610"/>
                  </a:lnTo>
                  <a:lnTo>
                    <a:pt x="1241216" y="1004366"/>
                  </a:lnTo>
                  <a:lnTo>
                    <a:pt x="1241260" y="1007421"/>
                  </a:lnTo>
                  <a:lnTo>
                    <a:pt x="1238572" y="1009239"/>
                  </a:lnTo>
                  <a:lnTo>
                    <a:pt x="1235655" y="1012750"/>
                  </a:lnTo>
                  <a:close/>
                </a:path>
                <a:path w="2330450" h="1436370" extrusionOk="0">
                  <a:moveTo>
                    <a:pt x="862971" y="1014370"/>
                  </a:moveTo>
                  <a:lnTo>
                    <a:pt x="858089" y="1013396"/>
                  </a:lnTo>
                  <a:lnTo>
                    <a:pt x="854919" y="1009423"/>
                  </a:lnTo>
                  <a:lnTo>
                    <a:pt x="854474" y="1004902"/>
                  </a:lnTo>
                  <a:lnTo>
                    <a:pt x="858880" y="1000984"/>
                  </a:lnTo>
                  <a:lnTo>
                    <a:pt x="863836" y="1001046"/>
                  </a:lnTo>
                  <a:lnTo>
                    <a:pt x="866438" y="1004415"/>
                  </a:lnTo>
                  <a:lnTo>
                    <a:pt x="869052" y="1006337"/>
                  </a:lnTo>
                  <a:lnTo>
                    <a:pt x="868897" y="1009374"/>
                  </a:lnTo>
                  <a:lnTo>
                    <a:pt x="866104" y="1011031"/>
                  </a:lnTo>
                  <a:lnTo>
                    <a:pt x="862971" y="1014370"/>
                  </a:lnTo>
                  <a:close/>
                </a:path>
                <a:path w="2330450" h="1436370" extrusionOk="0">
                  <a:moveTo>
                    <a:pt x="492864" y="1015608"/>
                  </a:moveTo>
                  <a:lnTo>
                    <a:pt x="487902" y="1015109"/>
                  </a:lnTo>
                  <a:lnTo>
                    <a:pt x="484348" y="1011468"/>
                  </a:lnTo>
                  <a:lnTo>
                    <a:pt x="483483" y="1006996"/>
                  </a:lnTo>
                  <a:lnTo>
                    <a:pt x="487494" y="1002684"/>
                  </a:lnTo>
                  <a:lnTo>
                    <a:pt x="492431" y="1002272"/>
                  </a:lnTo>
                  <a:lnTo>
                    <a:pt x="495342" y="1005389"/>
                  </a:lnTo>
                  <a:lnTo>
                    <a:pt x="498129" y="1007058"/>
                  </a:lnTo>
                  <a:lnTo>
                    <a:pt x="498283" y="1010095"/>
                  </a:lnTo>
                  <a:lnTo>
                    <a:pt x="495657" y="1012004"/>
                  </a:lnTo>
                  <a:lnTo>
                    <a:pt x="492864" y="1015608"/>
                  </a:lnTo>
                  <a:close/>
                </a:path>
                <a:path w="2330450" h="1436370" extrusionOk="0">
                  <a:moveTo>
                    <a:pt x="915967" y="1016877"/>
                  </a:moveTo>
                  <a:lnTo>
                    <a:pt x="914144" y="1014197"/>
                  </a:lnTo>
                  <a:lnTo>
                    <a:pt x="910622" y="1011290"/>
                  </a:lnTo>
                  <a:lnTo>
                    <a:pt x="911307" y="1006362"/>
                  </a:lnTo>
                  <a:lnTo>
                    <a:pt x="915065" y="1002955"/>
                  </a:lnTo>
                  <a:lnTo>
                    <a:pt x="919564" y="1002235"/>
                  </a:lnTo>
                  <a:lnTo>
                    <a:pt x="923753" y="1006380"/>
                  </a:lnTo>
                  <a:lnTo>
                    <a:pt x="924013" y="1011314"/>
                  </a:lnTo>
                  <a:lnTo>
                    <a:pt x="920793" y="1014117"/>
                  </a:lnTo>
                  <a:lnTo>
                    <a:pt x="919032" y="1016834"/>
                  </a:lnTo>
                  <a:lnTo>
                    <a:pt x="915967" y="1016877"/>
                  </a:lnTo>
                  <a:close/>
                </a:path>
                <a:path w="2330450" h="1436370" extrusionOk="0">
                  <a:moveTo>
                    <a:pt x="544680" y="1017191"/>
                  </a:moveTo>
                  <a:lnTo>
                    <a:pt x="540354" y="1013199"/>
                  </a:lnTo>
                  <a:lnTo>
                    <a:pt x="539934" y="1008271"/>
                  </a:lnTo>
                  <a:lnTo>
                    <a:pt x="543067" y="1005370"/>
                  </a:lnTo>
                  <a:lnTo>
                    <a:pt x="544741" y="1002592"/>
                  </a:lnTo>
                  <a:lnTo>
                    <a:pt x="547782" y="1002444"/>
                  </a:lnTo>
                  <a:lnTo>
                    <a:pt x="549703" y="1005062"/>
                  </a:lnTo>
                  <a:lnTo>
                    <a:pt x="553325" y="1007846"/>
                  </a:lnTo>
                  <a:lnTo>
                    <a:pt x="552818" y="1012793"/>
                  </a:lnTo>
                  <a:lnTo>
                    <a:pt x="549166" y="1016335"/>
                  </a:lnTo>
                  <a:lnTo>
                    <a:pt x="544680" y="1017191"/>
                  </a:lnTo>
                  <a:close/>
                </a:path>
                <a:path w="2330450" h="1436370" extrusionOk="0">
                  <a:moveTo>
                    <a:pt x="971626" y="1017105"/>
                  </a:moveTo>
                  <a:lnTo>
                    <a:pt x="968703" y="1013994"/>
                  </a:lnTo>
                  <a:lnTo>
                    <a:pt x="965910" y="1012331"/>
                  </a:lnTo>
                  <a:lnTo>
                    <a:pt x="965750" y="1009300"/>
                  </a:lnTo>
                  <a:lnTo>
                    <a:pt x="968370" y="1007384"/>
                  </a:lnTo>
                  <a:lnTo>
                    <a:pt x="971151" y="1003762"/>
                  </a:lnTo>
                  <a:lnTo>
                    <a:pt x="976119" y="1004249"/>
                  </a:lnTo>
                  <a:lnTo>
                    <a:pt x="979685" y="1007871"/>
                  </a:lnTo>
                  <a:lnTo>
                    <a:pt x="980556" y="1012343"/>
                  </a:lnTo>
                  <a:lnTo>
                    <a:pt x="976564" y="1016674"/>
                  </a:lnTo>
                  <a:lnTo>
                    <a:pt x="971626" y="1017105"/>
                  </a:lnTo>
                  <a:close/>
                </a:path>
                <a:path w="2330450" h="1436370" extrusionOk="0">
                  <a:moveTo>
                    <a:pt x="1032161" y="1018762"/>
                  </a:moveTo>
                  <a:lnTo>
                    <a:pt x="1027255" y="1017862"/>
                  </a:lnTo>
                  <a:lnTo>
                    <a:pt x="1024023" y="1013957"/>
                  </a:lnTo>
                  <a:lnTo>
                    <a:pt x="1023485" y="1009442"/>
                  </a:lnTo>
                  <a:lnTo>
                    <a:pt x="1027836" y="1005456"/>
                  </a:lnTo>
                  <a:lnTo>
                    <a:pt x="1032804" y="1005425"/>
                  </a:lnTo>
                  <a:lnTo>
                    <a:pt x="1035461" y="1008758"/>
                  </a:lnTo>
                  <a:lnTo>
                    <a:pt x="1038106" y="1010631"/>
                  </a:lnTo>
                  <a:lnTo>
                    <a:pt x="1038001" y="1013667"/>
                  </a:lnTo>
                  <a:lnTo>
                    <a:pt x="1035239" y="1015374"/>
                  </a:lnTo>
                  <a:lnTo>
                    <a:pt x="1032161" y="1018762"/>
                  </a:lnTo>
                  <a:close/>
                </a:path>
                <a:path w="2330450" h="1436370" extrusionOk="0">
                  <a:moveTo>
                    <a:pt x="1087741" y="1021343"/>
                  </a:moveTo>
                  <a:lnTo>
                    <a:pt x="1084694" y="1021238"/>
                  </a:lnTo>
                  <a:lnTo>
                    <a:pt x="1082982" y="1018484"/>
                  </a:lnTo>
                  <a:lnTo>
                    <a:pt x="1079590" y="1015417"/>
                  </a:lnTo>
                  <a:lnTo>
                    <a:pt x="1080486" y="1010526"/>
                  </a:lnTo>
                  <a:lnTo>
                    <a:pt x="1084404" y="1007304"/>
                  </a:lnTo>
                  <a:lnTo>
                    <a:pt x="1088933" y="1006775"/>
                  </a:lnTo>
                  <a:lnTo>
                    <a:pt x="1092931" y="1011111"/>
                  </a:lnTo>
                  <a:lnTo>
                    <a:pt x="1092962" y="1016058"/>
                  </a:lnTo>
                  <a:lnTo>
                    <a:pt x="1089625" y="1018700"/>
                  </a:lnTo>
                  <a:lnTo>
                    <a:pt x="1087741" y="1021343"/>
                  </a:lnTo>
                  <a:close/>
                </a:path>
                <a:path w="2330450" h="1436370" extrusionOk="0">
                  <a:moveTo>
                    <a:pt x="712820" y="1022797"/>
                  </a:moveTo>
                  <a:lnTo>
                    <a:pt x="710984" y="1020123"/>
                  </a:lnTo>
                  <a:lnTo>
                    <a:pt x="707450" y="1017240"/>
                  </a:lnTo>
                  <a:lnTo>
                    <a:pt x="708105" y="1012306"/>
                  </a:lnTo>
                  <a:lnTo>
                    <a:pt x="711849" y="1008881"/>
                  </a:lnTo>
                  <a:lnTo>
                    <a:pt x="716354" y="1008142"/>
                  </a:lnTo>
                  <a:lnTo>
                    <a:pt x="720563" y="1012269"/>
                  </a:lnTo>
                  <a:lnTo>
                    <a:pt x="720841" y="1017209"/>
                  </a:lnTo>
                  <a:lnTo>
                    <a:pt x="717627" y="1020018"/>
                  </a:lnTo>
                  <a:lnTo>
                    <a:pt x="715879" y="1022747"/>
                  </a:lnTo>
                  <a:lnTo>
                    <a:pt x="712820" y="1022797"/>
                  </a:lnTo>
                  <a:close/>
                </a:path>
                <a:path w="2330450" h="1436370" extrusionOk="0">
                  <a:moveTo>
                    <a:pt x="1144889" y="1021719"/>
                  </a:moveTo>
                  <a:lnTo>
                    <a:pt x="1139989" y="1020832"/>
                  </a:lnTo>
                  <a:lnTo>
                    <a:pt x="1136732" y="1016938"/>
                  </a:lnTo>
                  <a:lnTo>
                    <a:pt x="1136188" y="1012429"/>
                  </a:lnTo>
                  <a:lnTo>
                    <a:pt x="1140526" y="1008425"/>
                  </a:lnTo>
                  <a:lnTo>
                    <a:pt x="1145495" y="1008382"/>
                  </a:lnTo>
                  <a:lnTo>
                    <a:pt x="1148164" y="1011702"/>
                  </a:lnTo>
                  <a:lnTo>
                    <a:pt x="1150822" y="1013575"/>
                  </a:lnTo>
                  <a:lnTo>
                    <a:pt x="1150710" y="1016612"/>
                  </a:lnTo>
                  <a:lnTo>
                    <a:pt x="1147954" y="1018324"/>
                  </a:lnTo>
                  <a:lnTo>
                    <a:pt x="1144889" y="1021719"/>
                  </a:lnTo>
                  <a:close/>
                </a:path>
                <a:path w="2330450" h="1436370" extrusionOk="0">
                  <a:moveTo>
                    <a:pt x="772669" y="1023185"/>
                  </a:moveTo>
                  <a:lnTo>
                    <a:pt x="767756" y="1022316"/>
                  </a:lnTo>
                  <a:lnTo>
                    <a:pt x="764487" y="1018441"/>
                  </a:lnTo>
                  <a:lnTo>
                    <a:pt x="763912" y="1013938"/>
                  </a:lnTo>
                  <a:lnTo>
                    <a:pt x="768238" y="1009916"/>
                  </a:lnTo>
                  <a:lnTo>
                    <a:pt x="773206" y="1009836"/>
                  </a:lnTo>
                  <a:lnTo>
                    <a:pt x="775888" y="1013150"/>
                  </a:lnTo>
                  <a:lnTo>
                    <a:pt x="778552" y="1015004"/>
                  </a:lnTo>
                  <a:lnTo>
                    <a:pt x="778471" y="1018053"/>
                  </a:lnTo>
                  <a:lnTo>
                    <a:pt x="775715" y="1019778"/>
                  </a:lnTo>
                  <a:lnTo>
                    <a:pt x="772669" y="1023185"/>
                  </a:lnTo>
                  <a:close/>
                </a:path>
                <a:path w="2330450" h="1436370" extrusionOk="0">
                  <a:moveTo>
                    <a:pt x="1197236" y="1023105"/>
                  </a:moveTo>
                  <a:lnTo>
                    <a:pt x="1192911" y="1019113"/>
                  </a:lnTo>
                  <a:lnTo>
                    <a:pt x="1192491" y="1014185"/>
                  </a:lnTo>
                  <a:lnTo>
                    <a:pt x="1195624" y="1011284"/>
                  </a:lnTo>
                  <a:lnTo>
                    <a:pt x="1197298" y="1008505"/>
                  </a:lnTo>
                  <a:lnTo>
                    <a:pt x="1200339" y="1008358"/>
                  </a:lnTo>
                  <a:lnTo>
                    <a:pt x="1202260" y="1010976"/>
                  </a:lnTo>
                  <a:lnTo>
                    <a:pt x="1205875" y="1013760"/>
                  </a:lnTo>
                  <a:lnTo>
                    <a:pt x="1205375" y="1018706"/>
                  </a:lnTo>
                  <a:lnTo>
                    <a:pt x="1201723" y="1022248"/>
                  </a:lnTo>
                  <a:lnTo>
                    <a:pt x="1197236" y="1023105"/>
                  </a:lnTo>
                  <a:close/>
                </a:path>
                <a:path w="2330450" h="1436370" extrusionOk="0">
                  <a:moveTo>
                    <a:pt x="824633" y="1024478"/>
                  </a:moveTo>
                  <a:lnTo>
                    <a:pt x="820536" y="1020240"/>
                  </a:lnTo>
                  <a:lnTo>
                    <a:pt x="820381" y="1015294"/>
                  </a:lnTo>
                  <a:lnTo>
                    <a:pt x="823663" y="1012571"/>
                  </a:lnTo>
                  <a:lnTo>
                    <a:pt x="825479" y="1009885"/>
                  </a:lnTo>
                  <a:lnTo>
                    <a:pt x="828538" y="1009910"/>
                  </a:lnTo>
                  <a:lnTo>
                    <a:pt x="830306" y="1012627"/>
                  </a:lnTo>
                  <a:lnTo>
                    <a:pt x="833772" y="1015614"/>
                  </a:lnTo>
                  <a:lnTo>
                    <a:pt x="832981" y="1020524"/>
                  </a:lnTo>
                  <a:lnTo>
                    <a:pt x="829144" y="1023844"/>
                  </a:lnTo>
                  <a:lnTo>
                    <a:pt x="824633" y="1024478"/>
                  </a:lnTo>
                  <a:close/>
                </a:path>
                <a:path w="2330450" h="1436370" extrusionOk="0">
                  <a:moveTo>
                    <a:pt x="1254070" y="1025735"/>
                  </a:moveTo>
                  <a:lnTo>
                    <a:pt x="1252259" y="1023049"/>
                  </a:lnTo>
                  <a:lnTo>
                    <a:pt x="1248749" y="1020117"/>
                  </a:lnTo>
                  <a:lnTo>
                    <a:pt x="1249466" y="1015195"/>
                  </a:lnTo>
                  <a:lnTo>
                    <a:pt x="1253248" y="1011819"/>
                  </a:lnTo>
                  <a:lnTo>
                    <a:pt x="1257753" y="1011123"/>
                  </a:lnTo>
                  <a:lnTo>
                    <a:pt x="1261918" y="1015300"/>
                  </a:lnTo>
                  <a:lnTo>
                    <a:pt x="1262134" y="1020240"/>
                  </a:lnTo>
                  <a:lnTo>
                    <a:pt x="1258876" y="1023049"/>
                  </a:lnTo>
                  <a:lnTo>
                    <a:pt x="1257117" y="1025729"/>
                  </a:lnTo>
                  <a:lnTo>
                    <a:pt x="1254070" y="1025735"/>
                  </a:lnTo>
                  <a:close/>
                </a:path>
                <a:path w="2330450" h="1436370" extrusionOk="0">
                  <a:moveTo>
                    <a:pt x="458592" y="1026031"/>
                  </a:moveTo>
                  <a:lnTo>
                    <a:pt x="453654" y="1025396"/>
                  </a:lnTo>
                  <a:lnTo>
                    <a:pt x="450225" y="1021682"/>
                  </a:lnTo>
                  <a:lnTo>
                    <a:pt x="449434" y="1017203"/>
                  </a:lnTo>
                  <a:lnTo>
                    <a:pt x="453543" y="1012971"/>
                  </a:lnTo>
                  <a:lnTo>
                    <a:pt x="458481" y="1012682"/>
                  </a:lnTo>
                  <a:lnTo>
                    <a:pt x="461311" y="1015860"/>
                  </a:lnTo>
                  <a:lnTo>
                    <a:pt x="464055" y="1017585"/>
                  </a:lnTo>
                  <a:lnTo>
                    <a:pt x="464129" y="1020628"/>
                  </a:lnTo>
                  <a:lnTo>
                    <a:pt x="461465" y="1022482"/>
                  </a:lnTo>
                  <a:lnTo>
                    <a:pt x="458592" y="1026031"/>
                  </a:lnTo>
                  <a:close/>
                </a:path>
                <a:path w="2330450" h="1436370" extrusionOk="0">
                  <a:moveTo>
                    <a:pt x="881361" y="1026067"/>
                  </a:moveTo>
                  <a:lnTo>
                    <a:pt x="877017" y="1022088"/>
                  </a:lnTo>
                  <a:lnTo>
                    <a:pt x="876585" y="1017160"/>
                  </a:lnTo>
                  <a:lnTo>
                    <a:pt x="879705" y="1014247"/>
                  </a:lnTo>
                  <a:lnTo>
                    <a:pt x="881374" y="1011462"/>
                  </a:lnTo>
                  <a:lnTo>
                    <a:pt x="884408" y="1011308"/>
                  </a:lnTo>
                  <a:lnTo>
                    <a:pt x="886342" y="1013920"/>
                  </a:lnTo>
                  <a:lnTo>
                    <a:pt x="889969" y="1016692"/>
                  </a:lnTo>
                  <a:lnTo>
                    <a:pt x="889481" y="1021638"/>
                  </a:lnTo>
                  <a:lnTo>
                    <a:pt x="885842" y="1025193"/>
                  </a:lnTo>
                  <a:lnTo>
                    <a:pt x="881361" y="1026067"/>
                  </a:lnTo>
                  <a:close/>
                </a:path>
                <a:path w="2330450" h="1436370" extrusionOk="0">
                  <a:moveTo>
                    <a:pt x="514943" y="1027503"/>
                  </a:moveTo>
                  <a:lnTo>
                    <a:pt x="509994" y="1026881"/>
                  </a:lnTo>
                  <a:lnTo>
                    <a:pt x="506533" y="1023166"/>
                  </a:lnTo>
                  <a:lnTo>
                    <a:pt x="505767" y="1018682"/>
                  </a:lnTo>
                  <a:lnTo>
                    <a:pt x="509876" y="1014456"/>
                  </a:lnTo>
                  <a:lnTo>
                    <a:pt x="514826" y="1014154"/>
                  </a:lnTo>
                  <a:lnTo>
                    <a:pt x="517662" y="1017339"/>
                  </a:lnTo>
                  <a:lnTo>
                    <a:pt x="520412" y="1019064"/>
                  </a:lnTo>
                  <a:lnTo>
                    <a:pt x="520486" y="1022113"/>
                  </a:lnTo>
                  <a:lnTo>
                    <a:pt x="517823" y="1023961"/>
                  </a:lnTo>
                  <a:lnTo>
                    <a:pt x="514943" y="1027503"/>
                  </a:lnTo>
                  <a:close/>
                </a:path>
                <a:path w="2330450" h="1436370" extrusionOk="0">
                  <a:moveTo>
                    <a:pt x="937243" y="1027410"/>
                  </a:moveTo>
                  <a:lnTo>
                    <a:pt x="933208" y="1023098"/>
                  </a:lnTo>
                  <a:lnTo>
                    <a:pt x="933134" y="1018152"/>
                  </a:lnTo>
                  <a:lnTo>
                    <a:pt x="936458" y="1015478"/>
                  </a:lnTo>
                  <a:lnTo>
                    <a:pt x="938318" y="1012824"/>
                  </a:lnTo>
                  <a:lnTo>
                    <a:pt x="941365" y="1012904"/>
                  </a:lnTo>
                  <a:lnTo>
                    <a:pt x="943102" y="1015645"/>
                  </a:lnTo>
                  <a:lnTo>
                    <a:pt x="946519" y="1018682"/>
                  </a:lnTo>
                  <a:lnTo>
                    <a:pt x="945647" y="1023579"/>
                  </a:lnTo>
                  <a:lnTo>
                    <a:pt x="941760" y="1026837"/>
                  </a:lnTo>
                  <a:lnTo>
                    <a:pt x="937243" y="1027410"/>
                  </a:lnTo>
                  <a:close/>
                </a:path>
                <a:path w="2330450" h="1436370" extrusionOk="0">
                  <a:moveTo>
                    <a:pt x="994522" y="1030170"/>
                  </a:moveTo>
                  <a:lnTo>
                    <a:pt x="992682" y="1027454"/>
                  </a:lnTo>
                  <a:lnTo>
                    <a:pt x="989207" y="1024546"/>
                  </a:lnTo>
                  <a:lnTo>
                    <a:pt x="989924" y="1019624"/>
                  </a:lnTo>
                  <a:lnTo>
                    <a:pt x="993706" y="1016249"/>
                  </a:lnTo>
                  <a:lnTo>
                    <a:pt x="998217" y="1015553"/>
                  </a:lnTo>
                  <a:lnTo>
                    <a:pt x="1002376" y="1019735"/>
                  </a:lnTo>
                  <a:lnTo>
                    <a:pt x="1002598" y="1024669"/>
                  </a:lnTo>
                  <a:lnTo>
                    <a:pt x="999344" y="1027478"/>
                  </a:lnTo>
                  <a:lnTo>
                    <a:pt x="997581" y="1030158"/>
                  </a:lnTo>
                  <a:lnTo>
                    <a:pt x="994522" y="1030170"/>
                  </a:lnTo>
                  <a:close/>
                </a:path>
                <a:path w="2330450" h="1436370" extrusionOk="0">
                  <a:moveTo>
                    <a:pt x="1050058" y="1030392"/>
                  </a:moveTo>
                  <a:lnTo>
                    <a:pt x="1045960" y="1026154"/>
                  </a:lnTo>
                  <a:lnTo>
                    <a:pt x="1045806" y="1021207"/>
                  </a:lnTo>
                  <a:lnTo>
                    <a:pt x="1049087" y="1018485"/>
                  </a:lnTo>
                  <a:lnTo>
                    <a:pt x="1050904" y="1015799"/>
                  </a:lnTo>
                  <a:lnTo>
                    <a:pt x="1053963" y="1015823"/>
                  </a:lnTo>
                  <a:lnTo>
                    <a:pt x="1055737" y="1018540"/>
                  </a:lnTo>
                  <a:lnTo>
                    <a:pt x="1059197" y="1021528"/>
                  </a:lnTo>
                  <a:lnTo>
                    <a:pt x="1058406" y="1026437"/>
                  </a:lnTo>
                  <a:lnTo>
                    <a:pt x="1054569" y="1029757"/>
                  </a:lnTo>
                  <a:lnTo>
                    <a:pt x="1050058" y="1030392"/>
                  </a:lnTo>
                  <a:close/>
                </a:path>
                <a:path w="2330450" h="1436370" extrusionOk="0">
                  <a:moveTo>
                    <a:pt x="1111105" y="1031956"/>
                  </a:moveTo>
                  <a:lnTo>
                    <a:pt x="1106162" y="1031297"/>
                  </a:lnTo>
                  <a:lnTo>
                    <a:pt x="1102726" y="1027564"/>
                  </a:lnTo>
                  <a:lnTo>
                    <a:pt x="1101984" y="1023080"/>
                  </a:lnTo>
                  <a:lnTo>
                    <a:pt x="1106125" y="1018885"/>
                  </a:lnTo>
                  <a:lnTo>
                    <a:pt x="1111081" y="1018602"/>
                  </a:lnTo>
                  <a:lnTo>
                    <a:pt x="1113899" y="1021805"/>
                  </a:lnTo>
                  <a:lnTo>
                    <a:pt x="1116636" y="1023548"/>
                  </a:lnTo>
                  <a:lnTo>
                    <a:pt x="1116680" y="1026597"/>
                  </a:lnTo>
                  <a:lnTo>
                    <a:pt x="1114004" y="1028433"/>
                  </a:lnTo>
                  <a:lnTo>
                    <a:pt x="1111105" y="1031956"/>
                  </a:lnTo>
                  <a:close/>
                </a:path>
                <a:path w="2330450" h="1436370" extrusionOk="0">
                  <a:moveTo>
                    <a:pt x="738848" y="1033435"/>
                  </a:moveTo>
                  <a:lnTo>
                    <a:pt x="733898" y="1032776"/>
                  </a:lnTo>
                  <a:lnTo>
                    <a:pt x="730469" y="1029043"/>
                  </a:lnTo>
                  <a:lnTo>
                    <a:pt x="729727" y="1024558"/>
                  </a:lnTo>
                  <a:lnTo>
                    <a:pt x="733861" y="1020357"/>
                  </a:lnTo>
                  <a:lnTo>
                    <a:pt x="738817" y="1020080"/>
                  </a:lnTo>
                  <a:lnTo>
                    <a:pt x="741641" y="1023283"/>
                  </a:lnTo>
                  <a:lnTo>
                    <a:pt x="744379" y="1025026"/>
                  </a:lnTo>
                  <a:lnTo>
                    <a:pt x="744422" y="1028076"/>
                  </a:lnTo>
                  <a:lnTo>
                    <a:pt x="741746" y="1029911"/>
                  </a:lnTo>
                  <a:lnTo>
                    <a:pt x="738848" y="1033435"/>
                  </a:lnTo>
                  <a:close/>
                </a:path>
                <a:path w="2330450" h="1436370" extrusionOk="0">
                  <a:moveTo>
                    <a:pt x="1167469" y="1033435"/>
                  </a:moveTo>
                  <a:lnTo>
                    <a:pt x="1162526" y="1032776"/>
                  </a:lnTo>
                  <a:lnTo>
                    <a:pt x="1159084" y="1029043"/>
                  </a:lnTo>
                  <a:lnTo>
                    <a:pt x="1158348" y="1024558"/>
                  </a:lnTo>
                  <a:lnTo>
                    <a:pt x="1162482" y="1020357"/>
                  </a:lnTo>
                  <a:lnTo>
                    <a:pt x="1167438" y="1020080"/>
                  </a:lnTo>
                  <a:lnTo>
                    <a:pt x="1170263" y="1023283"/>
                  </a:lnTo>
                  <a:lnTo>
                    <a:pt x="1172994" y="1025026"/>
                  </a:lnTo>
                  <a:lnTo>
                    <a:pt x="1173043" y="1028076"/>
                  </a:lnTo>
                  <a:lnTo>
                    <a:pt x="1170368" y="1029911"/>
                  </a:lnTo>
                  <a:lnTo>
                    <a:pt x="1167469" y="1033435"/>
                  </a:lnTo>
                  <a:close/>
                </a:path>
                <a:path w="2330450" h="1436370" extrusionOk="0">
                  <a:moveTo>
                    <a:pt x="794891" y="1035024"/>
                  </a:moveTo>
                  <a:lnTo>
                    <a:pt x="789984" y="1034131"/>
                  </a:lnTo>
                  <a:lnTo>
                    <a:pt x="786727" y="1030244"/>
                  </a:lnTo>
                  <a:lnTo>
                    <a:pt x="786184" y="1025735"/>
                  </a:lnTo>
                  <a:lnTo>
                    <a:pt x="790522" y="1021725"/>
                  </a:lnTo>
                  <a:lnTo>
                    <a:pt x="795490" y="1021682"/>
                  </a:lnTo>
                  <a:lnTo>
                    <a:pt x="798160" y="1025008"/>
                  </a:lnTo>
                  <a:lnTo>
                    <a:pt x="800817" y="1026874"/>
                  </a:lnTo>
                  <a:lnTo>
                    <a:pt x="800712" y="1029911"/>
                  </a:lnTo>
                  <a:lnTo>
                    <a:pt x="797956" y="1031630"/>
                  </a:lnTo>
                  <a:lnTo>
                    <a:pt x="794891" y="1035024"/>
                  </a:lnTo>
                  <a:close/>
                </a:path>
                <a:path w="2330450" h="1436370" extrusionOk="0">
                  <a:moveTo>
                    <a:pt x="1223370" y="1035067"/>
                  </a:moveTo>
                  <a:lnTo>
                    <a:pt x="1218488" y="1034094"/>
                  </a:lnTo>
                  <a:lnTo>
                    <a:pt x="1215318" y="1030121"/>
                  </a:lnTo>
                  <a:lnTo>
                    <a:pt x="1214873" y="1025593"/>
                  </a:lnTo>
                  <a:lnTo>
                    <a:pt x="1219279" y="1021675"/>
                  </a:lnTo>
                  <a:lnTo>
                    <a:pt x="1224235" y="1021743"/>
                  </a:lnTo>
                  <a:lnTo>
                    <a:pt x="1226830" y="1025113"/>
                  </a:lnTo>
                  <a:lnTo>
                    <a:pt x="1229451" y="1027035"/>
                  </a:lnTo>
                  <a:lnTo>
                    <a:pt x="1229290" y="1030071"/>
                  </a:lnTo>
                  <a:lnTo>
                    <a:pt x="1226503" y="1031728"/>
                  </a:lnTo>
                  <a:lnTo>
                    <a:pt x="1223370" y="1035067"/>
                  </a:lnTo>
                  <a:close/>
                </a:path>
                <a:path w="2330450" h="1436370" extrusionOk="0">
                  <a:moveTo>
                    <a:pt x="850451" y="1037599"/>
                  </a:moveTo>
                  <a:lnTo>
                    <a:pt x="847398" y="1037494"/>
                  </a:lnTo>
                  <a:lnTo>
                    <a:pt x="845687" y="1034741"/>
                  </a:lnTo>
                  <a:lnTo>
                    <a:pt x="842294" y="1031673"/>
                  </a:lnTo>
                  <a:lnTo>
                    <a:pt x="843196" y="1026788"/>
                  </a:lnTo>
                  <a:lnTo>
                    <a:pt x="847114" y="1023560"/>
                  </a:lnTo>
                  <a:lnTo>
                    <a:pt x="851638" y="1023037"/>
                  </a:lnTo>
                  <a:lnTo>
                    <a:pt x="855642" y="1027367"/>
                  </a:lnTo>
                  <a:lnTo>
                    <a:pt x="855673" y="1032314"/>
                  </a:lnTo>
                  <a:lnTo>
                    <a:pt x="852330" y="1034962"/>
                  </a:lnTo>
                  <a:lnTo>
                    <a:pt x="850451" y="1037599"/>
                  </a:lnTo>
                  <a:close/>
                </a:path>
                <a:path w="2330450" h="1436370" extrusionOk="0">
                  <a:moveTo>
                    <a:pt x="480412" y="1037999"/>
                  </a:moveTo>
                  <a:lnTo>
                    <a:pt x="475505" y="1037075"/>
                  </a:lnTo>
                  <a:lnTo>
                    <a:pt x="472292" y="1033145"/>
                  </a:lnTo>
                  <a:lnTo>
                    <a:pt x="471798" y="1028630"/>
                  </a:lnTo>
                  <a:lnTo>
                    <a:pt x="476167" y="1024663"/>
                  </a:lnTo>
                  <a:lnTo>
                    <a:pt x="481123" y="1024663"/>
                  </a:lnTo>
                  <a:lnTo>
                    <a:pt x="483768" y="1028008"/>
                  </a:lnTo>
                  <a:lnTo>
                    <a:pt x="486400" y="1029899"/>
                  </a:lnTo>
                  <a:lnTo>
                    <a:pt x="486276" y="1032936"/>
                  </a:lnTo>
                  <a:lnTo>
                    <a:pt x="483502" y="1034630"/>
                  </a:lnTo>
                  <a:lnTo>
                    <a:pt x="480412" y="1037999"/>
                  </a:lnTo>
                  <a:close/>
                </a:path>
                <a:path w="2330450" h="1436370" extrusionOk="0">
                  <a:moveTo>
                    <a:pt x="903546" y="1037876"/>
                  </a:moveTo>
                  <a:lnTo>
                    <a:pt x="899239" y="1033854"/>
                  </a:lnTo>
                  <a:lnTo>
                    <a:pt x="898856" y="1028926"/>
                  </a:lnTo>
                  <a:lnTo>
                    <a:pt x="902007" y="1026043"/>
                  </a:lnTo>
                  <a:lnTo>
                    <a:pt x="903694" y="1023271"/>
                  </a:lnTo>
                  <a:lnTo>
                    <a:pt x="906741" y="1023148"/>
                  </a:lnTo>
                  <a:lnTo>
                    <a:pt x="908644" y="1025778"/>
                  </a:lnTo>
                  <a:lnTo>
                    <a:pt x="912247" y="1028581"/>
                  </a:lnTo>
                  <a:lnTo>
                    <a:pt x="911709" y="1033527"/>
                  </a:lnTo>
                  <a:lnTo>
                    <a:pt x="908039" y="1037044"/>
                  </a:lnTo>
                  <a:lnTo>
                    <a:pt x="903546" y="1037876"/>
                  </a:lnTo>
                  <a:close/>
                </a:path>
                <a:path w="2330450" h="1436370" extrusionOk="0">
                  <a:moveTo>
                    <a:pt x="535447" y="1095601"/>
                  </a:moveTo>
                  <a:lnTo>
                    <a:pt x="530522" y="1094794"/>
                  </a:lnTo>
                  <a:lnTo>
                    <a:pt x="527216" y="1090950"/>
                  </a:lnTo>
                  <a:lnTo>
                    <a:pt x="526598" y="1086453"/>
                  </a:lnTo>
                  <a:lnTo>
                    <a:pt x="530881" y="1082382"/>
                  </a:lnTo>
                  <a:lnTo>
                    <a:pt x="535843" y="1082259"/>
                  </a:lnTo>
                  <a:lnTo>
                    <a:pt x="538562" y="1085542"/>
                  </a:lnTo>
                  <a:lnTo>
                    <a:pt x="541250" y="1087365"/>
                  </a:lnTo>
                  <a:lnTo>
                    <a:pt x="541188" y="1090414"/>
                  </a:lnTo>
                  <a:lnTo>
                    <a:pt x="538463" y="1092164"/>
                  </a:lnTo>
                  <a:lnTo>
                    <a:pt x="535447" y="1095601"/>
                  </a:lnTo>
                  <a:close/>
                </a:path>
                <a:path w="2330450" h="1436370" extrusionOk="0">
                  <a:moveTo>
                    <a:pt x="958081" y="1095435"/>
                  </a:moveTo>
                  <a:lnTo>
                    <a:pt x="953996" y="1091172"/>
                  </a:lnTo>
                  <a:lnTo>
                    <a:pt x="953872" y="1086219"/>
                  </a:lnTo>
                  <a:lnTo>
                    <a:pt x="957166" y="1083515"/>
                  </a:lnTo>
                  <a:lnTo>
                    <a:pt x="959001" y="1080835"/>
                  </a:lnTo>
                  <a:lnTo>
                    <a:pt x="962054" y="1080891"/>
                  </a:lnTo>
                  <a:lnTo>
                    <a:pt x="963809" y="1083614"/>
                  </a:lnTo>
                  <a:lnTo>
                    <a:pt x="967264" y="1086614"/>
                  </a:lnTo>
                  <a:lnTo>
                    <a:pt x="966448" y="1091517"/>
                  </a:lnTo>
                  <a:lnTo>
                    <a:pt x="962598" y="1094819"/>
                  </a:lnTo>
                  <a:lnTo>
                    <a:pt x="958081" y="1095435"/>
                  </a:lnTo>
                  <a:close/>
                </a:path>
                <a:path w="2330450" h="1436370" extrusionOk="0">
                  <a:moveTo>
                    <a:pt x="1019116" y="1097018"/>
                  </a:moveTo>
                  <a:lnTo>
                    <a:pt x="1014179" y="1096334"/>
                  </a:lnTo>
                  <a:lnTo>
                    <a:pt x="1010762" y="1092583"/>
                  </a:lnTo>
                  <a:lnTo>
                    <a:pt x="1010039" y="1088092"/>
                  </a:lnTo>
                  <a:lnTo>
                    <a:pt x="1014197" y="1083922"/>
                  </a:lnTo>
                  <a:lnTo>
                    <a:pt x="1019153" y="1083657"/>
                  </a:lnTo>
                  <a:lnTo>
                    <a:pt x="1021959" y="1086872"/>
                  </a:lnTo>
                  <a:lnTo>
                    <a:pt x="1024684" y="1088628"/>
                  </a:lnTo>
                  <a:lnTo>
                    <a:pt x="1024721" y="1091683"/>
                  </a:lnTo>
                  <a:lnTo>
                    <a:pt x="1022033" y="1093500"/>
                  </a:lnTo>
                  <a:lnTo>
                    <a:pt x="1019116" y="1097018"/>
                  </a:lnTo>
                  <a:close/>
                </a:path>
                <a:path w="2330450" h="1436370" extrusionOk="0">
                  <a:moveTo>
                    <a:pt x="1075054" y="1098638"/>
                  </a:moveTo>
                  <a:lnTo>
                    <a:pt x="1070172" y="1097671"/>
                  </a:lnTo>
                  <a:lnTo>
                    <a:pt x="1066996" y="1093697"/>
                  </a:lnTo>
                  <a:lnTo>
                    <a:pt x="1066557" y="1089170"/>
                  </a:lnTo>
                  <a:lnTo>
                    <a:pt x="1070963" y="1085252"/>
                  </a:lnTo>
                  <a:lnTo>
                    <a:pt x="1075919" y="1085314"/>
                  </a:lnTo>
                  <a:lnTo>
                    <a:pt x="1078521" y="1088689"/>
                  </a:lnTo>
                  <a:lnTo>
                    <a:pt x="1081135" y="1090611"/>
                  </a:lnTo>
                  <a:lnTo>
                    <a:pt x="1080974" y="1093648"/>
                  </a:lnTo>
                  <a:lnTo>
                    <a:pt x="1078181" y="1095305"/>
                  </a:lnTo>
                  <a:lnTo>
                    <a:pt x="1075054" y="1098638"/>
                  </a:lnTo>
                  <a:close/>
                </a:path>
                <a:path w="2330450" h="1436370" extrusionOk="0">
                  <a:moveTo>
                    <a:pt x="1130615" y="1101200"/>
                  </a:moveTo>
                  <a:lnTo>
                    <a:pt x="1127574" y="1101046"/>
                  </a:lnTo>
                  <a:lnTo>
                    <a:pt x="1125906" y="1098262"/>
                  </a:lnTo>
                  <a:lnTo>
                    <a:pt x="1122563" y="1095139"/>
                  </a:lnTo>
                  <a:lnTo>
                    <a:pt x="1123539" y="1090272"/>
                  </a:lnTo>
                  <a:lnTo>
                    <a:pt x="1127525" y="1087112"/>
                  </a:lnTo>
                  <a:lnTo>
                    <a:pt x="1132061" y="1086669"/>
                  </a:lnTo>
                  <a:lnTo>
                    <a:pt x="1135991" y="1091061"/>
                  </a:lnTo>
                  <a:lnTo>
                    <a:pt x="1135929" y="1096001"/>
                  </a:lnTo>
                  <a:lnTo>
                    <a:pt x="1132542" y="1098588"/>
                  </a:lnTo>
                  <a:lnTo>
                    <a:pt x="1130615" y="1101200"/>
                  </a:lnTo>
                  <a:close/>
                </a:path>
                <a:path w="2330450" h="1436370" extrusionOk="0">
                  <a:moveTo>
                    <a:pt x="759655" y="1101422"/>
                  </a:moveTo>
                  <a:lnTo>
                    <a:pt x="754705" y="1100800"/>
                  </a:lnTo>
                  <a:lnTo>
                    <a:pt x="751244" y="1097085"/>
                  </a:lnTo>
                  <a:lnTo>
                    <a:pt x="750472" y="1092601"/>
                  </a:lnTo>
                  <a:lnTo>
                    <a:pt x="754587" y="1088375"/>
                  </a:lnTo>
                  <a:lnTo>
                    <a:pt x="759537" y="1088073"/>
                  </a:lnTo>
                  <a:lnTo>
                    <a:pt x="762374" y="1091258"/>
                  </a:lnTo>
                  <a:lnTo>
                    <a:pt x="765124" y="1092983"/>
                  </a:lnTo>
                  <a:lnTo>
                    <a:pt x="765198" y="1096032"/>
                  </a:lnTo>
                  <a:lnTo>
                    <a:pt x="762534" y="1097880"/>
                  </a:lnTo>
                  <a:lnTo>
                    <a:pt x="759655" y="1101422"/>
                  </a:lnTo>
                  <a:close/>
                </a:path>
                <a:path w="2330450" h="1436370" extrusionOk="0">
                  <a:moveTo>
                    <a:pt x="1183512" y="1101348"/>
                  </a:moveTo>
                  <a:lnTo>
                    <a:pt x="1179421" y="1097086"/>
                  </a:lnTo>
                  <a:lnTo>
                    <a:pt x="1179303" y="1092133"/>
                  </a:lnTo>
                  <a:lnTo>
                    <a:pt x="1182597" y="1089429"/>
                  </a:lnTo>
                  <a:lnTo>
                    <a:pt x="1184426" y="1086749"/>
                  </a:lnTo>
                  <a:lnTo>
                    <a:pt x="1187485" y="1086805"/>
                  </a:lnTo>
                  <a:lnTo>
                    <a:pt x="1189240" y="1089527"/>
                  </a:lnTo>
                  <a:lnTo>
                    <a:pt x="1192688" y="1092527"/>
                  </a:lnTo>
                  <a:lnTo>
                    <a:pt x="1191879" y="1097437"/>
                  </a:lnTo>
                  <a:lnTo>
                    <a:pt x="1188023" y="1100732"/>
                  </a:lnTo>
                  <a:lnTo>
                    <a:pt x="1183512" y="1101348"/>
                  </a:lnTo>
                  <a:close/>
                </a:path>
                <a:path w="2330450" h="1436370" extrusionOk="0">
                  <a:moveTo>
                    <a:pt x="815790" y="1102987"/>
                  </a:moveTo>
                  <a:lnTo>
                    <a:pt x="810865" y="1102204"/>
                  </a:lnTo>
                  <a:lnTo>
                    <a:pt x="807534" y="1098373"/>
                  </a:lnTo>
                  <a:lnTo>
                    <a:pt x="806897" y="1093882"/>
                  </a:lnTo>
                  <a:lnTo>
                    <a:pt x="811155" y="1089792"/>
                  </a:lnTo>
                  <a:lnTo>
                    <a:pt x="816117" y="1089638"/>
                  </a:lnTo>
                  <a:lnTo>
                    <a:pt x="818849" y="1092903"/>
                  </a:lnTo>
                  <a:lnTo>
                    <a:pt x="821537" y="1094720"/>
                  </a:lnTo>
                  <a:lnTo>
                    <a:pt x="821506" y="1097769"/>
                  </a:lnTo>
                  <a:lnTo>
                    <a:pt x="818787" y="1099537"/>
                  </a:lnTo>
                  <a:lnTo>
                    <a:pt x="815790" y="1102987"/>
                  </a:lnTo>
                  <a:close/>
                </a:path>
                <a:path w="2330450" h="1436370" extrusionOk="0">
                  <a:moveTo>
                    <a:pt x="871486" y="1105562"/>
                  </a:moveTo>
                  <a:lnTo>
                    <a:pt x="868427" y="1105561"/>
                  </a:lnTo>
                  <a:lnTo>
                    <a:pt x="866629" y="1102863"/>
                  </a:lnTo>
                  <a:lnTo>
                    <a:pt x="863132" y="1099925"/>
                  </a:lnTo>
                  <a:lnTo>
                    <a:pt x="863873" y="1095003"/>
                  </a:lnTo>
                  <a:lnTo>
                    <a:pt x="867667" y="1091640"/>
                  </a:lnTo>
                  <a:lnTo>
                    <a:pt x="872172" y="1090963"/>
                  </a:lnTo>
                  <a:lnTo>
                    <a:pt x="876325" y="1095157"/>
                  </a:lnTo>
                  <a:lnTo>
                    <a:pt x="876529" y="1100098"/>
                  </a:lnTo>
                  <a:lnTo>
                    <a:pt x="873278" y="1102863"/>
                  </a:lnTo>
                  <a:lnTo>
                    <a:pt x="871486" y="1105562"/>
                  </a:lnTo>
                  <a:close/>
                </a:path>
                <a:path w="2330450" h="1436370" extrusionOk="0">
                  <a:moveTo>
                    <a:pt x="924865" y="1107058"/>
                  </a:moveTo>
                  <a:lnTo>
                    <a:pt x="923042" y="1104379"/>
                  </a:lnTo>
                  <a:lnTo>
                    <a:pt x="919520" y="1101477"/>
                  </a:lnTo>
                  <a:lnTo>
                    <a:pt x="920206" y="1096549"/>
                  </a:lnTo>
                  <a:lnTo>
                    <a:pt x="923963" y="1093143"/>
                  </a:lnTo>
                  <a:lnTo>
                    <a:pt x="928468" y="1092422"/>
                  </a:lnTo>
                  <a:lnTo>
                    <a:pt x="932652" y="1096568"/>
                  </a:lnTo>
                  <a:lnTo>
                    <a:pt x="932918" y="1101502"/>
                  </a:lnTo>
                  <a:lnTo>
                    <a:pt x="929692" y="1104299"/>
                  </a:lnTo>
                  <a:lnTo>
                    <a:pt x="927931" y="1107015"/>
                  </a:lnTo>
                  <a:lnTo>
                    <a:pt x="924865" y="1107058"/>
                  </a:lnTo>
                  <a:close/>
                </a:path>
                <a:path w="2330450" h="1436370" extrusionOk="0">
                  <a:moveTo>
                    <a:pt x="553578" y="1107367"/>
                  </a:moveTo>
                  <a:lnTo>
                    <a:pt x="549252" y="1103375"/>
                  </a:lnTo>
                  <a:lnTo>
                    <a:pt x="548832" y="1098447"/>
                  </a:lnTo>
                  <a:lnTo>
                    <a:pt x="551965" y="1095546"/>
                  </a:lnTo>
                  <a:lnTo>
                    <a:pt x="553640" y="1092767"/>
                  </a:lnTo>
                  <a:lnTo>
                    <a:pt x="556680" y="1092626"/>
                  </a:lnTo>
                  <a:lnTo>
                    <a:pt x="558602" y="1095238"/>
                  </a:lnTo>
                  <a:lnTo>
                    <a:pt x="562223" y="1098022"/>
                  </a:lnTo>
                  <a:lnTo>
                    <a:pt x="561717" y="1102974"/>
                  </a:lnTo>
                  <a:lnTo>
                    <a:pt x="558064" y="1106510"/>
                  </a:lnTo>
                  <a:lnTo>
                    <a:pt x="553578" y="1107367"/>
                  </a:lnTo>
                  <a:close/>
                </a:path>
                <a:path w="2330450" h="1436370" extrusionOk="0">
                  <a:moveTo>
                    <a:pt x="981223" y="1108537"/>
                  </a:moveTo>
                  <a:lnTo>
                    <a:pt x="979400" y="1105857"/>
                  </a:lnTo>
                  <a:lnTo>
                    <a:pt x="975878" y="1102950"/>
                  </a:lnTo>
                  <a:lnTo>
                    <a:pt x="976558" y="1098022"/>
                  </a:lnTo>
                  <a:lnTo>
                    <a:pt x="980321" y="1094621"/>
                  </a:lnTo>
                  <a:lnTo>
                    <a:pt x="984826" y="1093901"/>
                  </a:lnTo>
                  <a:lnTo>
                    <a:pt x="989009" y="1098046"/>
                  </a:lnTo>
                  <a:lnTo>
                    <a:pt x="989275" y="1102980"/>
                  </a:lnTo>
                  <a:lnTo>
                    <a:pt x="986050" y="1105777"/>
                  </a:lnTo>
                  <a:lnTo>
                    <a:pt x="984288" y="1108494"/>
                  </a:lnTo>
                  <a:lnTo>
                    <a:pt x="981223" y="1108537"/>
                  </a:lnTo>
                  <a:close/>
                </a:path>
                <a:path w="2330450" h="1436370" extrusionOk="0">
                  <a:moveTo>
                    <a:pt x="1041258" y="1108882"/>
                  </a:moveTo>
                  <a:lnTo>
                    <a:pt x="1036326" y="1108124"/>
                  </a:lnTo>
                  <a:lnTo>
                    <a:pt x="1032971" y="1104323"/>
                  </a:lnTo>
                  <a:lnTo>
                    <a:pt x="1032310" y="1099827"/>
                  </a:lnTo>
                  <a:lnTo>
                    <a:pt x="1036543" y="1095712"/>
                  </a:lnTo>
                  <a:lnTo>
                    <a:pt x="1041505" y="1095539"/>
                  </a:lnTo>
                  <a:lnTo>
                    <a:pt x="1044261" y="1098792"/>
                  </a:lnTo>
                  <a:lnTo>
                    <a:pt x="1046968" y="1100584"/>
                  </a:lnTo>
                  <a:lnTo>
                    <a:pt x="1046943" y="1103627"/>
                  </a:lnTo>
                  <a:lnTo>
                    <a:pt x="1044230" y="1105408"/>
                  </a:lnTo>
                  <a:lnTo>
                    <a:pt x="1041258" y="1108882"/>
                  </a:lnTo>
                  <a:close/>
                </a:path>
                <a:path w="2330450" h="1436370" extrusionOk="0">
                  <a:moveTo>
                    <a:pt x="1097300" y="1110465"/>
                  </a:moveTo>
                  <a:lnTo>
                    <a:pt x="1092412" y="1109498"/>
                  </a:lnTo>
                  <a:lnTo>
                    <a:pt x="1089242" y="1105525"/>
                  </a:lnTo>
                  <a:lnTo>
                    <a:pt x="1088803" y="1100997"/>
                  </a:lnTo>
                  <a:lnTo>
                    <a:pt x="1093209" y="1097079"/>
                  </a:lnTo>
                  <a:lnTo>
                    <a:pt x="1098166" y="1097141"/>
                  </a:lnTo>
                  <a:lnTo>
                    <a:pt x="1100767" y="1100517"/>
                  </a:lnTo>
                  <a:lnTo>
                    <a:pt x="1103381" y="1102438"/>
                  </a:lnTo>
                  <a:lnTo>
                    <a:pt x="1103220" y="1105475"/>
                  </a:lnTo>
                  <a:lnTo>
                    <a:pt x="1100427" y="1107132"/>
                  </a:lnTo>
                  <a:lnTo>
                    <a:pt x="1097300" y="1110465"/>
                  </a:lnTo>
                  <a:close/>
                </a:path>
                <a:path w="2330450" h="1436370" extrusionOk="0">
                  <a:moveTo>
                    <a:pt x="725241" y="1111882"/>
                  </a:moveTo>
                  <a:lnTo>
                    <a:pt x="720322" y="1111032"/>
                  </a:lnTo>
                  <a:lnTo>
                    <a:pt x="717040" y="1107175"/>
                  </a:lnTo>
                  <a:lnTo>
                    <a:pt x="716453" y="1102672"/>
                  </a:lnTo>
                  <a:lnTo>
                    <a:pt x="720760" y="1098625"/>
                  </a:lnTo>
                  <a:lnTo>
                    <a:pt x="725729" y="1098539"/>
                  </a:lnTo>
                  <a:lnTo>
                    <a:pt x="728423" y="1101841"/>
                  </a:lnTo>
                  <a:lnTo>
                    <a:pt x="731099" y="1103689"/>
                  </a:lnTo>
                  <a:lnTo>
                    <a:pt x="731018" y="1106726"/>
                  </a:lnTo>
                  <a:lnTo>
                    <a:pt x="728281" y="1108463"/>
                  </a:lnTo>
                  <a:lnTo>
                    <a:pt x="725241" y="1111882"/>
                  </a:lnTo>
                  <a:close/>
                </a:path>
                <a:path w="2330450" h="1436370" extrusionOk="0">
                  <a:moveTo>
                    <a:pt x="1152954" y="1113009"/>
                  </a:moveTo>
                  <a:lnTo>
                    <a:pt x="1149907" y="1112892"/>
                  </a:lnTo>
                  <a:lnTo>
                    <a:pt x="1148214" y="1110126"/>
                  </a:lnTo>
                  <a:lnTo>
                    <a:pt x="1144834" y="1107046"/>
                  </a:lnTo>
                  <a:lnTo>
                    <a:pt x="1145754" y="1102155"/>
                  </a:lnTo>
                  <a:lnTo>
                    <a:pt x="1149697" y="1098958"/>
                  </a:lnTo>
                  <a:lnTo>
                    <a:pt x="1154233" y="1098459"/>
                  </a:lnTo>
                  <a:lnTo>
                    <a:pt x="1158206" y="1102814"/>
                  </a:lnTo>
                  <a:lnTo>
                    <a:pt x="1158212" y="1107754"/>
                  </a:lnTo>
                  <a:lnTo>
                    <a:pt x="1154851" y="1110385"/>
                  </a:lnTo>
                  <a:lnTo>
                    <a:pt x="1152954" y="1113009"/>
                  </a:lnTo>
                  <a:close/>
                </a:path>
                <a:path w="2330450" h="1436370" extrusionOk="0">
                  <a:moveTo>
                    <a:pt x="781951" y="1113237"/>
                  </a:moveTo>
                  <a:lnTo>
                    <a:pt x="776995" y="1112645"/>
                  </a:lnTo>
                  <a:lnTo>
                    <a:pt x="773509" y="1108950"/>
                  </a:lnTo>
                  <a:lnTo>
                    <a:pt x="772718" y="1104471"/>
                  </a:lnTo>
                  <a:lnTo>
                    <a:pt x="776803" y="1100215"/>
                  </a:lnTo>
                  <a:lnTo>
                    <a:pt x="781747" y="1099888"/>
                  </a:lnTo>
                  <a:lnTo>
                    <a:pt x="784608" y="1103054"/>
                  </a:lnTo>
                  <a:lnTo>
                    <a:pt x="787364" y="1104767"/>
                  </a:lnTo>
                  <a:lnTo>
                    <a:pt x="787463" y="1107810"/>
                  </a:lnTo>
                  <a:lnTo>
                    <a:pt x="784806" y="1109676"/>
                  </a:lnTo>
                  <a:lnTo>
                    <a:pt x="781951" y="1113237"/>
                  </a:lnTo>
                  <a:close/>
                </a:path>
                <a:path w="2330450" h="1436370" extrusionOk="0">
                  <a:moveTo>
                    <a:pt x="838426" y="1114660"/>
                  </a:moveTo>
                  <a:lnTo>
                    <a:pt x="833463" y="1114161"/>
                  </a:lnTo>
                  <a:lnTo>
                    <a:pt x="829910" y="1110520"/>
                  </a:lnTo>
                  <a:lnTo>
                    <a:pt x="829045" y="1106054"/>
                  </a:lnTo>
                  <a:lnTo>
                    <a:pt x="833056" y="1101736"/>
                  </a:lnTo>
                  <a:lnTo>
                    <a:pt x="837993" y="1101324"/>
                  </a:lnTo>
                  <a:lnTo>
                    <a:pt x="840904" y="1104440"/>
                  </a:lnTo>
                  <a:lnTo>
                    <a:pt x="843691" y="1106110"/>
                  </a:lnTo>
                  <a:lnTo>
                    <a:pt x="843845" y="1109141"/>
                  </a:lnTo>
                  <a:lnTo>
                    <a:pt x="841219" y="1111056"/>
                  </a:lnTo>
                  <a:lnTo>
                    <a:pt x="838426" y="1114660"/>
                  </a:lnTo>
                  <a:close/>
                </a:path>
                <a:path w="2330450" h="1436370" extrusionOk="0">
                  <a:moveTo>
                    <a:pt x="894159" y="1116372"/>
                  </a:moveTo>
                  <a:lnTo>
                    <a:pt x="889265" y="1115424"/>
                  </a:lnTo>
                  <a:lnTo>
                    <a:pt x="886076" y="1111475"/>
                  </a:lnTo>
                  <a:lnTo>
                    <a:pt x="885607" y="1106954"/>
                  </a:lnTo>
                  <a:lnTo>
                    <a:pt x="889988" y="1103011"/>
                  </a:lnTo>
                  <a:lnTo>
                    <a:pt x="894944" y="1103036"/>
                  </a:lnTo>
                  <a:lnTo>
                    <a:pt x="897564" y="1106393"/>
                  </a:lnTo>
                  <a:lnTo>
                    <a:pt x="900190" y="1108303"/>
                  </a:lnTo>
                  <a:lnTo>
                    <a:pt x="900048" y="1111340"/>
                  </a:lnTo>
                  <a:lnTo>
                    <a:pt x="897268" y="1113015"/>
                  </a:lnTo>
                  <a:lnTo>
                    <a:pt x="894159" y="1116372"/>
                  </a:lnTo>
                  <a:close/>
                </a:path>
                <a:path w="2330450" h="1436370" extrusionOk="0">
                  <a:moveTo>
                    <a:pt x="523929" y="1117654"/>
                  </a:moveTo>
                  <a:lnTo>
                    <a:pt x="518966" y="1117099"/>
                  </a:lnTo>
                  <a:lnTo>
                    <a:pt x="515463" y="1113422"/>
                  </a:lnTo>
                  <a:lnTo>
                    <a:pt x="514647" y="1108943"/>
                  </a:lnTo>
                  <a:lnTo>
                    <a:pt x="518707" y="1104668"/>
                  </a:lnTo>
                  <a:lnTo>
                    <a:pt x="523650" y="1104311"/>
                  </a:lnTo>
                  <a:lnTo>
                    <a:pt x="526530" y="1107465"/>
                  </a:lnTo>
                  <a:lnTo>
                    <a:pt x="529299" y="1109159"/>
                  </a:lnTo>
                  <a:lnTo>
                    <a:pt x="529404" y="1112196"/>
                  </a:lnTo>
                  <a:lnTo>
                    <a:pt x="526765" y="1114081"/>
                  </a:lnTo>
                  <a:lnTo>
                    <a:pt x="523929" y="1117654"/>
                  </a:lnTo>
                  <a:close/>
                </a:path>
                <a:path w="2330450" h="1436370" extrusionOk="0">
                  <a:moveTo>
                    <a:pt x="950548" y="1117832"/>
                  </a:moveTo>
                  <a:lnTo>
                    <a:pt x="945647" y="1116908"/>
                  </a:lnTo>
                  <a:lnTo>
                    <a:pt x="942440" y="1112978"/>
                  </a:lnTo>
                  <a:lnTo>
                    <a:pt x="941940" y="1108463"/>
                  </a:lnTo>
                  <a:lnTo>
                    <a:pt x="946309" y="1104496"/>
                  </a:lnTo>
                  <a:lnTo>
                    <a:pt x="951265" y="1104496"/>
                  </a:lnTo>
                  <a:lnTo>
                    <a:pt x="953903" y="1107841"/>
                  </a:lnTo>
                  <a:lnTo>
                    <a:pt x="956542" y="1109732"/>
                  </a:lnTo>
                  <a:lnTo>
                    <a:pt x="956418" y="1112775"/>
                  </a:lnTo>
                  <a:lnTo>
                    <a:pt x="953644" y="1114463"/>
                  </a:lnTo>
                  <a:lnTo>
                    <a:pt x="950548" y="1117832"/>
                  </a:lnTo>
                  <a:close/>
                </a:path>
                <a:path w="2330450" h="1436370" extrusionOk="0">
                  <a:moveTo>
                    <a:pt x="579743" y="1119323"/>
                  </a:moveTo>
                  <a:lnTo>
                    <a:pt x="574848" y="1118380"/>
                  </a:lnTo>
                  <a:lnTo>
                    <a:pt x="571660" y="1114432"/>
                  </a:lnTo>
                  <a:lnTo>
                    <a:pt x="571190" y="1109910"/>
                  </a:lnTo>
                  <a:lnTo>
                    <a:pt x="575571" y="1105962"/>
                  </a:lnTo>
                  <a:lnTo>
                    <a:pt x="580527" y="1105993"/>
                  </a:lnTo>
                  <a:lnTo>
                    <a:pt x="583147" y="1109344"/>
                  </a:lnTo>
                  <a:lnTo>
                    <a:pt x="585774" y="1111253"/>
                  </a:lnTo>
                  <a:lnTo>
                    <a:pt x="585632" y="1114296"/>
                  </a:lnTo>
                  <a:lnTo>
                    <a:pt x="582851" y="1115966"/>
                  </a:lnTo>
                  <a:lnTo>
                    <a:pt x="579743" y="1119323"/>
                  </a:lnTo>
                  <a:close/>
                </a:path>
                <a:path w="2330450" h="1436370" extrusionOk="0">
                  <a:moveTo>
                    <a:pt x="1002846" y="1119163"/>
                  </a:moveTo>
                  <a:lnTo>
                    <a:pt x="998582" y="1115091"/>
                  </a:lnTo>
                  <a:lnTo>
                    <a:pt x="998248" y="1110163"/>
                  </a:lnTo>
                  <a:lnTo>
                    <a:pt x="1001424" y="1107311"/>
                  </a:lnTo>
                  <a:lnTo>
                    <a:pt x="1003142" y="1104564"/>
                  </a:lnTo>
                  <a:lnTo>
                    <a:pt x="1006201" y="1104471"/>
                  </a:lnTo>
                  <a:lnTo>
                    <a:pt x="1008073" y="1107108"/>
                  </a:lnTo>
                  <a:lnTo>
                    <a:pt x="1011639" y="1109960"/>
                  </a:lnTo>
                  <a:lnTo>
                    <a:pt x="1011052" y="1114900"/>
                  </a:lnTo>
                  <a:lnTo>
                    <a:pt x="1007338" y="1118374"/>
                  </a:lnTo>
                  <a:lnTo>
                    <a:pt x="1002846" y="1119163"/>
                  </a:lnTo>
                  <a:close/>
                </a:path>
                <a:path w="2330450" h="1436370" extrusionOk="0">
                  <a:moveTo>
                    <a:pt x="1062392" y="1121892"/>
                  </a:moveTo>
                  <a:lnTo>
                    <a:pt x="1059352" y="1121731"/>
                  </a:lnTo>
                  <a:lnTo>
                    <a:pt x="1057683" y="1118947"/>
                  </a:lnTo>
                  <a:lnTo>
                    <a:pt x="1054340" y="1115830"/>
                  </a:lnTo>
                  <a:lnTo>
                    <a:pt x="1055316" y="1110964"/>
                  </a:lnTo>
                  <a:lnTo>
                    <a:pt x="1059302" y="1107798"/>
                  </a:lnTo>
                  <a:lnTo>
                    <a:pt x="1063838" y="1107360"/>
                  </a:lnTo>
                  <a:lnTo>
                    <a:pt x="1067768" y="1111752"/>
                  </a:lnTo>
                  <a:lnTo>
                    <a:pt x="1067706" y="1116693"/>
                  </a:lnTo>
                  <a:lnTo>
                    <a:pt x="1064320" y="1119286"/>
                  </a:lnTo>
                  <a:lnTo>
                    <a:pt x="1062392" y="1121892"/>
                  </a:lnTo>
                  <a:close/>
                </a:path>
                <a:path w="2330450" h="1436370" extrusionOk="0">
                  <a:moveTo>
                    <a:pt x="1115629" y="1122144"/>
                  </a:moveTo>
                  <a:lnTo>
                    <a:pt x="1111322" y="1118122"/>
                  </a:lnTo>
                  <a:lnTo>
                    <a:pt x="1110939" y="1113194"/>
                  </a:lnTo>
                  <a:lnTo>
                    <a:pt x="1114090" y="1110311"/>
                  </a:lnTo>
                  <a:lnTo>
                    <a:pt x="1115777" y="1107539"/>
                  </a:lnTo>
                  <a:lnTo>
                    <a:pt x="1118824" y="1107422"/>
                  </a:lnTo>
                  <a:lnTo>
                    <a:pt x="1120727" y="1110046"/>
                  </a:lnTo>
                  <a:lnTo>
                    <a:pt x="1124330" y="1112855"/>
                  </a:lnTo>
                  <a:lnTo>
                    <a:pt x="1123792" y="1117801"/>
                  </a:lnTo>
                  <a:lnTo>
                    <a:pt x="1120122" y="1121313"/>
                  </a:lnTo>
                  <a:lnTo>
                    <a:pt x="1115629" y="1122144"/>
                  </a:lnTo>
                  <a:close/>
                </a:path>
                <a:path w="2330450" h="1436370" extrusionOk="0">
                  <a:moveTo>
                    <a:pt x="747648" y="1123653"/>
                  </a:moveTo>
                  <a:lnTo>
                    <a:pt x="742710" y="1122920"/>
                  </a:lnTo>
                  <a:lnTo>
                    <a:pt x="739336" y="1119132"/>
                  </a:lnTo>
                  <a:lnTo>
                    <a:pt x="738656" y="1114641"/>
                  </a:lnTo>
                  <a:lnTo>
                    <a:pt x="742865" y="1110508"/>
                  </a:lnTo>
                  <a:lnTo>
                    <a:pt x="747821" y="1110305"/>
                  </a:lnTo>
                  <a:lnTo>
                    <a:pt x="750589" y="1113539"/>
                  </a:lnTo>
                  <a:lnTo>
                    <a:pt x="753296" y="1115325"/>
                  </a:lnTo>
                  <a:lnTo>
                    <a:pt x="753302" y="1118374"/>
                  </a:lnTo>
                  <a:lnTo>
                    <a:pt x="750602" y="1120167"/>
                  </a:lnTo>
                  <a:lnTo>
                    <a:pt x="747648" y="1123653"/>
                  </a:lnTo>
                  <a:close/>
                </a:path>
                <a:path w="2330450" h="1436370" extrusionOk="0">
                  <a:moveTo>
                    <a:pt x="1176257" y="1123653"/>
                  </a:moveTo>
                  <a:lnTo>
                    <a:pt x="1171319" y="1122920"/>
                  </a:lnTo>
                  <a:lnTo>
                    <a:pt x="1167945" y="1119132"/>
                  </a:lnTo>
                  <a:lnTo>
                    <a:pt x="1167266" y="1114641"/>
                  </a:lnTo>
                  <a:lnTo>
                    <a:pt x="1171480" y="1110508"/>
                  </a:lnTo>
                  <a:lnTo>
                    <a:pt x="1176430" y="1110305"/>
                  </a:lnTo>
                  <a:lnTo>
                    <a:pt x="1179204" y="1113539"/>
                  </a:lnTo>
                  <a:lnTo>
                    <a:pt x="1181911" y="1115325"/>
                  </a:lnTo>
                  <a:lnTo>
                    <a:pt x="1181917" y="1118374"/>
                  </a:lnTo>
                  <a:lnTo>
                    <a:pt x="1179211" y="1120167"/>
                  </a:lnTo>
                  <a:lnTo>
                    <a:pt x="1176257" y="1123653"/>
                  </a:lnTo>
                  <a:close/>
                </a:path>
                <a:path w="2330450" h="1436370" extrusionOk="0">
                  <a:moveTo>
                    <a:pt x="803764" y="1125206"/>
                  </a:moveTo>
                  <a:lnTo>
                    <a:pt x="798858" y="1124312"/>
                  </a:lnTo>
                  <a:lnTo>
                    <a:pt x="795626" y="1120407"/>
                  </a:lnTo>
                  <a:lnTo>
                    <a:pt x="795088" y="1115892"/>
                  </a:lnTo>
                  <a:lnTo>
                    <a:pt x="799439" y="1111906"/>
                  </a:lnTo>
                  <a:lnTo>
                    <a:pt x="804407" y="1111875"/>
                  </a:lnTo>
                  <a:lnTo>
                    <a:pt x="807064" y="1115202"/>
                  </a:lnTo>
                  <a:lnTo>
                    <a:pt x="809709" y="1117081"/>
                  </a:lnTo>
                  <a:lnTo>
                    <a:pt x="809604" y="1120117"/>
                  </a:lnTo>
                  <a:lnTo>
                    <a:pt x="806842" y="1121824"/>
                  </a:lnTo>
                  <a:lnTo>
                    <a:pt x="803764" y="1125206"/>
                  </a:lnTo>
                  <a:close/>
                </a:path>
                <a:path w="2330450" h="1436370" extrusionOk="0">
                  <a:moveTo>
                    <a:pt x="1117087" y="1065953"/>
                  </a:moveTo>
                  <a:lnTo>
                    <a:pt x="1112799" y="1061912"/>
                  </a:lnTo>
                  <a:lnTo>
                    <a:pt x="1112440" y="1056978"/>
                  </a:lnTo>
                  <a:lnTo>
                    <a:pt x="1115598" y="1054114"/>
                  </a:lnTo>
                  <a:lnTo>
                    <a:pt x="1117304" y="1051354"/>
                  </a:lnTo>
                  <a:lnTo>
                    <a:pt x="1120356" y="1051249"/>
                  </a:lnTo>
                  <a:lnTo>
                    <a:pt x="1122241" y="1053880"/>
                  </a:lnTo>
                  <a:lnTo>
                    <a:pt x="1125832" y="1056707"/>
                  </a:lnTo>
                  <a:lnTo>
                    <a:pt x="1125269" y="1061653"/>
                  </a:lnTo>
                  <a:lnTo>
                    <a:pt x="1121580" y="1065146"/>
                  </a:lnTo>
                  <a:lnTo>
                    <a:pt x="1117087" y="1065953"/>
                  </a:lnTo>
                  <a:close/>
                </a:path>
                <a:path w="2330450" h="1436370" extrusionOk="0">
                  <a:moveTo>
                    <a:pt x="745411" y="1068620"/>
                  </a:moveTo>
                  <a:lnTo>
                    <a:pt x="743588" y="1065941"/>
                  </a:lnTo>
                  <a:lnTo>
                    <a:pt x="740065" y="1063039"/>
                  </a:lnTo>
                  <a:lnTo>
                    <a:pt x="740745" y="1058111"/>
                  </a:lnTo>
                  <a:lnTo>
                    <a:pt x="744508" y="1054705"/>
                  </a:lnTo>
                  <a:lnTo>
                    <a:pt x="749007" y="1053984"/>
                  </a:lnTo>
                  <a:lnTo>
                    <a:pt x="753197" y="1058130"/>
                  </a:lnTo>
                  <a:lnTo>
                    <a:pt x="753456" y="1063064"/>
                  </a:lnTo>
                  <a:lnTo>
                    <a:pt x="750237" y="1065867"/>
                  </a:lnTo>
                  <a:lnTo>
                    <a:pt x="748476" y="1068583"/>
                  </a:lnTo>
                  <a:lnTo>
                    <a:pt x="745411" y="1068620"/>
                  </a:lnTo>
                  <a:close/>
                </a:path>
                <a:path w="2330450" h="1436370" extrusionOk="0">
                  <a:moveTo>
                    <a:pt x="1177975" y="1067389"/>
                  </a:moveTo>
                  <a:lnTo>
                    <a:pt x="1173013" y="1066828"/>
                  </a:lnTo>
                  <a:lnTo>
                    <a:pt x="1169509" y="1063150"/>
                  </a:lnTo>
                  <a:lnTo>
                    <a:pt x="1168699" y="1058672"/>
                  </a:lnTo>
                  <a:lnTo>
                    <a:pt x="1172753" y="1054397"/>
                  </a:lnTo>
                  <a:lnTo>
                    <a:pt x="1177697" y="1054040"/>
                  </a:lnTo>
                  <a:lnTo>
                    <a:pt x="1180576" y="1057194"/>
                  </a:lnTo>
                  <a:lnTo>
                    <a:pt x="1183345" y="1058888"/>
                  </a:lnTo>
                  <a:lnTo>
                    <a:pt x="1183450" y="1061925"/>
                  </a:lnTo>
                  <a:lnTo>
                    <a:pt x="1180811" y="1063810"/>
                  </a:lnTo>
                  <a:lnTo>
                    <a:pt x="1177975" y="1067389"/>
                  </a:lnTo>
                  <a:close/>
                </a:path>
                <a:path w="2330450" h="1436370" extrusionOk="0">
                  <a:moveTo>
                    <a:pt x="801768" y="1070099"/>
                  </a:moveTo>
                  <a:lnTo>
                    <a:pt x="799945" y="1067419"/>
                  </a:lnTo>
                  <a:lnTo>
                    <a:pt x="796423" y="1064518"/>
                  </a:lnTo>
                  <a:lnTo>
                    <a:pt x="797109" y="1059590"/>
                  </a:lnTo>
                  <a:lnTo>
                    <a:pt x="800866" y="1056183"/>
                  </a:lnTo>
                  <a:lnTo>
                    <a:pt x="805371" y="1055463"/>
                  </a:lnTo>
                  <a:lnTo>
                    <a:pt x="809555" y="1059608"/>
                  </a:lnTo>
                  <a:lnTo>
                    <a:pt x="809820" y="1064542"/>
                  </a:lnTo>
                  <a:lnTo>
                    <a:pt x="806595" y="1067339"/>
                  </a:lnTo>
                  <a:lnTo>
                    <a:pt x="804833" y="1070056"/>
                  </a:lnTo>
                  <a:lnTo>
                    <a:pt x="801768" y="1070099"/>
                  </a:lnTo>
                  <a:close/>
                </a:path>
                <a:path w="2330450" h="1436370" extrusionOk="0">
                  <a:moveTo>
                    <a:pt x="1232998" y="1070148"/>
                  </a:moveTo>
                  <a:lnTo>
                    <a:pt x="1229951" y="1070006"/>
                  </a:lnTo>
                  <a:lnTo>
                    <a:pt x="1228270" y="1067234"/>
                  </a:lnTo>
                  <a:lnTo>
                    <a:pt x="1224902" y="1064136"/>
                  </a:lnTo>
                  <a:lnTo>
                    <a:pt x="1225848" y="1059251"/>
                  </a:lnTo>
                  <a:lnTo>
                    <a:pt x="1229815" y="1056073"/>
                  </a:lnTo>
                  <a:lnTo>
                    <a:pt x="1234345" y="1055604"/>
                  </a:lnTo>
                  <a:lnTo>
                    <a:pt x="1238306" y="1059978"/>
                  </a:lnTo>
                  <a:lnTo>
                    <a:pt x="1238275" y="1064912"/>
                  </a:lnTo>
                  <a:lnTo>
                    <a:pt x="1234913" y="1067524"/>
                  </a:lnTo>
                  <a:lnTo>
                    <a:pt x="1232998" y="1070148"/>
                  </a:lnTo>
                  <a:close/>
                </a:path>
                <a:path w="2330450" h="1436370" extrusionOk="0">
                  <a:moveTo>
                    <a:pt x="860691" y="1071633"/>
                  </a:moveTo>
                  <a:lnTo>
                    <a:pt x="857644" y="1071472"/>
                  </a:lnTo>
                  <a:lnTo>
                    <a:pt x="855982" y="1068694"/>
                  </a:lnTo>
                  <a:lnTo>
                    <a:pt x="852633" y="1065571"/>
                  </a:lnTo>
                  <a:lnTo>
                    <a:pt x="853615" y="1060705"/>
                  </a:lnTo>
                  <a:lnTo>
                    <a:pt x="857595" y="1057545"/>
                  </a:lnTo>
                  <a:lnTo>
                    <a:pt x="862137" y="1057101"/>
                  </a:lnTo>
                  <a:lnTo>
                    <a:pt x="866061" y="1061493"/>
                  </a:lnTo>
                  <a:lnTo>
                    <a:pt x="866005" y="1066434"/>
                  </a:lnTo>
                  <a:lnTo>
                    <a:pt x="862619" y="1069021"/>
                  </a:lnTo>
                  <a:lnTo>
                    <a:pt x="860691" y="1071633"/>
                  </a:lnTo>
                  <a:close/>
                </a:path>
                <a:path w="2330450" h="1436370" extrusionOk="0">
                  <a:moveTo>
                    <a:pt x="918532" y="1071786"/>
                  </a:moveTo>
                  <a:lnTo>
                    <a:pt x="913563" y="1071300"/>
                  </a:lnTo>
                  <a:lnTo>
                    <a:pt x="909997" y="1067678"/>
                  </a:lnTo>
                  <a:lnTo>
                    <a:pt x="909126" y="1063206"/>
                  </a:lnTo>
                  <a:lnTo>
                    <a:pt x="913112" y="1058875"/>
                  </a:lnTo>
                  <a:lnTo>
                    <a:pt x="918056" y="1058444"/>
                  </a:lnTo>
                  <a:lnTo>
                    <a:pt x="920979" y="1061555"/>
                  </a:lnTo>
                  <a:lnTo>
                    <a:pt x="923772" y="1063218"/>
                  </a:lnTo>
                  <a:lnTo>
                    <a:pt x="923932" y="1066249"/>
                  </a:lnTo>
                  <a:lnTo>
                    <a:pt x="921312" y="1068164"/>
                  </a:lnTo>
                  <a:lnTo>
                    <a:pt x="918532" y="1071786"/>
                  </a:lnTo>
                  <a:close/>
                </a:path>
                <a:path w="2330450" h="1436370" extrusionOk="0">
                  <a:moveTo>
                    <a:pt x="546323" y="1074577"/>
                  </a:moveTo>
                  <a:lnTo>
                    <a:pt x="543277" y="1074442"/>
                  </a:lnTo>
                  <a:lnTo>
                    <a:pt x="541596" y="1071670"/>
                  </a:lnTo>
                  <a:lnTo>
                    <a:pt x="538228" y="1068565"/>
                  </a:lnTo>
                  <a:lnTo>
                    <a:pt x="539174" y="1063686"/>
                  </a:lnTo>
                  <a:lnTo>
                    <a:pt x="543141" y="1060508"/>
                  </a:lnTo>
                  <a:lnTo>
                    <a:pt x="547671" y="1060033"/>
                  </a:lnTo>
                  <a:lnTo>
                    <a:pt x="551625" y="1064407"/>
                  </a:lnTo>
                  <a:lnTo>
                    <a:pt x="551601" y="1069347"/>
                  </a:lnTo>
                  <a:lnTo>
                    <a:pt x="548233" y="1071953"/>
                  </a:lnTo>
                  <a:lnTo>
                    <a:pt x="546323" y="1074577"/>
                  </a:lnTo>
                  <a:close/>
                </a:path>
                <a:path w="2330450" h="1436370" extrusionOk="0">
                  <a:moveTo>
                    <a:pt x="970786" y="1074522"/>
                  </a:moveTo>
                  <a:lnTo>
                    <a:pt x="968975" y="1071836"/>
                  </a:lnTo>
                  <a:lnTo>
                    <a:pt x="965472" y="1068904"/>
                  </a:lnTo>
                  <a:lnTo>
                    <a:pt x="966188" y="1063982"/>
                  </a:lnTo>
                  <a:lnTo>
                    <a:pt x="969970" y="1060606"/>
                  </a:lnTo>
                  <a:lnTo>
                    <a:pt x="974481" y="1059910"/>
                  </a:lnTo>
                  <a:lnTo>
                    <a:pt x="978646" y="1064093"/>
                  </a:lnTo>
                  <a:lnTo>
                    <a:pt x="978863" y="1069027"/>
                  </a:lnTo>
                  <a:lnTo>
                    <a:pt x="975604" y="1071836"/>
                  </a:lnTo>
                  <a:lnTo>
                    <a:pt x="973845" y="1074515"/>
                  </a:lnTo>
                  <a:lnTo>
                    <a:pt x="970786" y="1074522"/>
                  </a:lnTo>
                  <a:close/>
                </a:path>
                <a:path w="2330450" h="1436370" extrusionOk="0">
                  <a:moveTo>
                    <a:pt x="1030888" y="1074879"/>
                  </a:moveTo>
                  <a:lnTo>
                    <a:pt x="1025951" y="1074121"/>
                  </a:lnTo>
                  <a:lnTo>
                    <a:pt x="1022602" y="1070321"/>
                  </a:lnTo>
                  <a:lnTo>
                    <a:pt x="1021934" y="1065824"/>
                  </a:lnTo>
                  <a:lnTo>
                    <a:pt x="1026167" y="1061703"/>
                  </a:lnTo>
                  <a:lnTo>
                    <a:pt x="1031123" y="1061530"/>
                  </a:lnTo>
                  <a:lnTo>
                    <a:pt x="1033879" y="1064783"/>
                  </a:lnTo>
                  <a:lnTo>
                    <a:pt x="1036586" y="1066581"/>
                  </a:lnTo>
                  <a:lnTo>
                    <a:pt x="1036574" y="1069624"/>
                  </a:lnTo>
                  <a:lnTo>
                    <a:pt x="1033861" y="1071405"/>
                  </a:lnTo>
                  <a:lnTo>
                    <a:pt x="1030888" y="1074879"/>
                  </a:lnTo>
                  <a:close/>
                </a:path>
                <a:path w="2330450" h="1436370" extrusionOk="0">
                  <a:moveTo>
                    <a:pt x="1083594" y="1077497"/>
                  </a:moveTo>
                  <a:lnTo>
                    <a:pt x="1081759" y="1074830"/>
                  </a:lnTo>
                  <a:lnTo>
                    <a:pt x="1078224" y="1071941"/>
                  </a:lnTo>
                  <a:lnTo>
                    <a:pt x="1078879" y="1067013"/>
                  </a:lnTo>
                  <a:lnTo>
                    <a:pt x="1082624" y="1063582"/>
                  </a:lnTo>
                  <a:lnTo>
                    <a:pt x="1087129" y="1062842"/>
                  </a:lnTo>
                  <a:lnTo>
                    <a:pt x="1091337" y="1066969"/>
                  </a:lnTo>
                  <a:lnTo>
                    <a:pt x="1091615" y="1071910"/>
                  </a:lnTo>
                  <a:lnTo>
                    <a:pt x="1088402" y="1074719"/>
                  </a:lnTo>
                  <a:lnTo>
                    <a:pt x="1086653" y="1077448"/>
                  </a:lnTo>
                  <a:lnTo>
                    <a:pt x="1083594" y="1077497"/>
                  </a:lnTo>
                  <a:close/>
                </a:path>
                <a:path w="2330450" h="1436370" extrusionOk="0">
                  <a:moveTo>
                    <a:pt x="713913" y="1079012"/>
                  </a:moveTo>
                  <a:lnTo>
                    <a:pt x="710873" y="1078877"/>
                  </a:lnTo>
                  <a:lnTo>
                    <a:pt x="709192" y="1076105"/>
                  </a:lnTo>
                  <a:lnTo>
                    <a:pt x="705824" y="1073006"/>
                  </a:lnTo>
                  <a:lnTo>
                    <a:pt x="706770" y="1068121"/>
                  </a:lnTo>
                  <a:lnTo>
                    <a:pt x="710731" y="1064943"/>
                  </a:lnTo>
                  <a:lnTo>
                    <a:pt x="715267" y="1064469"/>
                  </a:lnTo>
                  <a:lnTo>
                    <a:pt x="719222" y="1068842"/>
                  </a:lnTo>
                  <a:lnTo>
                    <a:pt x="719191" y="1073782"/>
                  </a:lnTo>
                  <a:lnTo>
                    <a:pt x="715829" y="1076394"/>
                  </a:lnTo>
                  <a:lnTo>
                    <a:pt x="713913" y="1079012"/>
                  </a:lnTo>
                  <a:close/>
                </a:path>
                <a:path w="2330450" h="1436370" extrusionOk="0">
                  <a:moveTo>
                    <a:pt x="1143419" y="1077897"/>
                  </a:moveTo>
                  <a:lnTo>
                    <a:pt x="1138512" y="1077004"/>
                  </a:lnTo>
                  <a:lnTo>
                    <a:pt x="1135255" y="1073117"/>
                  </a:lnTo>
                  <a:lnTo>
                    <a:pt x="1134712" y="1068608"/>
                  </a:lnTo>
                  <a:lnTo>
                    <a:pt x="1139050" y="1064598"/>
                  </a:lnTo>
                  <a:lnTo>
                    <a:pt x="1144018" y="1064555"/>
                  </a:lnTo>
                  <a:lnTo>
                    <a:pt x="1146688" y="1067881"/>
                  </a:lnTo>
                  <a:lnTo>
                    <a:pt x="1149345" y="1069754"/>
                  </a:lnTo>
                  <a:lnTo>
                    <a:pt x="1149240" y="1072784"/>
                  </a:lnTo>
                  <a:lnTo>
                    <a:pt x="1146484" y="1074503"/>
                  </a:lnTo>
                  <a:lnTo>
                    <a:pt x="1143419" y="1077897"/>
                  </a:lnTo>
                  <a:close/>
                </a:path>
                <a:path w="2330450" h="1436370" extrusionOk="0">
                  <a:moveTo>
                    <a:pt x="771019" y="1079419"/>
                  </a:moveTo>
                  <a:lnTo>
                    <a:pt x="766137" y="1078452"/>
                  </a:lnTo>
                  <a:lnTo>
                    <a:pt x="762967" y="1074478"/>
                  </a:lnTo>
                  <a:lnTo>
                    <a:pt x="762522" y="1069951"/>
                  </a:lnTo>
                  <a:lnTo>
                    <a:pt x="766928" y="1066033"/>
                  </a:lnTo>
                  <a:lnTo>
                    <a:pt x="771884" y="1066095"/>
                  </a:lnTo>
                  <a:lnTo>
                    <a:pt x="774486" y="1069470"/>
                  </a:lnTo>
                  <a:lnTo>
                    <a:pt x="777100" y="1071392"/>
                  </a:lnTo>
                  <a:lnTo>
                    <a:pt x="776939" y="1074429"/>
                  </a:lnTo>
                  <a:lnTo>
                    <a:pt x="774146" y="1076086"/>
                  </a:lnTo>
                  <a:lnTo>
                    <a:pt x="771019" y="1079419"/>
                  </a:lnTo>
                  <a:close/>
                </a:path>
                <a:path w="2330450" h="1436370" extrusionOk="0">
                  <a:moveTo>
                    <a:pt x="1200061" y="1079283"/>
                  </a:moveTo>
                  <a:lnTo>
                    <a:pt x="1195117" y="1078599"/>
                  </a:lnTo>
                  <a:lnTo>
                    <a:pt x="1191700" y="1074848"/>
                  </a:lnTo>
                  <a:lnTo>
                    <a:pt x="1190977" y="1070357"/>
                  </a:lnTo>
                  <a:lnTo>
                    <a:pt x="1195135" y="1066187"/>
                  </a:lnTo>
                  <a:lnTo>
                    <a:pt x="1200091" y="1065922"/>
                  </a:lnTo>
                  <a:lnTo>
                    <a:pt x="1202897" y="1069138"/>
                  </a:lnTo>
                  <a:lnTo>
                    <a:pt x="1205622" y="1070893"/>
                  </a:lnTo>
                  <a:lnTo>
                    <a:pt x="1205665" y="1073949"/>
                  </a:lnTo>
                  <a:lnTo>
                    <a:pt x="1202977" y="1075766"/>
                  </a:lnTo>
                  <a:lnTo>
                    <a:pt x="1200061" y="1079283"/>
                  </a:lnTo>
                  <a:close/>
                </a:path>
                <a:path w="2330450" h="1436370" extrusionOk="0">
                  <a:moveTo>
                    <a:pt x="826629" y="1081969"/>
                  </a:moveTo>
                  <a:lnTo>
                    <a:pt x="823588" y="1081827"/>
                  </a:lnTo>
                  <a:lnTo>
                    <a:pt x="821901" y="1079055"/>
                  </a:lnTo>
                  <a:lnTo>
                    <a:pt x="818540" y="1075957"/>
                  </a:lnTo>
                  <a:lnTo>
                    <a:pt x="819485" y="1071072"/>
                  </a:lnTo>
                  <a:lnTo>
                    <a:pt x="823446" y="1067894"/>
                  </a:lnTo>
                  <a:lnTo>
                    <a:pt x="827982" y="1067425"/>
                  </a:lnTo>
                  <a:lnTo>
                    <a:pt x="831937" y="1071799"/>
                  </a:lnTo>
                  <a:lnTo>
                    <a:pt x="831906" y="1076733"/>
                  </a:lnTo>
                  <a:lnTo>
                    <a:pt x="828538" y="1079345"/>
                  </a:lnTo>
                  <a:lnTo>
                    <a:pt x="826629" y="1081969"/>
                  </a:lnTo>
                  <a:close/>
                </a:path>
                <a:path w="2330450" h="1436370" extrusionOk="0">
                  <a:moveTo>
                    <a:pt x="882937" y="1083460"/>
                  </a:moveTo>
                  <a:lnTo>
                    <a:pt x="879897" y="1083299"/>
                  </a:lnTo>
                  <a:lnTo>
                    <a:pt x="878228" y="1080521"/>
                  </a:lnTo>
                  <a:lnTo>
                    <a:pt x="874885" y="1077398"/>
                  </a:lnTo>
                  <a:lnTo>
                    <a:pt x="875862" y="1072532"/>
                  </a:lnTo>
                  <a:lnTo>
                    <a:pt x="879847" y="1069372"/>
                  </a:lnTo>
                  <a:lnTo>
                    <a:pt x="884383" y="1068928"/>
                  </a:lnTo>
                  <a:lnTo>
                    <a:pt x="888313" y="1073320"/>
                  </a:lnTo>
                  <a:lnTo>
                    <a:pt x="888252" y="1078261"/>
                  </a:lnTo>
                  <a:lnTo>
                    <a:pt x="884865" y="1080848"/>
                  </a:lnTo>
                  <a:lnTo>
                    <a:pt x="882937" y="1083460"/>
                  </a:lnTo>
                  <a:close/>
                </a:path>
                <a:path w="2330450" h="1436370" extrusionOk="0">
                  <a:moveTo>
                    <a:pt x="513096" y="1083811"/>
                  </a:moveTo>
                  <a:lnTo>
                    <a:pt x="508189" y="1082924"/>
                  </a:lnTo>
                  <a:lnTo>
                    <a:pt x="504939" y="1079031"/>
                  </a:lnTo>
                  <a:lnTo>
                    <a:pt x="504389" y="1074522"/>
                  </a:lnTo>
                  <a:lnTo>
                    <a:pt x="508733" y="1070512"/>
                  </a:lnTo>
                  <a:lnTo>
                    <a:pt x="513701" y="1070474"/>
                  </a:lnTo>
                  <a:lnTo>
                    <a:pt x="516371" y="1073795"/>
                  </a:lnTo>
                  <a:lnTo>
                    <a:pt x="519028" y="1075667"/>
                  </a:lnTo>
                  <a:lnTo>
                    <a:pt x="518917" y="1078704"/>
                  </a:lnTo>
                  <a:lnTo>
                    <a:pt x="516161" y="1080417"/>
                  </a:lnTo>
                  <a:lnTo>
                    <a:pt x="513096" y="1083811"/>
                  </a:lnTo>
                  <a:close/>
                </a:path>
                <a:path w="2330450" h="1436370" extrusionOk="0">
                  <a:moveTo>
                    <a:pt x="936026" y="1083632"/>
                  </a:moveTo>
                  <a:lnTo>
                    <a:pt x="933103" y="1080521"/>
                  </a:lnTo>
                  <a:lnTo>
                    <a:pt x="930310" y="1078858"/>
                  </a:lnTo>
                  <a:lnTo>
                    <a:pt x="930155" y="1075834"/>
                  </a:lnTo>
                  <a:lnTo>
                    <a:pt x="932769" y="1073912"/>
                  </a:lnTo>
                  <a:lnTo>
                    <a:pt x="935550" y="1070290"/>
                  </a:lnTo>
                  <a:lnTo>
                    <a:pt x="940512" y="1070776"/>
                  </a:lnTo>
                  <a:lnTo>
                    <a:pt x="944084" y="1074398"/>
                  </a:lnTo>
                  <a:lnTo>
                    <a:pt x="944955" y="1078871"/>
                  </a:lnTo>
                  <a:lnTo>
                    <a:pt x="940963" y="1083201"/>
                  </a:lnTo>
                  <a:lnTo>
                    <a:pt x="936026" y="1083632"/>
                  </a:lnTo>
                  <a:close/>
                </a:path>
                <a:path w="2330450" h="1436370" extrusionOk="0">
                  <a:moveTo>
                    <a:pt x="569905" y="1085129"/>
                  </a:moveTo>
                  <a:lnTo>
                    <a:pt x="564942" y="1084568"/>
                  </a:lnTo>
                  <a:lnTo>
                    <a:pt x="561439" y="1080897"/>
                  </a:lnTo>
                  <a:lnTo>
                    <a:pt x="560623" y="1076419"/>
                  </a:lnTo>
                  <a:lnTo>
                    <a:pt x="564683" y="1072138"/>
                  </a:lnTo>
                  <a:lnTo>
                    <a:pt x="569626" y="1071780"/>
                  </a:lnTo>
                  <a:lnTo>
                    <a:pt x="572506" y="1074934"/>
                  </a:lnTo>
                  <a:lnTo>
                    <a:pt x="575275" y="1076628"/>
                  </a:lnTo>
                  <a:lnTo>
                    <a:pt x="575380" y="1079665"/>
                  </a:lnTo>
                  <a:lnTo>
                    <a:pt x="572741" y="1081550"/>
                  </a:lnTo>
                  <a:lnTo>
                    <a:pt x="569905" y="1085129"/>
                  </a:lnTo>
                  <a:close/>
                </a:path>
                <a:path w="2330450" h="1436370" extrusionOk="0">
                  <a:moveTo>
                    <a:pt x="995702" y="1086404"/>
                  </a:moveTo>
                  <a:lnTo>
                    <a:pt x="992662" y="1086269"/>
                  </a:lnTo>
                  <a:lnTo>
                    <a:pt x="990975" y="1083497"/>
                  </a:lnTo>
                  <a:lnTo>
                    <a:pt x="987613" y="1080398"/>
                  </a:lnTo>
                  <a:lnTo>
                    <a:pt x="988558" y="1075513"/>
                  </a:lnTo>
                  <a:lnTo>
                    <a:pt x="992519" y="1072335"/>
                  </a:lnTo>
                  <a:lnTo>
                    <a:pt x="997055" y="1071861"/>
                  </a:lnTo>
                  <a:lnTo>
                    <a:pt x="1001010" y="1076234"/>
                  </a:lnTo>
                  <a:lnTo>
                    <a:pt x="1000979" y="1081174"/>
                  </a:lnTo>
                  <a:lnTo>
                    <a:pt x="997618" y="1083786"/>
                  </a:lnTo>
                  <a:lnTo>
                    <a:pt x="995702" y="1086404"/>
                  </a:lnTo>
                  <a:close/>
                </a:path>
                <a:path w="2330450" h="1436370" extrusionOk="0">
                  <a:moveTo>
                    <a:pt x="1052974" y="1086761"/>
                  </a:moveTo>
                  <a:lnTo>
                    <a:pt x="1048062" y="1085887"/>
                  </a:lnTo>
                  <a:lnTo>
                    <a:pt x="1044793" y="1082018"/>
                  </a:lnTo>
                  <a:lnTo>
                    <a:pt x="1044224" y="1077515"/>
                  </a:lnTo>
                  <a:lnTo>
                    <a:pt x="1048550" y="1073493"/>
                  </a:lnTo>
                  <a:lnTo>
                    <a:pt x="1053512" y="1073413"/>
                  </a:lnTo>
                  <a:lnTo>
                    <a:pt x="1056194" y="1076727"/>
                  </a:lnTo>
                  <a:lnTo>
                    <a:pt x="1058857" y="1078581"/>
                  </a:lnTo>
                  <a:lnTo>
                    <a:pt x="1058777" y="1081624"/>
                  </a:lnTo>
                  <a:lnTo>
                    <a:pt x="1056027" y="1083355"/>
                  </a:lnTo>
                  <a:lnTo>
                    <a:pt x="1052974" y="1086761"/>
                  </a:lnTo>
                  <a:close/>
                </a:path>
                <a:path w="2330450" h="1436370" extrusionOk="0">
                  <a:moveTo>
                    <a:pt x="1109715" y="1088104"/>
                  </a:moveTo>
                  <a:lnTo>
                    <a:pt x="1104759" y="1087513"/>
                  </a:lnTo>
                  <a:lnTo>
                    <a:pt x="1101274" y="1083817"/>
                  </a:lnTo>
                  <a:lnTo>
                    <a:pt x="1100483" y="1079339"/>
                  </a:lnTo>
                  <a:lnTo>
                    <a:pt x="1104567" y="1075088"/>
                  </a:lnTo>
                  <a:lnTo>
                    <a:pt x="1109511" y="1074756"/>
                  </a:lnTo>
                  <a:lnTo>
                    <a:pt x="1112372" y="1077922"/>
                  </a:lnTo>
                  <a:lnTo>
                    <a:pt x="1115128" y="1079634"/>
                  </a:lnTo>
                  <a:lnTo>
                    <a:pt x="1115227" y="1082677"/>
                  </a:lnTo>
                  <a:lnTo>
                    <a:pt x="1112570" y="1084544"/>
                  </a:lnTo>
                  <a:lnTo>
                    <a:pt x="1109715" y="1088104"/>
                  </a:lnTo>
                  <a:close/>
                </a:path>
                <a:path w="2330450" h="1436370" extrusionOk="0">
                  <a:moveTo>
                    <a:pt x="737365" y="1089613"/>
                  </a:moveTo>
                  <a:lnTo>
                    <a:pt x="732421" y="1088954"/>
                  </a:lnTo>
                  <a:lnTo>
                    <a:pt x="728985" y="1085221"/>
                  </a:lnTo>
                  <a:lnTo>
                    <a:pt x="728244" y="1080731"/>
                  </a:lnTo>
                  <a:lnTo>
                    <a:pt x="732384" y="1076536"/>
                  </a:lnTo>
                  <a:lnTo>
                    <a:pt x="737340" y="1076259"/>
                  </a:lnTo>
                  <a:lnTo>
                    <a:pt x="740158" y="1079462"/>
                  </a:lnTo>
                  <a:lnTo>
                    <a:pt x="742896" y="1081205"/>
                  </a:lnTo>
                  <a:lnTo>
                    <a:pt x="742939" y="1084254"/>
                  </a:lnTo>
                  <a:lnTo>
                    <a:pt x="740263" y="1086084"/>
                  </a:lnTo>
                  <a:lnTo>
                    <a:pt x="737365" y="1089613"/>
                  </a:lnTo>
                  <a:close/>
                </a:path>
                <a:path w="2330450" h="1436370" extrusionOk="0">
                  <a:moveTo>
                    <a:pt x="1162087" y="1090778"/>
                  </a:moveTo>
                  <a:lnTo>
                    <a:pt x="1160275" y="1088073"/>
                  </a:lnTo>
                  <a:lnTo>
                    <a:pt x="1156791" y="1085135"/>
                  </a:lnTo>
                  <a:lnTo>
                    <a:pt x="1157526" y="1080213"/>
                  </a:lnTo>
                  <a:lnTo>
                    <a:pt x="1161321" y="1076850"/>
                  </a:lnTo>
                  <a:lnTo>
                    <a:pt x="1165826" y="1076179"/>
                  </a:lnTo>
                  <a:lnTo>
                    <a:pt x="1169972" y="1080374"/>
                  </a:lnTo>
                  <a:lnTo>
                    <a:pt x="1170176" y="1085308"/>
                  </a:lnTo>
                  <a:lnTo>
                    <a:pt x="1166922" y="1088080"/>
                  </a:lnTo>
                  <a:lnTo>
                    <a:pt x="1165134" y="1090772"/>
                  </a:lnTo>
                  <a:lnTo>
                    <a:pt x="1162087" y="1090778"/>
                  </a:lnTo>
                  <a:close/>
                </a:path>
                <a:path w="2330450" h="1436370" extrusionOk="0">
                  <a:moveTo>
                    <a:pt x="793543" y="1091160"/>
                  </a:moveTo>
                  <a:lnTo>
                    <a:pt x="788624" y="1090371"/>
                  </a:lnTo>
                  <a:lnTo>
                    <a:pt x="785294" y="1086546"/>
                  </a:lnTo>
                  <a:lnTo>
                    <a:pt x="784651" y="1082055"/>
                  </a:lnTo>
                  <a:lnTo>
                    <a:pt x="788909" y="1077965"/>
                  </a:lnTo>
                  <a:lnTo>
                    <a:pt x="793871" y="1077811"/>
                  </a:lnTo>
                  <a:lnTo>
                    <a:pt x="796602" y="1081076"/>
                  </a:lnTo>
                  <a:lnTo>
                    <a:pt x="799290" y="1082893"/>
                  </a:lnTo>
                  <a:lnTo>
                    <a:pt x="799266" y="1085942"/>
                  </a:lnTo>
                  <a:lnTo>
                    <a:pt x="796540" y="1087710"/>
                  </a:lnTo>
                  <a:lnTo>
                    <a:pt x="793543" y="1091160"/>
                  </a:lnTo>
                  <a:close/>
                </a:path>
                <a:path w="2330450" h="1436370" extrusionOk="0">
                  <a:moveTo>
                    <a:pt x="850290" y="1092490"/>
                  </a:moveTo>
                  <a:lnTo>
                    <a:pt x="845328" y="1091985"/>
                  </a:lnTo>
                  <a:lnTo>
                    <a:pt x="841775" y="1088351"/>
                  </a:lnTo>
                  <a:lnTo>
                    <a:pt x="840916" y="1083879"/>
                  </a:lnTo>
                  <a:lnTo>
                    <a:pt x="844920" y="1079560"/>
                  </a:lnTo>
                  <a:lnTo>
                    <a:pt x="849858" y="1079148"/>
                  </a:lnTo>
                  <a:lnTo>
                    <a:pt x="852768" y="1082271"/>
                  </a:lnTo>
                  <a:lnTo>
                    <a:pt x="855555" y="1083940"/>
                  </a:lnTo>
                  <a:lnTo>
                    <a:pt x="855710" y="1086971"/>
                  </a:lnTo>
                  <a:lnTo>
                    <a:pt x="853084" y="1088880"/>
                  </a:lnTo>
                  <a:lnTo>
                    <a:pt x="850290" y="1092490"/>
                  </a:lnTo>
                  <a:close/>
                </a:path>
                <a:path w="2330450" h="1436370" extrusionOk="0">
                  <a:moveTo>
                    <a:pt x="902539" y="1095213"/>
                  </a:moveTo>
                  <a:lnTo>
                    <a:pt x="900733" y="1092509"/>
                  </a:lnTo>
                  <a:lnTo>
                    <a:pt x="897243" y="1089570"/>
                  </a:lnTo>
                  <a:lnTo>
                    <a:pt x="897978" y="1084655"/>
                  </a:lnTo>
                  <a:lnTo>
                    <a:pt x="901779" y="1081291"/>
                  </a:lnTo>
                  <a:lnTo>
                    <a:pt x="906284" y="1080614"/>
                  </a:lnTo>
                  <a:lnTo>
                    <a:pt x="910436" y="1084809"/>
                  </a:lnTo>
                  <a:lnTo>
                    <a:pt x="910640" y="1089743"/>
                  </a:lnTo>
                  <a:lnTo>
                    <a:pt x="907386" y="1092515"/>
                  </a:lnTo>
                  <a:lnTo>
                    <a:pt x="905598" y="1095207"/>
                  </a:lnTo>
                  <a:lnTo>
                    <a:pt x="902539" y="1095213"/>
                  </a:lnTo>
                  <a:close/>
                </a:path>
                <a:path w="2330450" h="1436370" extrusionOk="0">
                  <a:moveTo>
                    <a:pt x="842708" y="946192"/>
                  </a:moveTo>
                  <a:lnTo>
                    <a:pt x="837758" y="945563"/>
                  </a:lnTo>
                  <a:lnTo>
                    <a:pt x="834298" y="941849"/>
                  </a:lnTo>
                  <a:lnTo>
                    <a:pt x="833525" y="937364"/>
                  </a:lnTo>
                  <a:lnTo>
                    <a:pt x="837641" y="933145"/>
                  </a:lnTo>
                  <a:lnTo>
                    <a:pt x="842591" y="932837"/>
                  </a:lnTo>
                  <a:lnTo>
                    <a:pt x="845427" y="936021"/>
                  </a:lnTo>
                  <a:lnTo>
                    <a:pt x="848177" y="937746"/>
                  </a:lnTo>
                  <a:lnTo>
                    <a:pt x="848251" y="940795"/>
                  </a:lnTo>
                  <a:lnTo>
                    <a:pt x="845588" y="942650"/>
                  </a:lnTo>
                  <a:lnTo>
                    <a:pt x="842708" y="946192"/>
                  </a:lnTo>
                  <a:close/>
                </a:path>
                <a:path w="2330450" h="1436370" extrusionOk="0">
                  <a:moveTo>
                    <a:pt x="1267498" y="947399"/>
                  </a:moveTo>
                  <a:lnTo>
                    <a:pt x="1265663" y="944732"/>
                  </a:lnTo>
                  <a:lnTo>
                    <a:pt x="1262122" y="941843"/>
                  </a:lnTo>
                  <a:lnTo>
                    <a:pt x="1262783" y="936915"/>
                  </a:lnTo>
                  <a:lnTo>
                    <a:pt x="1266528" y="933484"/>
                  </a:lnTo>
                  <a:lnTo>
                    <a:pt x="1271027" y="932744"/>
                  </a:lnTo>
                  <a:lnTo>
                    <a:pt x="1275241" y="936871"/>
                  </a:lnTo>
                  <a:lnTo>
                    <a:pt x="1275519" y="941812"/>
                  </a:lnTo>
                  <a:lnTo>
                    <a:pt x="1272306" y="944621"/>
                  </a:lnTo>
                  <a:lnTo>
                    <a:pt x="1270557" y="947349"/>
                  </a:lnTo>
                  <a:lnTo>
                    <a:pt x="1267498" y="947399"/>
                  </a:lnTo>
                  <a:close/>
                </a:path>
                <a:path w="2330450" h="1436370" extrusionOk="0">
                  <a:moveTo>
                    <a:pt x="471507" y="947818"/>
                  </a:moveTo>
                  <a:lnTo>
                    <a:pt x="466607" y="946894"/>
                  </a:lnTo>
                  <a:lnTo>
                    <a:pt x="463393" y="942964"/>
                  </a:lnTo>
                  <a:lnTo>
                    <a:pt x="462899" y="938448"/>
                  </a:lnTo>
                  <a:lnTo>
                    <a:pt x="467268" y="934481"/>
                  </a:lnTo>
                  <a:lnTo>
                    <a:pt x="472224" y="934481"/>
                  </a:lnTo>
                  <a:lnTo>
                    <a:pt x="474863" y="937832"/>
                  </a:lnTo>
                  <a:lnTo>
                    <a:pt x="477501" y="939724"/>
                  </a:lnTo>
                  <a:lnTo>
                    <a:pt x="477378" y="942761"/>
                  </a:lnTo>
                  <a:lnTo>
                    <a:pt x="474603" y="944448"/>
                  </a:lnTo>
                  <a:lnTo>
                    <a:pt x="471507" y="947818"/>
                  </a:lnTo>
                  <a:close/>
                </a:path>
                <a:path w="2330450" h="1436370" extrusionOk="0">
                  <a:moveTo>
                    <a:pt x="894579" y="947676"/>
                  </a:moveTo>
                  <a:lnTo>
                    <a:pt x="890315" y="943604"/>
                  </a:lnTo>
                  <a:lnTo>
                    <a:pt x="889982" y="938676"/>
                  </a:lnTo>
                  <a:lnTo>
                    <a:pt x="893158" y="935824"/>
                  </a:lnTo>
                  <a:lnTo>
                    <a:pt x="894876" y="933077"/>
                  </a:lnTo>
                  <a:lnTo>
                    <a:pt x="897935" y="932978"/>
                  </a:lnTo>
                  <a:lnTo>
                    <a:pt x="899807" y="935621"/>
                  </a:lnTo>
                  <a:lnTo>
                    <a:pt x="903373" y="938473"/>
                  </a:lnTo>
                  <a:lnTo>
                    <a:pt x="902786" y="943407"/>
                  </a:lnTo>
                  <a:lnTo>
                    <a:pt x="899072" y="946887"/>
                  </a:lnTo>
                  <a:lnTo>
                    <a:pt x="894579" y="947676"/>
                  </a:lnTo>
                  <a:close/>
                </a:path>
                <a:path w="2330450" h="1436370" extrusionOk="0">
                  <a:moveTo>
                    <a:pt x="38634" y="949099"/>
                  </a:moveTo>
                  <a:lnTo>
                    <a:pt x="34506" y="944886"/>
                  </a:lnTo>
                  <a:lnTo>
                    <a:pt x="34321" y="939939"/>
                  </a:lnTo>
                  <a:lnTo>
                    <a:pt x="37584" y="937198"/>
                  </a:lnTo>
                  <a:lnTo>
                    <a:pt x="39388" y="934500"/>
                  </a:lnTo>
                  <a:lnTo>
                    <a:pt x="42447" y="934512"/>
                  </a:lnTo>
                  <a:lnTo>
                    <a:pt x="44233" y="937217"/>
                  </a:lnTo>
                  <a:lnTo>
                    <a:pt x="47718" y="940179"/>
                  </a:lnTo>
                  <a:lnTo>
                    <a:pt x="46958" y="945101"/>
                  </a:lnTo>
                  <a:lnTo>
                    <a:pt x="43145" y="948440"/>
                  </a:lnTo>
                  <a:lnTo>
                    <a:pt x="38634" y="949099"/>
                  </a:lnTo>
                  <a:close/>
                </a:path>
                <a:path w="2330450" h="1436370" extrusionOk="0">
                  <a:moveTo>
                    <a:pt x="526994" y="950399"/>
                  </a:moveTo>
                  <a:lnTo>
                    <a:pt x="523953" y="950239"/>
                  </a:lnTo>
                  <a:lnTo>
                    <a:pt x="522285" y="947454"/>
                  </a:lnTo>
                  <a:lnTo>
                    <a:pt x="518936" y="944337"/>
                  </a:lnTo>
                  <a:lnTo>
                    <a:pt x="519918" y="939465"/>
                  </a:lnTo>
                  <a:lnTo>
                    <a:pt x="523898" y="936305"/>
                  </a:lnTo>
                  <a:lnTo>
                    <a:pt x="528440" y="935867"/>
                  </a:lnTo>
                  <a:lnTo>
                    <a:pt x="532364" y="940260"/>
                  </a:lnTo>
                  <a:lnTo>
                    <a:pt x="532308" y="945200"/>
                  </a:lnTo>
                  <a:lnTo>
                    <a:pt x="528922" y="947793"/>
                  </a:lnTo>
                  <a:lnTo>
                    <a:pt x="526994" y="950399"/>
                  </a:lnTo>
                  <a:close/>
                </a:path>
                <a:path w="2330450" h="1436370" extrusionOk="0">
                  <a:moveTo>
                    <a:pt x="955424" y="949148"/>
                  </a:moveTo>
                  <a:lnTo>
                    <a:pt x="950474" y="948526"/>
                  </a:lnTo>
                  <a:lnTo>
                    <a:pt x="947013" y="944812"/>
                  </a:lnTo>
                  <a:lnTo>
                    <a:pt x="946247" y="940327"/>
                  </a:lnTo>
                  <a:lnTo>
                    <a:pt x="950362" y="936102"/>
                  </a:lnTo>
                  <a:lnTo>
                    <a:pt x="955306" y="935800"/>
                  </a:lnTo>
                  <a:lnTo>
                    <a:pt x="958149" y="938984"/>
                  </a:lnTo>
                  <a:lnTo>
                    <a:pt x="960892" y="940709"/>
                  </a:lnTo>
                  <a:lnTo>
                    <a:pt x="960967" y="943752"/>
                  </a:lnTo>
                  <a:lnTo>
                    <a:pt x="958303" y="945606"/>
                  </a:lnTo>
                  <a:lnTo>
                    <a:pt x="955424" y="949148"/>
                  </a:lnTo>
                  <a:close/>
                </a:path>
                <a:path w="2330450" h="1436370" extrusionOk="0">
                  <a:moveTo>
                    <a:pt x="99330" y="950750"/>
                  </a:moveTo>
                  <a:lnTo>
                    <a:pt x="94417" y="949869"/>
                  </a:lnTo>
                  <a:lnTo>
                    <a:pt x="91185" y="946013"/>
                  </a:lnTo>
                  <a:lnTo>
                    <a:pt x="90567" y="941535"/>
                  </a:lnTo>
                  <a:lnTo>
                    <a:pt x="94912" y="937506"/>
                  </a:lnTo>
                  <a:lnTo>
                    <a:pt x="99868" y="937457"/>
                  </a:lnTo>
                  <a:lnTo>
                    <a:pt x="102537" y="940752"/>
                  </a:lnTo>
                  <a:lnTo>
                    <a:pt x="105194" y="942606"/>
                  </a:lnTo>
                  <a:lnTo>
                    <a:pt x="105139" y="945631"/>
                  </a:lnTo>
                  <a:lnTo>
                    <a:pt x="102383" y="947349"/>
                  </a:lnTo>
                  <a:lnTo>
                    <a:pt x="99330" y="950750"/>
                  </a:lnTo>
                  <a:close/>
                </a:path>
                <a:path w="2330450" h="1436370" extrusionOk="0">
                  <a:moveTo>
                    <a:pt x="1007919" y="951828"/>
                  </a:moveTo>
                  <a:lnTo>
                    <a:pt x="1006096" y="949148"/>
                  </a:lnTo>
                  <a:lnTo>
                    <a:pt x="1002574" y="946247"/>
                  </a:lnTo>
                  <a:lnTo>
                    <a:pt x="1003253" y="941319"/>
                  </a:lnTo>
                  <a:lnTo>
                    <a:pt x="1007017" y="937913"/>
                  </a:lnTo>
                  <a:lnTo>
                    <a:pt x="1011516" y="937192"/>
                  </a:lnTo>
                  <a:lnTo>
                    <a:pt x="1015705" y="941337"/>
                  </a:lnTo>
                  <a:lnTo>
                    <a:pt x="1015965" y="946272"/>
                  </a:lnTo>
                  <a:lnTo>
                    <a:pt x="1012745" y="949074"/>
                  </a:lnTo>
                  <a:lnTo>
                    <a:pt x="1010984" y="951791"/>
                  </a:lnTo>
                  <a:lnTo>
                    <a:pt x="1007919" y="951828"/>
                  </a:lnTo>
                  <a:close/>
                </a:path>
                <a:path w="2330450" h="1436370" extrusionOk="0">
                  <a:moveTo>
                    <a:pt x="1067750" y="952234"/>
                  </a:moveTo>
                  <a:lnTo>
                    <a:pt x="1062843" y="951341"/>
                  </a:lnTo>
                  <a:lnTo>
                    <a:pt x="1059605" y="947436"/>
                  </a:lnTo>
                  <a:lnTo>
                    <a:pt x="1059080" y="942920"/>
                  </a:lnTo>
                  <a:lnTo>
                    <a:pt x="1063430" y="938935"/>
                  </a:lnTo>
                  <a:lnTo>
                    <a:pt x="1068392" y="938904"/>
                  </a:lnTo>
                  <a:lnTo>
                    <a:pt x="1071050" y="942237"/>
                  </a:lnTo>
                  <a:lnTo>
                    <a:pt x="1073694" y="944109"/>
                  </a:lnTo>
                  <a:lnTo>
                    <a:pt x="1073589" y="947146"/>
                  </a:lnTo>
                  <a:lnTo>
                    <a:pt x="1070827" y="948852"/>
                  </a:lnTo>
                  <a:lnTo>
                    <a:pt x="1067750" y="952234"/>
                  </a:lnTo>
                  <a:close/>
                </a:path>
                <a:path w="2330450" h="1436370" extrusionOk="0">
                  <a:moveTo>
                    <a:pt x="695881" y="953583"/>
                  </a:moveTo>
                  <a:lnTo>
                    <a:pt x="690932" y="952961"/>
                  </a:lnTo>
                  <a:lnTo>
                    <a:pt x="687471" y="949247"/>
                  </a:lnTo>
                  <a:lnTo>
                    <a:pt x="686705" y="944762"/>
                  </a:lnTo>
                  <a:lnTo>
                    <a:pt x="690820" y="940537"/>
                  </a:lnTo>
                  <a:lnTo>
                    <a:pt x="695764" y="940235"/>
                  </a:lnTo>
                  <a:lnTo>
                    <a:pt x="698607" y="943419"/>
                  </a:lnTo>
                  <a:lnTo>
                    <a:pt x="701350" y="945144"/>
                  </a:lnTo>
                  <a:lnTo>
                    <a:pt x="701424" y="948193"/>
                  </a:lnTo>
                  <a:lnTo>
                    <a:pt x="698761" y="950041"/>
                  </a:lnTo>
                  <a:lnTo>
                    <a:pt x="695881" y="953583"/>
                  </a:lnTo>
                  <a:close/>
                </a:path>
                <a:path w="2330450" h="1436370" extrusionOk="0">
                  <a:moveTo>
                    <a:pt x="1120554" y="954766"/>
                  </a:moveTo>
                  <a:lnTo>
                    <a:pt x="1118742" y="952062"/>
                  </a:lnTo>
                  <a:lnTo>
                    <a:pt x="1115258" y="949124"/>
                  </a:lnTo>
                  <a:lnTo>
                    <a:pt x="1116000" y="944202"/>
                  </a:lnTo>
                  <a:lnTo>
                    <a:pt x="1119794" y="940845"/>
                  </a:lnTo>
                  <a:lnTo>
                    <a:pt x="1124299" y="940167"/>
                  </a:lnTo>
                  <a:lnTo>
                    <a:pt x="1128445" y="944362"/>
                  </a:lnTo>
                  <a:lnTo>
                    <a:pt x="1128655" y="949296"/>
                  </a:lnTo>
                  <a:lnTo>
                    <a:pt x="1125401" y="952068"/>
                  </a:lnTo>
                  <a:lnTo>
                    <a:pt x="1123613" y="954760"/>
                  </a:lnTo>
                  <a:lnTo>
                    <a:pt x="1120554" y="954766"/>
                  </a:lnTo>
                  <a:close/>
                </a:path>
                <a:path w="2330450" h="1436370" extrusionOk="0">
                  <a:moveTo>
                    <a:pt x="751739" y="955234"/>
                  </a:moveTo>
                  <a:lnTo>
                    <a:pt x="746857" y="954267"/>
                  </a:lnTo>
                  <a:lnTo>
                    <a:pt x="743687" y="950294"/>
                  </a:lnTo>
                  <a:lnTo>
                    <a:pt x="743242" y="945766"/>
                  </a:lnTo>
                  <a:lnTo>
                    <a:pt x="747648" y="941849"/>
                  </a:lnTo>
                  <a:lnTo>
                    <a:pt x="752604" y="941917"/>
                  </a:lnTo>
                  <a:lnTo>
                    <a:pt x="755205" y="945286"/>
                  </a:lnTo>
                  <a:lnTo>
                    <a:pt x="757819" y="947208"/>
                  </a:lnTo>
                  <a:lnTo>
                    <a:pt x="757665" y="950245"/>
                  </a:lnTo>
                  <a:lnTo>
                    <a:pt x="754872" y="951902"/>
                  </a:lnTo>
                  <a:lnTo>
                    <a:pt x="751739" y="955234"/>
                  </a:lnTo>
                  <a:close/>
                </a:path>
                <a:path w="2330450" h="1436370" extrusionOk="0">
                  <a:moveTo>
                    <a:pt x="1180904" y="955049"/>
                  </a:moveTo>
                  <a:lnTo>
                    <a:pt x="1175948" y="954452"/>
                  </a:lnTo>
                  <a:lnTo>
                    <a:pt x="1172463" y="950762"/>
                  </a:lnTo>
                  <a:lnTo>
                    <a:pt x="1171672" y="946278"/>
                  </a:lnTo>
                  <a:lnTo>
                    <a:pt x="1175750" y="942027"/>
                  </a:lnTo>
                  <a:lnTo>
                    <a:pt x="1180700" y="941695"/>
                  </a:lnTo>
                  <a:lnTo>
                    <a:pt x="1183555" y="944867"/>
                  </a:lnTo>
                  <a:lnTo>
                    <a:pt x="1186311" y="946573"/>
                  </a:lnTo>
                  <a:lnTo>
                    <a:pt x="1186410" y="949616"/>
                  </a:lnTo>
                  <a:lnTo>
                    <a:pt x="1183759" y="951489"/>
                  </a:lnTo>
                  <a:lnTo>
                    <a:pt x="1180904" y="955049"/>
                  </a:lnTo>
                  <a:close/>
                </a:path>
                <a:path w="2330450" h="1436370" extrusionOk="0">
                  <a:moveTo>
                    <a:pt x="803771" y="956448"/>
                  </a:moveTo>
                  <a:lnTo>
                    <a:pt x="799729" y="952136"/>
                  </a:lnTo>
                  <a:lnTo>
                    <a:pt x="799655" y="947183"/>
                  </a:lnTo>
                  <a:lnTo>
                    <a:pt x="802980" y="944510"/>
                  </a:lnTo>
                  <a:lnTo>
                    <a:pt x="804840" y="941855"/>
                  </a:lnTo>
                  <a:lnTo>
                    <a:pt x="807892" y="941935"/>
                  </a:lnTo>
                  <a:lnTo>
                    <a:pt x="809623" y="944676"/>
                  </a:lnTo>
                  <a:lnTo>
                    <a:pt x="813040" y="947719"/>
                  </a:lnTo>
                  <a:lnTo>
                    <a:pt x="812169" y="952616"/>
                  </a:lnTo>
                  <a:lnTo>
                    <a:pt x="808288" y="955875"/>
                  </a:lnTo>
                  <a:lnTo>
                    <a:pt x="803771" y="956448"/>
                  </a:lnTo>
                  <a:close/>
                </a:path>
                <a:path w="2330450" h="1436370" extrusionOk="0">
                  <a:moveTo>
                    <a:pt x="1237391" y="956472"/>
                  </a:moveTo>
                  <a:lnTo>
                    <a:pt x="1232423" y="955986"/>
                  </a:lnTo>
                  <a:lnTo>
                    <a:pt x="1228864" y="952364"/>
                  </a:lnTo>
                  <a:lnTo>
                    <a:pt x="1227986" y="947892"/>
                  </a:lnTo>
                  <a:lnTo>
                    <a:pt x="1231978" y="943561"/>
                  </a:lnTo>
                  <a:lnTo>
                    <a:pt x="1236915" y="943130"/>
                  </a:lnTo>
                  <a:lnTo>
                    <a:pt x="1239838" y="946241"/>
                  </a:lnTo>
                  <a:lnTo>
                    <a:pt x="1242632" y="947904"/>
                  </a:lnTo>
                  <a:lnTo>
                    <a:pt x="1242792" y="950928"/>
                  </a:lnTo>
                  <a:lnTo>
                    <a:pt x="1240172" y="952850"/>
                  </a:lnTo>
                  <a:lnTo>
                    <a:pt x="1237391" y="956472"/>
                  </a:lnTo>
                  <a:close/>
                </a:path>
                <a:path w="2330450" h="1436370" extrusionOk="0">
                  <a:moveTo>
                    <a:pt x="437526" y="958129"/>
                  </a:moveTo>
                  <a:lnTo>
                    <a:pt x="432607" y="957279"/>
                  </a:lnTo>
                  <a:lnTo>
                    <a:pt x="429319" y="953423"/>
                  </a:lnTo>
                  <a:lnTo>
                    <a:pt x="428732" y="948920"/>
                  </a:lnTo>
                  <a:lnTo>
                    <a:pt x="433039" y="944879"/>
                  </a:lnTo>
                  <a:lnTo>
                    <a:pt x="438002" y="944781"/>
                  </a:lnTo>
                  <a:lnTo>
                    <a:pt x="440696" y="948083"/>
                  </a:lnTo>
                  <a:lnTo>
                    <a:pt x="443365" y="949931"/>
                  </a:lnTo>
                  <a:lnTo>
                    <a:pt x="443304" y="952974"/>
                  </a:lnTo>
                  <a:lnTo>
                    <a:pt x="440560" y="954711"/>
                  </a:lnTo>
                  <a:lnTo>
                    <a:pt x="437526" y="958129"/>
                  </a:lnTo>
                  <a:close/>
                </a:path>
                <a:path w="2330450" h="1436370" extrusionOk="0">
                  <a:moveTo>
                    <a:pt x="861043" y="959207"/>
                  </a:moveTo>
                  <a:lnTo>
                    <a:pt x="859203" y="956491"/>
                  </a:lnTo>
                  <a:lnTo>
                    <a:pt x="855728" y="953590"/>
                  </a:lnTo>
                  <a:lnTo>
                    <a:pt x="856445" y="948668"/>
                  </a:lnTo>
                  <a:lnTo>
                    <a:pt x="860227" y="945286"/>
                  </a:lnTo>
                  <a:lnTo>
                    <a:pt x="864738" y="944596"/>
                  </a:lnTo>
                  <a:lnTo>
                    <a:pt x="868897" y="948772"/>
                  </a:lnTo>
                  <a:lnTo>
                    <a:pt x="869120" y="953713"/>
                  </a:lnTo>
                  <a:lnTo>
                    <a:pt x="865865" y="956516"/>
                  </a:lnTo>
                  <a:lnTo>
                    <a:pt x="864096" y="959201"/>
                  </a:lnTo>
                  <a:lnTo>
                    <a:pt x="861043" y="959207"/>
                  </a:lnTo>
                  <a:close/>
                </a:path>
                <a:path w="2330450" h="1436370" extrusionOk="0">
                  <a:moveTo>
                    <a:pt x="9374" y="959435"/>
                  </a:moveTo>
                  <a:lnTo>
                    <a:pt x="4412" y="958930"/>
                  </a:lnTo>
                  <a:lnTo>
                    <a:pt x="858" y="955296"/>
                  </a:lnTo>
                  <a:lnTo>
                    <a:pt x="0" y="950824"/>
                  </a:lnTo>
                  <a:lnTo>
                    <a:pt x="4004" y="946506"/>
                  </a:lnTo>
                  <a:lnTo>
                    <a:pt x="8941" y="946093"/>
                  </a:lnTo>
                  <a:lnTo>
                    <a:pt x="11852" y="949216"/>
                  </a:lnTo>
                  <a:lnTo>
                    <a:pt x="14639" y="950885"/>
                  </a:lnTo>
                  <a:lnTo>
                    <a:pt x="14787" y="953916"/>
                  </a:lnTo>
                  <a:lnTo>
                    <a:pt x="12167" y="955826"/>
                  </a:lnTo>
                  <a:lnTo>
                    <a:pt x="9374" y="959435"/>
                  </a:lnTo>
                  <a:close/>
                </a:path>
                <a:path w="2330450" h="1436370" extrusionOk="0">
                  <a:moveTo>
                    <a:pt x="494341" y="959435"/>
                  </a:moveTo>
                  <a:lnTo>
                    <a:pt x="489379" y="958930"/>
                  </a:lnTo>
                  <a:lnTo>
                    <a:pt x="485825" y="955296"/>
                  </a:lnTo>
                  <a:lnTo>
                    <a:pt x="484966" y="950824"/>
                  </a:lnTo>
                  <a:lnTo>
                    <a:pt x="488971" y="946506"/>
                  </a:lnTo>
                  <a:lnTo>
                    <a:pt x="493914" y="946093"/>
                  </a:lnTo>
                  <a:lnTo>
                    <a:pt x="496825" y="949216"/>
                  </a:lnTo>
                  <a:lnTo>
                    <a:pt x="499612" y="950885"/>
                  </a:lnTo>
                  <a:lnTo>
                    <a:pt x="499754" y="953916"/>
                  </a:lnTo>
                  <a:lnTo>
                    <a:pt x="497134" y="955826"/>
                  </a:lnTo>
                  <a:lnTo>
                    <a:pt x="494341" y="959435"/>
                  </a:lnTo>
                  <a:close/>
                </a:path>
                <a:path w="2330450" h="1436370" extrusionOk="0">
                  <a:moveTo>
                    <a:pt x="917493" y="960704"/>
                  </a:moveTo>
                  <a:lnTo>
                    <a:pt x="915652" y="958037"/>
                  </a:lnTo>
                  <a:lnTo>
                    <a:pt x="912117" y="955148"/>
                  </a:lnTo>
                  <a:lnTo>
                    <a:pt x="912772" y="950214"/>
                  </a:lnTo>
                  <a:lnTo>
                    <a:pt x="916517" y="946789"/>
                  </a:lnTo>
                  <a:lnTo>
                    <a:pt x="921016" y="946050"/>
                  </a:lnTo>
                  <a:lnTo>
                    <a:pt x="925230" y="950177"/>
                  </a:lnTo>
                  <a:lnTo>
                    <a:pt x="925502" y="955117"/>
                  </a:lnTo>
                  <a:lnTo>
                    <a:pt x="922295" y="957926"/>
                  </a:lnTo>
                  <a:lnTo>
                    <a:pt x="920546" y="960655"/>
                  </a:lnTo>
                  <a:lnTo>
                    <a:pt x="917493" y="960704"/>
                  </a:lnTo>
                  <a:close/>
                </a:path>
                <a:path w="2330450" h="1436370" extrusionOk="0">
                  <a:moveTo>
                    <a:pt x="64403" y="962207"/>
                  </a:moveTo>
                  <a:lnTo>
                    <a:pt x="61357" y="962096"/>
                  </a:lnTo>
                  <a:lnTo>
                    <a:pt x="59645" y="959343"/>
                  </a:lnTo>
                  <a:lnTo>
                    <a:pt x="56246" y="956281"/>
                  </a:lnTo>
                  <a:lnTo>
                    <a:pt x="57154" y="951390"/>
                  </a:lnTo>
                  <a:lnTo>
                    <a:pt x="61072" y="948163"/>
                  </a:lnTo>
                  <a:lnTo>
                    <a:pt x="65596" y="947639"/>
                  </a:lnTo>
                  <a:lnTo>
                    <a:pt x="69600" y="951969"/>
                  </a:lnTo>
                  <a:lnTo>
                    <a:pt x="69631" y="956922"/>
                  </a:lnTo>
                  <a:lnTo>
                    <a:pt x="66288" y="959565"/>
                  </a:lnTo>
                  <a:lnTo>
                    <a:pt x="64403" y="962207"/>
                  </a:lnTo>
                  <a:close/>
                </a:path>
                <a:path w="2330450" h="1436370" extrusionOk="0">
                  <a:moveTo>
                    <a:pt x="972943" y="960914"/>
                  </a:moveTo>
                  <a:lnTo>
                    <a:pt x="968839" y="956670"/>
                  </a:lnTo>
                  <a:lnTo>
                    <a:pt x="968691" y="951723"/>
                  </a:lnTo>
                  <a:lnTo>
                    <a:pt x="971972" y="949000"/>
                  </a:lnTo>
                  <a:lnTo>
                    <a:pt x="973789" y="946315"/>
                  </a:lnTo>
                  <a:lnTo>
                    <a:pt x="976848" y="946345"/>
                  </a:lnTo>
                  <a:lnTo>
                    <a:pt x="978616" y="949062"/>
                  </a:lnTo>
                  <a:lnTo>
                    <a:pt x="982082" y="952043"/>
                  </a:lnTo>
                  <a:lnTo>
                    <a:pt x="981291" y="956953"/>
                  </a:lnTo>
                  <a:lnTo>
                    <a:pt x="977454" y="960273"/>
                  </a:lnTo>
                  <a:lnTo>
                    <a:pt x="972943" y="960914"/>
                  </a:lnTo>
                  <a:close/>
                </a:path>
                <a:path w="2330450" h="1436370" extrusionOk="0">
                  <a:moveTo>
                    <a:pt x="1029300" y="962386"/>
                  </a:moveTo>
                  <a:lnTo>
                    <a:pt x="1025197" y="958148"/>
                  </a:lnTo>
                  <a:lnTo>
                    <a:pt x="1025049" y="953202"/>
                  </a:lnTo>
                  <a:lnTo>
                    <a:pt x="1028330" y="950479"/>
                  </a:lnTo>
                  <a:lnTo>
                    <a:pt x="1030147" y="947793"/>
                  </a:lnTo>
                  <a:lnTo>
                    <a:pt x="1033206" y="947818"/>
                  </a:lnTo>
                  <a:lnTo>
                    <a:pt x="1034973" y="950534"/>
                  </a:lnTo>
                  <a:lnTo>
                    <a:pt x="1038440" y="953522"/>
                  </a:lnTo>
                  <a:lnTo>
                    <a:pt x="1037649" y="958431"/>
                  </a:lnTo>
                  <a:lnTo>
                    <a:pt x="1033811" y="961752"/>
                  </a:lnTo>
                  <a:lnTo>
                    <a:pt x="1029300" y="962386"/>
                  </a:lnTo>
                  <a:close/>
                </a:path>
                <a:path w="2330450" h="1436370" extrusionOk="0">
                  <a:moveTo>
                    <a:pt x="1086035" y="963975"/>
                  </a:moveTo>
                  <a:lnTo>
                    <a:pt x="1081691" y="959996"/>
                  </a:lnTo>
                  <a:lnTo>
                    <a:pt x="1081258" y="955068"/>
                  </a:lnTo>
                  <a:lnTo>
                    <a:pt x="1084379" y="952160"/>
                  </a:lnTo>
                  <a:lnTo>
                    <a:pt x="1086047" y="949376"/>
                  </a:lnTo>
                  <a:lnTo>
                    <a:pt x="1089088" y="949216"/>
                  </a:lnTo>
                  <a:lnTo>
                    <a:pt x="1091016" y="951828"/>
                  </a:lnTo>
                  <a:lnTo>
                    <a:pt x="1094649" y="954600"/>
                  </a:lnTo>
                  <a:lnTo>
                    <a:pt x="1094161" y="959546"/>
                  </a:lnTo>
                  <a:lnTo>
                    <a:pt x="1090521" y="963101"/>
                  </a:lnTo>
                  <a:lnTo>
                    <a:pt x="1086035" y="963975"/>
                  </a:lnTo>
                  <a:close/>
                </a:path>
                <a:path w="2330450" h="1436370" extrusionOk="0">
                  <a:moveTo>
                    <a:pt x="1997924" y="963877"/>
                  </a:moveTo>
                  <a:lnTo>
                    <a:pt x="1995001" y="960772"/>
                  </a:lnTo>
                  <a:lnTo>
                    <a:pt x="1992208" y="959109"/>
                  </a:lnTo>
                  <a:lnTo>
                    <a:pt x="1992053" y="956072"/>
                  </a:lnTo>
                  <a:lnTo>
                    <a:pt x="1994667" y="954150"/>
                  </a:lnTo>
                  <a:lnTo>
                    <a:pt x="1997448" y="950534"/>
                  </a:lnTo>
                  <a:lnTo>
                    <a:pt x="2002416" y="951021"/>
                  </a:lnTo>
                  <a:lnTo>
                    <a:pt x="2005982" y="954649"/>
                  </a:lnTo>
                  <a:lnTo>
                    <a:pt x="2006860" y="959121"/>
                  </a:lnTo>
                  <a:lnTo>
                    <a:pt x="2002861" y="963452"/>
                  </a:lnTo>
                  <a:lnTo>
                    <a:pt x="1997924" y="963877"/>
                  </a:lnTo>
                  <a:close/>
                </a:path>
                <a:path w="2330450" h="1436370" extrusionOk="0">
                  <a:moveTo>
                    <a:pt x="713685" y="965423"/>
                  </a:moveTo>
                  <a:lnTo>
                    <a:pt x="709396" y="961376"/>
                  </a:lnTo>
                  <a:lnTo>
                    <a:pt x="709032" y="956448"/>
                  </a:lnTo>
                  <a:lnTo>
                    <a:pt x="712195" y="953577"/>
                  </a:lnTo>
                  <a:lnTo>
                    <a:pt x="713901" y="950818"/>
                  </a:lnTo>
                  <a:lnTo>
                    <a:pt x="716948" y="950713"/>
                  </a:lnTo>
                  <a:lnTo>
                    <a:pt x="718839" y="953343"/>
                  </a:lnTo>
                  <a:lnTo>
                    <a:pt x="722423" y="956171"/>
                  </a:lnTo>
                  <a:lnTo>
                    <a:pt x="721867" y="961117"/>
                  </a:lnTo>
                  <a:lnTo>
                    <a:pt x="718177" y="964610"/>
                  </a:lnTo>
                  <a:lnTo>
                    <a:pt x="713685" y="965423"/>
                  </a:lnTo>
                  <a:close/>
                </a:path>
                <a:path w="2330450" h="1436370" extrusionOk="0">
                  <a:moveTo>
                    <a:pt x="854530" y="924040"/>
                  </a:moveTo>
                  <a:lnTo>
                    <a:pt x="849586" y="923381"/>
                  </a:lnTo>
                  <a:lnTo>
                    <a:pt x="846150" y="919648"/>
                  </a:lnTo>
                  <a:lnTo>
                    <a:pt x="845408" y="915158"/>
                  </a:lnTo>
                  <a:lnTo>
                    <a:pt x="849549" y="910963"/>
                  </a:lnTo>
                  <a:lnTo>
                    <a:pt x="854505" y="910686"/>
                  </a:lnTo>
                  <a:lnTo>
                    <a:pt x="857323" y="913889"/>
                  </a:lnTo>
                  <a:lnTo>
                    <a:pt x="860060" y="915632"/>
                  </a:lnTo>
                  <a:lnTo>
                    <a:pt x="860104" y="918681"/>
                  </a:lnTo>
                  <a:lnTo>
                    <a:pt x="857428" y="920511"/>
                  </a:lnTo>
                  <a:lnTo>
                    <a:pt x="854530" y="924040"/>
                  </a:lnTo>
                  <a:close/>
                </a:path>
                <a:path w="2330450" h="1436370" extrusionOk="0">
                  <a:moveTo>
                    <a:pt x="483415" y="925623"/>
                  </a:moveTo>
                  <a:lnTo>
                    <a:pt x="478515" y="924724"/>
                  </a:lnTo>
                  <a:lnTo>
                    <a:pt x="475277" y="920819"/>
                  </a:lnTo>
                  <a:lnTo>
                    <a:pt x="474745" y="916310"/>
                  </a:lnTo>
                  <a:lnTo>
                    <a:pt x="479096" y="912318"/>
                  </a:lnTo>
                  <a:lnTo>
                    <a:pt x="484058" y="912287"/>
                  </a:lnTo>
                  <a:lnTo>
                    <a:pt x="486709" y="915620"/>
                  </a:lnTo>
                  <a:lnTo>
                    <a:pt x="489360" y="917498"/>
                  </a:lnTo>
                  <a:lnTo>
                    <a:pt x="489255" y="920535"/>
                  </a:lnTo>
                  <a:lnTo>
                    <a:pt x="486493" y="922242"/>
                  </a:lnTo>
                  <a:lnTo>
                    <a:pt x="483415" y="925623"/>
                  </a:lnTo>
                  <a:close/>
                </a:path>
                <a:path w="2330450" h="1436370" extrusionOk="0">
                  <a:moveTo>
                    <a:pt x="910751" y="925562"/>
                  </a:moveTo>
                  <a:lnTo>
                    <a:pt x="905820" y="924804"/>
                  </a:lnTo>
                  <a:lnTo>
                    <a:pt x="902464" y="921004"/>
                  </a:lnTo>
                  <a:lnTo>
                    <a:pt x="901803" y="916507"/>
                  </a:lnTo>
                  <a:lnTo>
                    <a:pt x="906036" y="912392"/>
                  </a:lnTo>
                  <a:lnTo>
                    <a:pt x="910992" y="912219"/>
                  </a:lnTo>
                  <a:lnTo>
                    <a:pt x="913748" y="915466"/>
                  </a:lnTo>
                  <a:lnTo>
                    <a:pt x="916455" y="917264"/>
                  </a:lnTo>
                  <a:lnTo>
                    <a:pt x="916437" y="920307"/>
                  </a:lnTo>
                  <a:lnTo>
                    <a:pt x="913724" y="922088"/>
                  </a:lnTo>
                  <a:lnTo>
                    <a:pt x="910751" y="925562"/>
                  </a:lnTo>
                  <a:close/>
                </a:path>
                <a:path w="2330450" h="1436370" extrusionOk="0">
                  <a:moveTo>
                    <a:pt x="54886" y="927083"/>
                  </a:moveTo>
                  <a:lnTo>
                    <a:pt x="49968" y="926233"/>
                  </a:lnTo>
                  <a:lnTo>
                    <a:pt x="46686" y="922377"/>
                  </a:lnTo>
                  <a:lnTo>
                    <a:pt x="46093" y="917874"/>
                  </a:lnTo>
                  <a:lnTo>
                    <a:pt x="50400" y="913833"/>
                  </a:lnTo>
                  <a:lnTo>
                    <a:pt x="55362" y="913735"/>
                  </a:lnTo>
                  <a:lnTo>
                    <a:pt x="58057" y="917036"/>
                  </a:lnTo>
                  <a:lnTo>
                    <a:pt x="60726" y="918884"/>
                  </a:lnTo>
                  <a:lnTo>
                    <a:pt x="60658" y="921927"/>
                  </a:lnTo>
                  <a:lnTo>
                    <a:pt x="57921" y="923665"/>
                  </a:lnTo>
                  <a:lnTo>
                    <a:pt x="54886" y="927083"/>
                  </a:lnTo>
                  <a:close/>
                </a:path>
                <a:path w="2330450" h="1436370" extrusionOk="0">
                  <a:moveTo>
                    <a:pt x="962876" y="926997"/>
                  </a:moveTo>
                  <a:lnTo>
                    <a:pt x="958563" y="922975"/>
                  </a:lnTo>
                  <a:lnTo>
                    <a:pt x="958180" y="918047"/>
                  </a:lnTo>
                  <a:lnTo>
                    <a:pt x="961331" y="915164"/>
                  </a:lnTo>
                  <a:lnTo>
                    <a:pt x="963018" y="912392"/>
                  </a:lnTo>
                  <a:lnTo>
                    <a:pt x="966065" y="912269"/>
                  </a:lnTo>
                  <a:lnTo>
                    <a:pt x="967968" y="914899"/>
                  </a:lnTo>
                  <a:lnTo>
                    <a:pt x="971571" y="917702"/>
                  </a:lnTo>
                  <a:lnTo>
                    <a:pt x="971033" y="922648"/>
                  </a:lnTo>
                  <a:lnTo>
                    <a:pt x="967363" y="926165"/>
                  </a:lnTo>
                  <a:lnTo>
                    <a:pt x="962876" y="926997"/>
                  </a:lnTo>
                  <a:close/>
                </a:path>
                <a:path w="2330450" h="1436370" extrusionOk="0">
                  <a:moveTo>
                    <a:pt x="1018844" y="928365"/>
                  </a:moveTo>
                  <a:lnTo>
                    <a:pt x="1014784" y="924071"/>
                  </a:lnTo>
                  <a:lnTo>
                    <a:pt x="1014704" y="919119"/>
                  </a:lnTo>
                  <a:lnTo>
                    <a:pt x="1018010" y="916433"/>
                  </a:lnTo>
                  <a:lnTo>
                    <a:pt x="1019864" y="913766"/>
                  </a:lnTo>
                  <a:lnTo>
                    <a:pt x="1022911" y="913846"/>
                  </a:lnTo>
                  <a:lnTo>
                    <a:pt x="1024653" y="916574"/>
                  </a:lnTo>
                  <a:lnTo>
                    <a:pt x="1028083" y="919599"/>
                  </a:lnTo>
                  <a:lnTo>
                    <a:pt x="1027236" y="924502"/>
                  </a:lnTo>
                  <a:lnTo>
                    <a:pt x="1023362" y="927773"/>
                  </a:lnTo>
                  <a:lnTo>
                    <a:pt x="1018844" y="928365"/>
                  </a:lnTo>
                  <a:close/>
                </a:path>
                <a:path w="2330450" h="1436370" extrusionOk="0">
                  <a:moveTo>
                    <a:pt x="1076061" y="931112"/>
                  </a:moveTo>
                  <a:lnTo>
                    <a:pt x="1074255" y="928408"/>
                  </a:lnTo>
                  <a:lnTo>
                    <a:pt x="1070765" y="925469"/>
                  </a:lnTo>
                  <a:lnTo>
                    <a:pt x="1071501" y="920548"/>
                  </a:lnTo>
                  <a:lnTo>
                    <a:pt x="1075301" y="917184"/>
                  </a:lnTo>
                  <a:lnTo>
                    <a:pt x="1079806" y="916507"/>
                  </a:lnTo>
                  <a:lnTo>
                    <a:pt x="1083952" y="920708"/>
                  </a:lnTo>
                  <a:lnTo>
                    <a:pt x="1084163" y="925642"/>
                  </a:lnTo>
                  <a:lnTo>
                    <a:pt x="1080908" y="928414"/>
                  </a:lnTo>
                  <a:lnTo>
                    <a:pt x="1079120" y="931106"/>
                  </a:lnTo>
                  <a:lnTo>
                    <a:pt x="1076061" y="931112"/>
                  </a:lnTo>
                  <a:close/>
                </a:path>
                <a:path w="2330450" h="1436370" extrusionOk="0">
                  <a:moveTo>
                    <a:pt x="1991757" y="929874"/>
                  </a:moveTo>
                  <a:lnTo>
                    <a:pt x="1986819" y="929399"/>
                  </a:lnTo>
                  <a:lnTo>
                    <a:pt x="1982827" y="924736"/>
                  </a:lnTo>
                  <a:lnTo>
                    <a:pt x="1984082" y="920406"/>
                  </a:lnTo>
                  <a:lnTo>
                    <a:pt x="1987653" y="917166"/>
                  </a:lnTo>
                  <a:lnTo>
                    <a:pt x="1992511" y="916507"/>
                  </a:lnTo>
                  <a:lnTo>
                    <a:pt x="1995174" y="920307"/>
                  </a:lnTo>
                  <a:lnTo>
                    <a:pt x="1999543" y="923917"/>
                  </a:lnTo>
                  <a:lnTo>
                    <a:pt x="1994723" y="926745"/>
                  </a:lnTo>
                  <a:lnTo>
                    <a:pt x="1991757" y="929874"/>
                  </a:lnTo>
                  <a:close/>
                </a:path>
                <a:path w="2330450" h="1436370" extrusionOk="0">
                  <a:moveTo>
                    <a:pt x="707419" y="931525"/>
                  </a:moveTo>
                  <a:lnTo>
                    <a:pt x="702500" y="930656"/>
                  </a:lnTo>
                  <a:lnTo>
                    <a:pt x="699231" y="926782"/>
                  </a:lnTo>
                  <a:lnTo>
                    <a:pt x="698656" y="922279"/>
                  </a:lnTo>
                  <a:lnTo>
                    <a:pt x="702988" y="918256"/>
                  </a:lnTo>
                  <a:lnTo>
                    <a:pt x="707950" y="918176"/>
                  </a:lnTo>
                  <a:lnTo>
                    <a:pt x="710632" y="921490"/>
                  </a:lnTo>
                  <a:lnTo>
                    <a:pt x="713295" y="923344"/>
                  </a:lnTo>
                  <a:lnTo>
                    <a:pt x="713215" y="926387"/>
                  </a:lnTo>
                  <a:lnTo>
                    <a:pt x="710465" y="928118"/>
                  </a:lnTo>
                  <a:lnTo>
                    <a:pt x="707419" y="931525"/>
                  </a:lnTo>
                  <a:close/>
                </a:path>
                <a:path w="2330450" h="1436370" extrusionOk="0">
                  <a:moveTo>
                    <a:pt x="1135991" y="931531"/>
                  </a:moveTo>
                  <a:lnTo>
                    <a:pt x="1131084" y="930644"/>
                  </a:lnTo>
                  <a:lnTo>
                    <a:pt x="1127834" y="926757"/>
                  </a:lnTo>
                  <a:lnTo>
                    <a:pt x="1127284" y="922248"/>
                  </a:lnTo>
                  <a:lnTo>
                    <a:pt x="1131628" y="918238"/>
                  </a:lnTo>
                  <a:lnTo>
                    <a:pt x="1136596" y="918194"/>
                  </a:lnTo>
                  <a:lnTo>
                    <a:pt x="1139266" y="921521"/>
                  </a:lnTo>
                  <a:lnTo>
                    <a:pt x="1141923" y="923387"/>
                  </a:lnTo>
                  <a:lnTo>
                    <a:pt x="1141812" y="926418"/>
                  </a:lnTo>
                  <a:lnTo>
                    <a:pt x="1139056" y="928137"/>
                  </a:lnTo>
                  <a:lnTo>
                    <a:pt x="1135991" y="931531"/>
                  </a:lnTo>
                  <a:close/>
                </a:path>
                <a:path w="2330450" h="1436370" extrusionOk="0">
                  <a:moveTo>
                    <a:pt x="762856" y="934130"/>
                  </a:moveTo>
                  <a:lnTo>
                    <a:pt x="759815" y="933989"/>
                  </a:lnTo>
                  <a:lnTo>
                    <a:pt x="758134" y="931217"/>
                  </a:lnTo>
                  <a:lnTo>
                    <a:pt x="754766" y="928118"/>
                  </a:lnTo>
                  <a:lnTo>
                    <a:pt x="755712" y="923233"/>
                  </a:lnTo>
                  <a:lnTo>
                    <a:pt x="759673" y="920055"/>
                  </a:lnTo>
                  <a:lnTo>
                    <a:pt x="764209" y="919587"/>
                  </a:lnTo>
                  <a:lnTo>
                    <a:pt x="768164" y="923960"/>
                  </a:lnTo>
                  <a:lnTo>
                    <a:pt x="768139" y="928894"/>
                  </a:lnTo>
                  <a:lnTo>
                    <a:pt x="764771" y="931506"/>
                  </a:lnTo>
                  <a:lnTo>
                    <a:pt x="762856" y="934130"/>
                  </a:lnTo>
                  <a:close/>
                </a:path>
                <a:path w="2330450" h="1436370" extrusionOk="0">
                  <a:moveTo>
                    <a:pt x="1192466" y="932979"/>
                  </a:moveTo>
                  <a:lnTo>
                    <a:pt x="1187541" y="932172"/>
                  </a:lnTo>
                  <a:lnTo>
                    <a:pt x="1184235" y="928328"/>
                  </a:lnTo>
                  <a:lnTo>
                    <a:pt x="1183610" y="923831"/>
                  </a:lnTo>
                  <a:lnTo>
                    <a:pt x="1187893" y="919759"/>
                  </a:lnTo>
                  <a:lnTo>
                    <a:pt x="1192855" y="919636"/>
                  </a:lnTo>
                  <a:lnTo>
                    <a:pt x="1195574" y="922919"/>
                  </a:lnTo>
                  <a:lnTo>
                    <a:pt x="1198262" y="924749"/>
                  </a:lnTo>
                  <a:lnTo>
                    <a:pt x="1198207" y="927798"/>
                  </a:lnTo>
                  <a:lnTo>
                    <a:pt x="1195475" y="929547"/>
                  </a:lnTo>
                  <a:lnTo>
                    <a:pt x="1192466" y="932979"/>
                  </a:lnTo>
                  <a:close/>
                </a:path>
                <a:path w="2330450" h="1436370" extrusionOk="0">
                  <a:moveTo>
                    <a:pt x="820282" y="934438"/>
                  </a:moveTo>
                  <a:lnTo>
                    <a:pt x="815351" y="933681"/>
                  </a:lnTo>
                  <a:lnTo>
                    <a:pt x="811996" y="929880"/>
                  </a:lnTo>
                  <a:lnTo>
                    <a:pt x="811334" y="925383"/>
                  </a:lnTo>
                  <a:lnTo>
                    <a:pt x="815567" y="921262"/>
                  </a:lnTo>
                  <a:lnTo>
                    <a:pt x="820530" y="921090"/>
                  </a:lnTo>
                  <a:lnTo>
                    <a:pt x="823279" y="924342"/>
                  </a:lnTo>
                  <a:lnTo>
                    <a:pt x="825986" y="926141"/>
                  </a:lnTo>
                  <a:lnTo>
                    <a:pt x="825968" y="929184"/>
                  </a:lnTo>
                  <a:lnTo>
                    <a:pt x="823255" y="930964"/>
                  </a:lnTo>
                  <a:lnTo>
                    <a:pt x="820282" y="934438"/>
                  </a:lnTo>
                  <a:close/>
                </a:path>
                <a:path w="2330450" h="1436370" extrusionOk="0">
                  <a:moveTo>
                    <a:pt x="1248823" y="934457"/>
                  </a:moveTo>
                  <a:lnTo>
                    <a:pt x="1243898" y="933650"/>
                  </a:lnTo>
                  <a:lnTo>
                    <a:pt x="1240592" y="929806"/>
                  </a:lnTo>
                  <a:lnTo>
                    <a:pt x="1239968" y="925309"/>
                  </a:lnTo>
                  <a:lnTo>
                    <a:pt x="1244245" y="921238"/>
                  </a:lnTo>
                  <a:lnTo>
                    <a:pt x="1249213" y="921114"/>
                  </a:lnTo>
                  <a:lnTo>
                    <a:pt x="1251932" y="924398"/>
                  </a:lnTo>
                  <a:lnTo>
                    <a:pt x="1254620" y="926227"/>
                  </a:lnTo>
                  <a:lnTo>
                    <a:pt x="1254564" y="929270"/>
                  </a:lnTo>
                  <a:lnTo>
                    <a:pt x="1251833" y="931020"/>
                  </a:lnTo>
                  <a:lnTo>
                    <a:pt x="1248823" y="934457"/>
                  </a:lnTo>
                  <a:close/>
                </a:path>
                <a:path w="2330450" h="1436370" extrusionOk="0">
                  <a:moveTo>
                    <a:pt x="444886" y="935757"/>
                  </a:moveTo>
                  <a:lnTo>
                    <a:pt x="440832" y="931469"/>
                  </a:lnTo>
                  <a:lnTo>
                    <a:pt x="440739" y="926517"/>
                  </a:lnTo>
                  <a:lnTo>
                    <a:pt x="444045" y="923831"/>
                  </a:lnTo>
                  <a:lnTo>
                    <a:pt x="445899" y="921170"/>
                  </a:lnTo>
                  <a:lnTo>
                    <a:pt x="448958" y="921231"/>
                  </a:lnTo>
                  <a:lnTo>
                    <a:pt x="450694" y="923966"/>
                  </a:lnTo>
                  <a:lnTo>
                    <a:pt x="454124" y="926991"/>
                  </a:lnTo>
                  <a:lnTo>
                    <a:pt x="453277" y="931894"/>
                  </a:lnTo>
                  <a:lnTo>
                    <a:pt x="449403" y="935165"/>
                  </a:lnTo>
                  <a:lnTo>
                    <a:pt x="444886" y="935757"/>
                  </a:lnTo>
                  <a:close/>
                </a:path>
                <a:path w="2330450" h="1436370" extrusionOk="0">
                  <a:moveTo>
                    <a:pt x="876597" y="935935"/>
                  </a:moveTo>
                  <a:lnTo>
                    <a:pt x="871678" y="935147"/>
                  </a:lnTo>
                  <a:lnTo>
                    <a:pt x="868347" y="931321"/>
                  </a:lnTo>
                  <a:lnTo>
                    <a:pt x="867705" y="926825"/>
                  </a:lnTo>
                  <a:lnTo>
                    <a:pt x="871962" y="922734"/>
                  </a:lnTo>
                  <a:lnTo>
                    <a:pt x="876924" y="922580"/>
                  </a:lnTo>
                  <a:lnTo>
                    <a:pt x="879656" y="925851"/>
                  </a:lnTo>
                  <a:lnTo>
                    <a:pt x="882344" y="927662"/>
                  </a:lnTo>
                  <a:lnTo>
                    <a:pt x="882319" y="930718"/>
                  </a:lnTo>
                  <a:lnTo>
                    <a:pt x="879594" y="932480"/>
                  </a:lnTo>
                  <a:lnTo>
                    <a:pt x="876597" y="935935"/>
                  </a:lnTo>
                  <a:close/>
                </a:path>
                <a:path w="2330450" h="1436370" extrusionOk="0">
                  <a:moveTo>
                    <a:pt x="16653" y="937346"/>
                  </a:moveTo>
                  <a:lnTo>
                    <a:pt x="12346" y="933323"/>
                  </a:lnTo>
                  <a:lnTo>
                    <a:pt x="11963" y="928395"/>
                  </a:lnTo>
                  <a:lnTo>
                    <a:pt x="15109" y="925513"/>
                  </a:lnTo>
                  <a:lnTo>
                    <a:pt x="16802" y="922747"/>
                  </a:lnTo>
                  <a:lnTo>
                    <a:pt x="19848" y="922624"/>
                  </a:lnTo>
                  <a:lnTo>
                    <a:pt x="21752" y="925248"/>
                  </a:lnTo>
                  <a:lnTo>
                    <a:pt x="25354" y="928057"/>
                  </a:lnTo>
                  <a:lnTo>
                    <a:pt x="24817" y="933003"/>
                  </a:lnTo>
                  <a:lnTo>
                    <a:pt x="21146" y="936514"/>
                  </a:lnTo>
                  <a:lnTo>
                    <a:pt x="16653" y="937346"/>
                  </a:lnTo>
                  <a:close/>
                </a:path>
                <a:path w="2330450" h="1436370" extrusionOk="0">
                  <a:moveTo>
                    <a:pt x="501219" y="937229"/>
                  </a:moveTo>
                  <a:lnTo>
                    <a:pt x="497177" y="932917"/>
                  </a:lnTo>
                  <a:lnTo>
                    <a:pt x="497103" y="927964"/>
                  </a:lnTo>
                  <a:lnTo>
                    <a:pt x="500428" y="925297"/>
                  </a:lnTo>
                  <a:lnTo>
                    <a:pt x="502288" y="922636"/>
                  </a:lnTo>
                  <a:lnTo>
                    <a:pt x="505340" y="922716"/>
                  </a:lnTo>
                  <a:lnTo>
                    <a:pt x="507071" y="925457"/>
                  </a:lnTo>
                  <a:lnTo>
                    <a:pt x="510488" y="928500"/>
                  </a:lnTo>
                  <a:lnTo>
                    <a:pt x="509617" y="933397"/>
                  </a:lnTo>
                  <a:lnTo>
                    <a:pt x="505736" y="936656"/>
                  </a:lnTo>
                  <a:lnTo>
                    <a:pt x="501219" y="937229"/>
                  </a:lnTo>
                  <a:close/>
                </a:path>
                <a:path w="2330450" h="1436370" extrusionOk="0">
                  <a:moveTo>
                    <a:pt x="933029" y="937377"/>
                  </a:moveTo>
                  <a:lnTo>
                    <a:pt x="928097" y="936644"/>
                  </a:lnTo>
                  <a:lnTo>
                    <a:pt x="924723" y="932861"/>
                  </a:lnTo>
                  <a:lnTo>
                    <a:pt x="924044" y="928365"/>
                  </a:lnTo>
                  <a:lnTo>
                    <a:pt x="928252" y="924231"/>
                  </a:lnTo>
                  <a:lnTo>
                    <a:pt x="933208" y="924028"/>
                  </a:lnTo>
                  <a:lnTo>
                    <a:pt x="935976" y="927268"/>
                  </a:lnTo>
                  <a:lnTo>
                    <a:pt x="938683" y="929048"/>
                  </a:lnTo>
                  <a:lnTo>
                    <a:pt x="938689" y="932098"/>
                  </a:lnTo>
                  <a:lnTo>
                    <a:pt x="935989" y="933890"/>
                  </a:lnTo>
                  <a:lnTo>
                    <a:pt x="933029" y="937377"/>
                  </a:lnTo>
                  <a:close/>
                </a:path>
                <a:path w="2330450" h="1436370" extrusionOk="0">
                  <a:moveTo>
                    <a:pt x="77615" y="938738"/>
                  </a:moveTo>
                  <a:lnTo>
                    <a:pt x="72653" y="938245"/>
                  </a:lnTo>
                  <a:lnTo>
                    <a:pt x="69081" y="934623"/>
                  </a:lnTo>
                  <a:lnTo>
                    <a:pt x="68210" y="930145"/>
                  </a:lnTo>
                  <a:lnTo>
                    <a:pt x="72202" y="925814"/>
                  </a:lnTo>
                  <a:lnTo>
                    <a:pt x="77145" y="925389"/>
                  </a:lnTo>
                  <a:lnTo>
                    <a:pt x="80062" y="928494"/>
                  </a:lnTo>
                  <a:lnTo>
                    <a:pt x="82855" y="930163"/>
                  </a:lnTo>
                  <a:lnTo>
                    <a:pt x="83016" y="933194"/>
                  </a:lnTo>
                  <a:lnTo>
                    <a:pt x="80396" y="935116"/>
                  </a:lnTo>
                  <a:lnTo>
                    <a:pt x="77615" y="938738"/>
                  </a:lnTo>
                  <a:close/>
                </a:path>
                <a:path w="2330450" h="1436370" extrusionOk="0">
                  <a:moveTo>
                    <a:pt x="985771" y="940019"/>
                  </a:moveTo>
                  <a:lnTo>
                    <a:pt x="983911" y="937364"/>
                  </a:lnTo>
                  <a:lnTo>
                    <a:pt x="980358" y="934494"/>
                  </a:lnTo>
                  <a:lnTo>
                    <a:pt x="980982" y="929560"/>
                  </a:lnTo>
                  <a:lnTo>
                    <a:pt x="984709" y="926110"/>
                  </a:lnTo>
                  <a:lnTo>
                    <a:pt x="989207" y="925346"/>
                  </a:lnTo>
                  <a:lnTo>
                    <a:pt x="993440" y="929443"/>
                  </a:lnTo>
                  <a:lnTo>
                    <a:pt x="993749" y="934377"/>
                  </a:lnTo>
                  <a:lnTo>
                    <a:pt x="990561" y="937204"/>
                  </a:lnTo>
                  <a:lnTo>
                    <a:pt x="988824" y="939939"/>
                  </a:lnTo>
                  <a:lnTo>
                    <a:pt x="985771" y="940019"/>
                  </a:lnTo>
                  <a:close/>
                </a:path>
                <a:path w="2330450" h="1436370" extrusionOk="0">
                  <a:moveTo>
                    <a:pt x="1041066" y="940186"/>
                  </a:moveTo>
                  <a:lnTo>
                    <a:pt x="1037025" y="935880"/>
                  </a:lnTo>
                  <a:lnTo>
                    <a:pt x="1036951" y="930927"/>
                  </a:lnTo>
                  <a:lnTo>
                    <a:pt x="1040275" y="928254"/>
                  </a:lnTo>
                  <a:lnTo>
                    <a:pt x="1042135" y="925599"/>
                  </a:lnTo>
                  <a:lnTo>
                    <a:pt x="1045188" y="925679"/>
                  </a:lnTo>
                  <a:lnTo>
                    <a:pt x="1046918" y="928420"/>
                  </a:lnTo>
                  <a:lnTo>
                    <a:pt x="1050336" y="931457"/>
                  </a:lnTo>
                  <a:lnTo>
                    <a:pt x="1049464" y="936354"/>
                  </a:lnTo>
                  <a:lnTo>
                    <a:pt x="1045584" y="939613"/>
                  </a:lnTo>
                  <a:lnTo>
                    <a:pt x="1041066" y="940186"/>
                  </a:lnTo>
                  <a:close/>
                </a:path>
                <a:path w="2330450" h="1436370" extrusionOk="0">
                  <a:moveTo>
                    <a:pt x="1100952" y="943007"/>
                  </a:moveTo>
                  <a:lnTo>
                    <a:pt x="1097912" y="942847"/>
                  </a:lnTo>
                  <a:lnTo>
                    <a:pt x="1096244" y="940068"/>
                  </a:lnTo>
                  <a:lnTo>
                    <a:pt x="1092894" y="936945"/>
                  </a:lnTo>
                  <a:lnTo>
                    <a:pt x="1093877" y="932079"/>
                  </a:lnTo>
                  <a:lnTo>
                    <a:pt x="1097857" y="928913"/>
                  </a:lnTo>
                  <a:lnTo>
                    <a:pt x="1102399" y="928475"/>
                  </a:lnTo>
                  <a:lnTo>
                    <a:pt x="1106323" y="932868"/>
                  </a:lnTo>
                  <a:lnTo>
                    <a:pt x="1106267" y="937808"/>
                  </a:lnTo>
                  <a:lnTo>
                    <a:pt x="1102881" y="940401"/>
                  </a:lnTo>
                  <a:lnTo>
                    <a:pt x="1100952" y="943007"/>
                  </a:lnTo>
                  <a:close/>
                </a:path>
                <a:path w="2330450" h="1436370" extrusionOk="0">
                  <a:moveTo>
                    <a:pt x="2014362" y="941762"/>
                  </a:moveTo>
                  <a:lnTo>
                    <a:pt x="2009412" y="941140"/>
                  </a:lnTo>
                  <a:lnTo>
                    <a:pt x="2005951" y="937426"/>
                  </a:lnTo>
                  <a:lnTo>
                    <a:pt x="2005179" y="932941"/>
                  </a:lnTo>
                  <a:lnTo>
                    <a:pt x="2009294" y="928716"/>
                  </a:lnTo>
                  <a:lnTo>
                    <a:pt x="2014244" y="928408"/>
                  </a:lnTo>
                  <a:lnTo>
                    <a:pt x="2017087" y="931592"/>
                  </a:lnTo>
                  <a:lnTo>
                    <a:pt x="2019830" y="933323"/>
                  </a:lnTo>
                  <a:lnTo>
                    <a:pt x="2019905" y="936373"/>
                  </a:lnTo>
                  <a:lnTo>
                    <a:pt x="2017241" y="938221"/>
                  </a:lnTo>
                  <a:lnTo>
                    <a:pt x="2014362" y="941762"/>
                  </a:lnTo>
                  <a:close/>
                </a:path>
                <a:path w="2330450" h="1436370" extrusionOk="0">
                  <a:moveTo>
                    <a:pt x="725234" y="943161"/>
                  </a:moveTo>
                  <a:lnTo>
                    <a:pt x="721150" y="938898"/>
                  </a:lnTo>
                  <a:lnTo>
                    <a:pt x="721026" y="933946"/>
                  </a:lnTo>
                  <a:lnTo>
                    <a:pt x="724326" y="931235"/>
                  </a:lnTo>
                  <a:lnTo>
                    <a:pt x="726155" y="928556"/>
                  </a:lnTo>
                  <a:lnTo>
                    <a:pt x="729208" y="928617"/>
                  </a:lnTo>
                  <a:lnTo>
                    <a:pt x="730963" y="931334"/>
                  </a:lnTo>
                  <a:lnTo>
                    <a:pt x="734411" y="934334"/>
                  </a:lnTo>
                  <a:lnTo>
                    <a:pt x="733602" y="939243"/>
                  </a:lnTo>
                  <a:lnTo>
                    <a:pt x="729746" y="942545"/>
                  </a:lnTo>
                  <a:lnTo>
                    <a:pt x="725234" y="943161"/>
                  </a:lnTo>
                  <a:close/>
                </a:path>
                <a:path w="2330450" h="1436370" extrusionOk="0">
                  <a:moveTo>
                    <a:pt x="1158243" y="943364"/>
                  </a:moveTo>
                  <a:lnTo>
                    <a:pt x="1153337" y="942471"/>
                  </a:lnTo>
                  <a:lnTo>
                    <a:pt x="1150086" y="938584"/>
                  </a:lnTo>
                  <a:lnTo>
                    <a:pt x="1149536" y="934075"/>
                  </a:lnTo>
                  <a:lnTo>
                    <a:pt x="1153881" y="930065"/>
                  </a:lnTo>
                  <a:lnTo>
                    <a:pt x="1158849" y="930022"/>
                  </a:lnTo>
                  <a:lnTo>
                    <a:pt x="1161512" y="933348"/>
                  </a:lnTo>
                  <a:lnTo>
                    <a:pt x="1164176" y="935221"/>
                  </a:lnTo>
                  <a:lnTo>
                    <a:pt x="1164065" y="938251"/>
                  </a:lnTo>
                  <a:lnTo>
                    <a:pt x="1161309" y="939970"/>
                  </a:lnTo>
                  <a:lnTo>
                    <a:pt x="1158243" y="943364"/>
                  </a:lnTo>
                  <a:close/>
                </a:path>
                <a:path w="2330450" h="1436370" extrusionOk="0">
                  <a:moveTo>
                    <a:pt x="786276" y="944744"/>
                  </a:moveTo>
                  <a:lnTo>
                    <a:pt x="781333" y="944066"/>
                  </a:lnTo>
                  <a:lnTo>
                    <a:pt x="777915" y="940315"/>
                  </a:lnTo>
                  <a:lnTo>
                    <a:pt x="777192" y="935824"/>
                  </a:lnTo>
                  <a:lnTo>
                    <a:pt x="781351" y="931654"/>
                  </a:lnTo>
                  <a:lnTo>
                    <a:pt x="786307" y="931389"/>
                  </a:lnTo>
                  <a:lnTo>
                    <a:pt x="789113" y="934605"/>
                  </a:lnTo>
                  <a:lnTo>
                    <a:pt x="791838" y="936360"/>
                  </a:lnTo>
                  <a:lnTo>
                    <a:pt x="791875" y="939416"/>
                  </a:lnTo>
                  <a:lnTo>
                    <a:pt x="789193" y="941233"/>
                  </a:lnTo>
                  <a:lnTo>
                    <a:pt x="786276" y="944744"/>
                  </a:lnTo>
                  <a:close/>
                </a:path>
                <a:path w="2330450" h="1436370" extrusionOk="0">
                  <a:moveTo>
                    <a:pt x="1214601" y="944836"/>
                  </a:moveTo>
                  <a:lnTo>
                    <a:pt x="1209694" y="943949"/>
                  </a:lnTo>
                  <a:lnTo>
                    <a:pt x="1206444" y="940062"/>
                  </a:lnTo>
                  <a:lnTo>
                    <a:pt x="1205894" y="935553"/>
                  </a:lnTo>
                  <a:lnTo>
                    <a:pt x="1210232" y="931543"/>
                  </a:lnTo>
                  <a:lnTo>
                    <a:pt x="1215200" y="931500"/>
                  </a:lnTo>
                  <a:lnTo>
                    <a:pt x="1217870" y="934826"/>
                  </a:lnTo>
                  <a:lnTo>
                    <a:pt x="1220527" y="936693"/>
                  </a:lnTo>
                  <a:lnTo>
                    <a:pt x="1220422" y="939730"/>
                  </a:lnTo>
                  <a:lnTo>
                    <a:pt x="1217666" y="941448"/>
                  </a:lnTo>
                  <a:lnTo>
                    <a:pt x="1214601" y="944836"/>
                  </a:lnTo>
                  <a:close/>
                </a:path>
                <a:path w="2330450" h="1436370" extrusionOk="0">
                  <a:moveTo>
                    <a:pt x="762120" y="989237"/>
                  </a:moveTo>
                  <a:lnTo>
                    <a:pt x="757238" y="988264"/>
                  </a:lnTo>
                  <a:lnTo>
                    <a:pt x="754068" y="984291"/>
                  </a:lnTo>
                  <a:lnTo>
                    <a:pt x="753623" y="979769"/>
                  </a:lnTo>
                  <a:lnTo>
                    <a:pt x="758029" y="975852"/>
                  </a:lnTo>
                  <a:lnTo>
                    <a:pt x="762985" y="975913"/>
                  </a:lnTo>
                  <a:lnTo>
                    <a:pt x="765587" y="979289"/>
                  </a:lnTo>
                  <a:lnTo>
                    <a:pt x="768201" y="981211"/>
                  </a:lnTo>
                  <a:lnTo>
                    <a:pt x="768040" y="984241"/>
                  </a:lnTo>
                  <a:lnTo>
                    <a:pt x="765247" y="985905"/>
                  </a:lnTo>
                  <a:lnTo>
                    <a:pt x="762120" y="989237"/>
                  </a:lnTo>
                  <a:close/>
                </a:path>
                <a:path w="2330450" h="1436370" extrusionOk="0">
                  <a:moveTo>
                    <a:pt x="1186750" y="989065"/>
                  </a:moveTo>
                  <a:lnTo>
                    <a:pt x="1182486" y="984999"/>
                  </a:lnTo>
                  <a:lnTo>
                    <a:pt x="1182152" y="980065"/>
                  </a:lnTo>
                  <a:lnTo>
                    <a:pt x="1185328" y="977213"/>
                  </a:lnTo>
                  <a:lnTo>
                    <a:pt x="1187046" y="974466"/>
                  </a:lnTo>
                  <a:lnTo>
                    <a:pt x="1190099" y="974373"/>
                  </a:lnTo>
                  <a:lnTo>
                    <a:pt x="1191977" y="977016"/>
                  </a:lnTo>
                  <a:lnTo>
                    <a:pt x="1195543" y="979862"/>
                  </a:lnTo>
                  <a:lnTo>
                    <a:pt x="1194950" y="984802"/>
                  </a:lnTo>
                  <a:lnTo>
                    <a:pt x="1191242" y="988276"/>
                  </a:lnTo>
                  <a:lnTo>
                    <a:pt x="1186750" y="989065"/>
                  </a:lnTo>
                  <a:close/>
                </a:path>
                <a:path w="2330450" h="1436370" extrusionOk="0">
                  <a:moveTo>
                    <a:pt x="818836" y="990605"/>
                  </a:moveTo>
                  <a:lnTo>
                    <a:pt x="813899" y="989865"/>
                  </a:lnTo>
                  <a:lnTo>
                    <a:pt x="810525" y="986083"/>
                  </a:lnTo>
                  <a:lnTo>
                    <a:pt x="809845" y="981586"/>
                  </a:lnTo>
                  <a:lnTo>
                    <a:pt x="814053" y="977453"/>
                  </a:lnTo>
                  <a:lnTo>
                    <a:pt x="819009" y="977250"/>
                  </a:lnTo>
                  <a:lnTo>
                    <a:pt x="821778" y="980490"/>
                  </a:lnTo>
                  <a:lnTo>
                    <a:pt x="824485" y="982276"/>
                  </a:lnTo>
                  <a:lnTo>
                    <a:pt x="824491" y="985319"/>
                  </a:lnTo>
                  <a:lnTo>
                    <a:pt x="821790" y="987118"/>
                  </a:lnTo>
                  <a:lnTo>
                    <a:pt x="818836" y="990605"/>
                  </a:lnTo>
                  <a:close/>
                </a:path>
                <a:path w="2330450" h="1436370" extrusionOk="0">
                  <a:moveTo>
                    <a:pt x="1247093" y="990715"/>
                  </a:moveTo>
                  <a:lnTo>
                    <a:pt x="1242211" y="989742"/>
                  </a:lnTo>
                  <a:lnTo>
                    <a:pt x="1239041" y="985769"/>
                  </a:lnTo>
                  <a:lnTo>
                    <a:pt x="1238596" y="981248"/>
                  </a:lnTo>
                  <a:lnTo>
                    <a:pt x="1243002" y="977330"/>
                  </a:lnTo>
                  <a:lnTo>
                    <a:pt x="1247958" y="977392"/>
                  </a:lnTo>
                  <a:lnTo>
                    <a:pt x="1250554" y="980761"/>
                  </a:lnTo>
                  <a:lnTo>
                    <a:pt x="1253174" y="982683"/>
                  </a:lnTo>
                  <a:lnTo>
                    <a:pt x="1253019" y="985720"/>
                  </a:lnTo>
                  <a:lnTo>
                    <a:pt x="1250226" y="987377"/>
                  </a:lnTo>
                  <a:lnTo>
                    <a:pt x="1247093" y="990715"/>
                  </a:lnTo>
                  <a:close/>
                </a:path>
                <a:path w="2330450" h="1436370" extrusionOk="0">
                  <a:moveTo>
                    <a:pt x="444385" y="993223"/>
                  </a:moveTo>
                  <a:lnTo>
                    <a:pt x="442544" y="990555"/>
                  </a:lnTo>
                  <a:lnTo>
                    <a:pt x="439009" y="987666"/>
                  </a:lnTo>
                  <a:lnTo>
                    <a:pt x="439664" y="982738"/>
                  </a:lnTo>
                  <a:lnTo>
                    <a:pt x="443415" y="979314"/>
                  </a:lnTo>
                  <a:lnTo>
                    <a:pt x="447914" y="978574"/>
                  </a:lnTo>
                  <a:lnTo>
                    <a:pt x="452122" y="982701"/>
                  </a:lnTo>
                  <a:lnTo>
                    <a:pt x="452400" y="987636"/>
                  </a:lnTo>
                  <a:lnTo>
                    <a:pt x="449193" y="990445"/>
                  </a:lnTo>
                  <a:lnTo>
                    <a:pt x="447444" y="993167"/>
                  </a:lnTo>
                  <a:lnTo>
                    <a:pt x="444385" y="993223"/>
                  </a:lnTo>
                  <a:close/>
                </a:path>
                <a:path w="2330450" h="1436370" extrusionOk="0">
                  <a:moveTo>
                    <a:pt x="875077" y="992120"/>
                  </a:moveTo>
                  <a:lnTo>
                    <a:pt x="870152" y="991307"/>
                  </a:lnTo>
                  <a:lnTo>
                    <a:pt x="866845" y="987469"/>
                  </a:lnTo>
                  <a:lnTo>
                    <a:pt x="866227" y="982972"/>
                  </a:lnTo>
                  <a:lnTo>
                    <a:pt x="870510" y="978895"/>
                  </a:lnTo>
                  <a:lnTo>
                    <a:pt x="875472" y="978778"/>
                  </a:lnTo>
                  <a:lnTo>
                    <a:pt x="878191" y="982055"/>
                  </a:lnTo>
                  <a:lnTo>
                    <a:pt x="880879" y="983884"/>
                  </a:lnTo>
                  <a:lnTo>
                    <a:pt x="880817" y="986933"/>
                  </a:lnTo>
                  <a:lnTo>
                    <a:pt x="878092" y="988683"/>
                  </a:lnTo>
                  <a:lnTo>
                    <a:pt x="875077" y="992120"/>
                  </a:lnTo>
                  <a:close/>
                </a:path>
                <a:path w="2330450" h="1436370" extrusionOk="0">
                  <a:moveTo>
                    <a:pt x="499729" y="993407"/>
                  </a:moveTo>
                  <a:lnTo>
                    <a:pt x="495694" y="989095"/>
                  </a:lnTo>
                  <a:lnTo>
                    <a:pt x="495620" y="984143"/>
                  </a:lnTo>
                  <a:lnTo>
                    <a:pt x="498945" y="981469"/>
                  </a:lnTo>
                  <a:lnTo>
                    <a:pt x="500805" y="978815"/>
                  </a:lnTo>
                  <a:lnTo>
                    <a:pt x="503851" y="978895"/>
                  </a:lnTo>
                  <a:lnTo>
                    <a:pt x="505588" y="981636"/>
                  </a:lnTo>
                  <a:lnTo>
                    <a:pt x="509005" y="984679"/>
                  </a:lnTo>
                  <a:lnTo>
                    <a:pt x="508134" y="989576"/>
                  </a:lnTo>
                  <a:lnTo>
                    <a:pt x="504253" y="992828"/>
                  </a:lnTo>
                  <a:lnTo>
                    <a:pt x="499729" y="993407"/>
                  </a:lnTo>
                  <a:close/>
                </a:path>
                <a:path w="2330450" h="1436370" extrusionOk="0">
                  <a:moveTo>
                    <a:pt x="927319" y="993531"/>
                  </a:moveTo>
                  <a:lnTo>
                    <a:pt x="922993" y="989539"/>
                  </a:lnTo>
                  <a:lnTo>
                    <a:pt x="922573" y="984617"/>
                  </a:lnTo>
                  <a:lnTo>
                    <a:pt x="925706" y="981716"/>
                  </a:lnTo>
                  <a:lnTo>
                    <a:pt x="927381" y="978938"/>
                  </a:lnTo>
                  <a:lnTo>
                    <a:pt x="930421" y="978790"/>
                  </a:lnTo>
                  <a:lnTo>
                    <a:pt x="932343" y="981408"/>
                  </a:lnTo>
                  <a:lnTo>
                    <a:pt x="935964" y="984192"/>
                  </a:lnTo>
                  <a:lnTo>
                    <a:pt x="935457" y="989139"/>
                  </a:lnTo>
                  <a:lnTo>
                    <a:pt x="931805" y="992681"/>
                  </a:lnTo>
                  <a:lnTo>
                    <a:pt x="927319" y="993531"/>
                  </a:lnTo>
                  <a:close/>
                </a:path>
                <a:path w="2330450" h="1436370" extrusionOk="0">
                  <a:moveTo>
                    <a:pt x="75761" y="995046"/>
                  </a:moveTo>
                  <a:lnTo>
                    <a:pt x="70830" y="994288"/>
                  </a:lnTo>
                  <a:lnTo>
                    <a:pt x="67474" y="990488"/>
                  </a:lnTo>
                  <a:lnTo>
                    <a:pt x="66813" y="985991"/>
                  </a:lnTo>
                  <a:lnTo>
                    <a:pt x="71046" y="981876"/>
                  </a:lnTo>
                  <a:lnTo>
                    <a:pt x="76002" y="981697"/>
                  </a:lnTo>
                  <a:lnTo>
                    <a:pt x="78758" y="984944"/>
                  </a:lnTo>
                  <a:lnTo>
                    <a:pt x="81459" y="986742"/>
                  </a:lnTo>
                  <a:lnTo>
                    <a:pt x="81446" y="989791"/>
                  </a:lnTo>
                  <a:lnTo>
                    <a:pt x="78733" y="991572"/>
                  </a:lnTo>
                  <a:lnTo>
                    <a:pt x="75761" y="995046"/>
                  </a:lnTo>
                  <a:close/>
                </a:path>
                <a:path w="2330450" h="1436370" extrusionOk="0">
                  <a:moveTo>
                    <a:pt x="987910" y="995040"/>
                  </a:moveTo>
                  <a:lnTo>
                    <a:pt x="982972" y="994307"/>
                  </a:lnTo>
                  <a:lnTo>
                    <a:pt x="979598" y="990518"/>
                  </a:lnTo>
                  <a:lnTo>
                    <a:pt x="978918" y="986028"/>
                  </a:lnTo>
                  <a:lnTo>
                    <a:pt x="983127" y="981895"/>
                  </a:lnTo>
                  <a:lnTo>
                    <a:pt x="988076" y="981691"/>
                  </a:lnTo>
                  <a:lnTo>
                    <a:pt x="990851" y="984925"/>
                  </a:lnTo>
                  <a:lnTo>
                    <a:pt x="993558" y="986712"/>
                  </a:lnTo>
                  <a:lnTo>
                    <a:pt x="993564" y="989761"/>
                  </a:lnTo>
                  <a:lnTo>
                    <a:pt x="990863" y="991553"/>
                  </a:lnTo>
                  <a:lnTo>
                    <a:pt x="987910" y="995040"/>
                  </a:lnTo>
                  <a:close/>
                </a:path>
                <a:path w="2330450" h="1436370" extrusionOk="0">
                  <a:moveTo>
                    <a:pt x="1043248" y="997689"/>
                  </a:moveTo>
                  <a:lnTo>
                    <a:pt x="1040201" y="997578"/>
                  </a:lnTo>
                  <a:lnTo>
                    <a:pt x="1038489" y="994824"/>
                  </a:lnTo>
                  <a:lnTo>
                    <a:pt x="1035091" y="991763"/>
                  </a:lnTo>
                  <a:lnTo>
                    <a:pt x="1035999" y="986872"/>
                  </a:lnTo>
                  <a:lnTo>
                    <a:pt x="1039917" y="983650"/>
                  </a:lnTo>
                  <a:lnTo>
                    <a:pt x="1044440" y="983120"/>
                  </a:lnTo>
                  <a:lnTo>
                    <a:pt x="1048445" y="987457"/>
                  </a:lnTo>
                  <a:lnTo>
                    <a:pt x="1048476" y="992403"/>
                  </a:lnTo>
                  <a:lnTo>
                    <a:pt x="1045132" y="995046"/>
                  </a:lnTo>
                  <a:lnTo>
                    <a:pt x="1043248" y="997689"/>
                  </a:lnTo>
                  <a:close/>
                </a:path>
                <a:path w="2330450" h="1436370" extrusionOk="0">
                  <a:moveTo>
                    <a:pt x="1100582" y="998003"/>
                  </a:moveTo>
                  <a:lnTo>
                    <a:pt x="1095650" y="997245"/>
                  </a:lnTo>
                  <a:lnTo>
                    <a:pt x="1092295" y="993444"/>
                  </a:lnTo>
                  <a:lnTo>
                    <a:pt x="1091634" y="988948"/>
                  </a:lnTo>
                  <a:lnTo>
                    <a:pt x="1095867" y="984833"/>
                  </a:lnTo>
                  <a:lnTo>
                    <a:pt x="1100829" y="984660"/>
                  </a:lnTo>
                  <a:lnTo>
                    <a:pt x="1103579" y="987913"/>
                  </a:lnTo>
                  <a:lnTo>
                    <a:pt x="1106285" y="989705"/>
                  </a:lnTo>
                  <a:lnTo>
                    <a:pt x="1106267" y="992748"/>
                  </a:lnTo>
                  <a:lnTo>
                    <a:pt x="1103554" y="994529"/>
                  </a:lnTo>
                  <a:lnTo>
                    <a:pt x="1100582" y="998003"/>
                  </a:lnTo>
                  <a:close/>
                </a:path>
                <a:path w="2330450" h="1436370" extrusionOk="0">
                  <a:moveTo>
                    <a:pt x="724592" y="1000602"/>
                  </a:moveTo>
                  <a:lnTo>
                    <a:pt x="722781" y="997917"/>
                  </a:lnTo>
                  <a:lnTo>
                    <a:pt x="719277" y="994984"/>
                  </a:lnTo>
                  <a:lnTo>
                    <a:pt x="719994" y="990063"/>
                  </a:lnTo>
                  <a:lnTo>
                    <a:pt x="723776" y="986687"/>
                  </a:lnTo>
                  <a:lnTo>
                    <a:pt x="728287" y="985991"/>
                  </a:lnTo>
                  <a:lnTo>
                    <a:pt x="732446" y="990174"/>
                  </a:lnTo>
                  <a:lnTo>
                    <a:pt x="732668" y="995108"/>
                  </a:lnTo>
                  <a:lnTo>
                    <a:pt x="729410" y="997917"/>
                  </a:lnTo>
                  <a:lnTo>
                    <a:pt x="727651" y="1000596"/>
                  </a:lnTo>
                  <a:lnTo>
                    <a:pt x="724592" y="1000602"/>
                  </a:lnTo>
                  <a:close/>
                </a:path>
                <a:path w="2330450" h="1436370" extrusionOk="0">
                  <a:moveTo>
                    <a:pt x="1156896" y="999500"/>
                  </a:moveTo>
                  <a:lnTo>
                    <a:pt x="1151977" y="998711"/>
                  </a:lnTo>
                  <a:lnTo>
                    <a:pt x="1148646" y="994886"/>
                  </a:lnTo>
                  <a:lnTo>
                    <a:pt x="1148004" y="990389"/>
                  </a:lnTo>
                  <a:lnTo>
                    <a:pt x="1152261" y="986305"/>
                  </a:lnTo>
                  <a:lnTo>
                    <a:pt x="1157224" y="986151"/>
                  </a:lnTo>
                  <a:lnTo>
                    <a:pt x="1159955" y="989416"/>
                  </a:lnTo>
                  <a:lnTo>
                    <a:pt x="1162649" y="991233"/>
                  </a:lnTo>
                  <a:lnTo>
                    <a:pt x="1162618" y="994282"/>
                  </a:lnTo>
                  <a:lnTo>
                    <a:pt x="1159899" y="996050"/>
                  </a:lnTo>
                  <a:lnTo>
                    <a:pt x="1156896" y="999500"/>
                  </a:lnTo>
                  <a:close/>
                </a:path>
                <a:path w="2330450" h="1436370" extrusionOk="0">
                  <a:moveTo>
                    <a:pt x="784787" y="1000923"/>
                  </a:moveTo>
                  <a:lnTo>
                    <a:pt x="779849" y="1000239"/>
                  </a:lnTo>
                  <a:lnTo>
                    <a:pt x="776432" y="996494"/>
                  </a:lnTo>
                  <a:lnTo>
                    <a:pt x="775709" y="992003"/>
                  </a:lnTo>
                  <a:lnTo>
                    <a:pt x="779868" y="987833"/>
                  </a:lnTo>
                  <a:lnTo>
                    <a:pt x="784824" y="987568"/>
                  </a:lnTo>
                  <a:lnTo>
                    <a:pt x="787630" y="990783"/>
                  </a:lnTo>
                  <a:lnTo>
                    <a:pt x="790355" y="992539"/>
                  </a:lnTo>
                  <a:lnTo>
                    <a:pt x="790392" y="995594"/>
                  </a:lnTo>
                  <a:lnTo>
                    <a:pt x="787704" y="997411"/>
                  </a:lnTo>
                  <a:lnTo>
                    <a:pt x="784787" y="1000923"/>
                  </a:lnTo>
                  <a:close/>
                </a:path>
                <a:path w="2330450" h="1436370" extrusionOk="0">
                  <a:moveTo>
                    <a:pt x="1209039" y="1000904"/>
                  </a:moveTo>
                  <a:lnTo>
                    <a:pt x="1204745" y="996863"/>
                  </a:lnTo>
                  <a:lnTo>
                    <a:pt x="1204386" y="991929"/>
                  </a:lnTo>
                  <a:lnTo>
                    <a:pt x="1207550" y="989059"/>
                  </a:lnTo>
                  <a:lnTo>
                    <a:pt x="1209256" y="986305"/>
                  </a:lnTo>
                  <a:lnTo>
                    <a:pt x="1212296" y="986200"/>
                  </a:lnTo>
                  <a:lnTo>
                    <a:pt x="1214187" y="988824"/>
                  </a:lnTo>
                  <a:lnTo>
                    <a:pt x="1217777" y="991652"/>
                  </a:lnTo>
                  <a:lnTo>
                    <a:pt x="1217215" y="996598"/>
                  </a:lnTo>
                  <a:lnTo>
                    <a:pt x="1213532" y="1000097"/>
                  </a:lnTo>
                  <a:lnTo>
                    <a:pt x="1209039" y="1000904"/>
                  </a:lnTo>
                  <a:close/>
                </a:path>
                <a:path w="2330450" h="1436370" extrusionOk="0">
                  <a:moveTo>
                    <a:pt x="841002" y="1002450"/>
                  </a:moveTo>
                  <a:lnTo>
                    <a:pt x="836077" y="1001662"/>
                  </a:lnTo>
                  <a:lnTo>
                    <a:pt x="832747" y="997837"/>
                  </a:lnTo>
                  <a:lnTo>
                    <a:pt x="832110" y="993340"/>
                  </a:lnTo>
                  <a:lnTo>
                    <a:pt x="836362" y="989250"/>
                  </a:lnTo>
                  <a:lnTo>
                    <a:pt x="841324" y="989102"/>
                  </a:lnTo>
                  <a:lnTo>
                    <a:pt x="844061" y="992373"/>
                  </a:lnTo>
                  <a:lnTo>
                    <a:pt x="846750" y="994184"/>
                  </a:lnTo>
                  <a:lnTo>
                    <a:pt x="846719" y="997233"/>
                  </a:lnTo>
                  <a:lnTo>
                    <a:pt x="844000" y="998995"/>
                  </a:lnTo>
                  <a:lnTo>
                    <a:pt x="841002" y="1002450"/>
                  </a:lnTo>
                  <a:close/>
                </a:path>
                <a:path w="2330450" h="1436370" extrusionOk="0">
                  <a:moveTo>
                    <a:pt x="470407" y="1003873"/>
                  </a:moveTo>
                  <a:lnTo>
                    <a:pt x="465464" y="1003214"/>
                  </a:lnTo>
                  <a:lnTo>
                    <a:pt x="462034" y="999481"/>
                  </a:lnTo>
                  <a:lnTo>
                    <a:pt x="461292" y="994990"/>
                  </a:lnTo>
                  <a:lnTo>
                    <a:pt x="465427" y="990796"/>
                  </a:lnTo>
                  <a:lnTo>
                    <a:pt x="470376" y="990512"/>
                  </a:lnTo>
                  <a:lnTo>
                    <a:pt x="473194" y="993715"/>
                  </a:lnTo>
                  <a:lnTo>
                    <a:pt x="475932" y="995459"/>
                  </a:lnTo>
                  <a:lnTo>
                    <a:pt x="475987" y="998514"/>
                  </a:lnTo>
                  <a:lnTo>
                    <a:pt x="473312" y="1000343"/>
                  </a:lnTo>
                  <a:lnTo>
                    <a:pt x="470407" y="1003873"/>
                  </a:lnTo>
                  <a:close/>
                </a:path>
                <a:path w="2330450" h="1436370" extrusionOk="0">
                  <a:moveTo>
                    <a:pt x="893164" y="1003873"/>
                  </a:moveTo>
                  <a:lnTo>
                    <a:pt x="888857" y="999851"/>
                  </a:lnTo>
                  <a:lnTo>
                    <a:pt x="888474" y="994923"/>
                  </a:lnTo>
                  <a:lnTo>
                    <a:pt x="891626" y="992040"/>
                  </a:lnTo>
                  <a:lnTo>
                    <a:pt x="893313" y="989268"/>
                  </a:lnTo>
                  <a:lnTo>
                    <a:pt x="896359" y="989151"/>
                  </a:lnTo>
                  <a:lnTo>
                    <a:pt x="898263" y="991775"/>
                  </a:lnTo>
                  <a:lnTo>
                    <a:pt x="901865" y="994584"/>
                  </a:lnTo>
                  <a:lnTo>
                    <a:pt x="901328" y="999530"/>
                  </a:lnTo>
                  <a:lnTo>
                    <a:pt x="897657" y="1003042"/>
                  </a:lnTo>
                  <a:lnTo>
                    <a:pt x="893164" y="1003873"/>
                  </a:lnTo>
                  <a:close/>
                </a:path>
                <a:path w="2330450" h="1436370" extrusionOk="0">
                  <a:moveTo>
                    <a:pt x="526388" y="1005475"/>
                  </a:moveTo>
                  <a:lnTo>
                    <a:pt x="521488" y="1004551"/>
                  </a:lnTo>
                  <a:lnTo>
                    <a:pt x="518274" y="1000621"/>
                  </a:lnTo>
                  <a:lnTo>
                    <a:pt x="517774" y="996105"/>
                  </a:lnTo>
                  <a:lnTo>
                    <a:pt x="522143" y="992139"/>
                  </a:lnTo>
                  <a:lnTo>
                    <a:pt x="527105" y="992139"/>
                  </a:lnTo>
                  <a:lnTo>
                    <a:pt x="529744" y="995483"/>
                  </a:lnTo>
                  <a:lnTo>
                    <a:pt x="532376" y="997381"/>
                  </a:lnTo>
                  <a:lnTo>
                    <a:pt x="532253" y="1000418"/>
                  </a:lnTo>
                  <a:lnTo>
                    <a:pt x="529478" y="1002105"/>
                  </a:lnTo>
                  <a:lnTo>
                    <a:pt x="526388" y="1005475"/>
                  </a:lnTo>
                  <a:close/>
                </a:path>
                <a:path w="2330450" h="1436370" extrusionOk="0">
                  <a:moveTo>
                    <a:pt x="953823" y="1005364"/>
                  </a:moveTo>
                  <a:lnTo>
                    <a:pt x="948886" y="1004655"/>
                  </a:lnTo>
                  <a:lnTo>
                    <a:pt x="945499" y="1000886"/>
                  </a:lnTo>
                  <a:lnTo>
                    <a:pt x="944795" y="996389"/>
                  </a:lnTo>
                  <a:lnTo>
                    <a:pt x="948991" y="992243"/>
                  </a:lnTo>
                  <a:lnTo>
                    <a:pt x="953947" y="992028"/>
                  </a:lnTo>
                  <a:lnTo>
                    <a:pt x="956727" y="995255"/>
                  </a:lnTo>
                  <a:lnTo>
                    <a:pt x="959446" y="997029"/>
                  </a:lnTo>
                  <a:lnTo>
                    <a:pt x="959459" y="1000066"/>
                  </a:lnTo>
                  <a:lnTo>
                    <a:pt x="956765" y="1001871"/>
                  </a:lnTo>
                  <a:lnTo>
                    <a:pt x="953823" y="1005364"/>
                  </a:lnTo>
                  <a:close/>
                </a:path>
                <a:path w="2330450" h="1436370" extrusionOk="0">
                  <a:moveTo>
                    <a:pt x="1010255" y="1006824"/>
                  </a:moveTo>
                  <a:lnTo>
                    <a:pt x="1005305" y="1006165"/>
                  </a:lnTo>
                  <a:lnTo>
                    <a:pt x="1001875" y="1002438"/>
                  </a:lnTo>
                  <a:lnTo>
                    <a:pt x="1001134" y="997947"/>
                  </a:lnTo>
                  <a:lnTo>
                    <a:pt x="1005268" y="993752"/>
                  </a:lnTo>
                  <a:lnTo>
                    <a:pt x="1010224" y="993469"/>
                  </a:lnTo>
                  <a:lnTo>
                    <a:pt x="1013048" y="996672"/>
                  </a:lnTo>
                  <a:lnTo>
                    <a:pt x="1015786" y="998415"/>
                  </a:lnTo>
                  <a:lnTo>
                    <a:pt x="1015829" y="1001471"/>
                  </a:lnTo>
                  <a:lnTo>
                    <a:pt x="1013153" y="1003300"/>
                  </a:lnTo>
                  <a:lnTo>
                    <a:pt x="1010255" y="1006824"/>
                  </a:lnTo>
                  <a:close/>
                </a:path>
                <a:path w="2330450" h="1436370" extrusionOk="0">
                  <a:moveTo>
                    <a:pt x="1066508" y="1008345"/>
                  </a:moveTo>
                  <a:lnTo>
                    <a:pt x="1061576" y="1007606"/>
                  </a:lnTo>
                  <a:lnTo>
                    <a:pt x="1058202" y="1003824"/>
                  </a:lnTo>
                  <a:lnTo>
                    <a:pt x="1057516" y="999333"/>
                  </a:lnTo>
                  <a:lnTo>
                    <a:pt x="1061731" y="995194"/>
                  </a:lnTo>
                  <a:lnTo>
                    <a:pt x="1066681" y="994991"/>
                  </a:lnTo>
                  <a:lnTo>
                    <a:pt x="1069455" y="998231"/>
                  </a:lnTo>
                  <a:lnTo>
                    <a:pt x="1072162" y="1000017"/>
                  </a:lnTo>
                  <a:lnTo>
                    <a:pt x="1072168" y="1003060"/>
                  </a:lnTo>
                  <a:lnTo>
                    <a:pt x="1069468" y="1004859"/>
                  </a:lnTo>
                  <a:lnTo>
                    <a:pt x="1066508" y="1008345"/>
                  </a:lnTo>
                  <a:close/>
                </a:path>
                <a:path w="2330450" h="1436370" extrusionOk="0">
                  <a:moveTo>
                    <a:pt x="694095" y="1009873"/>
                  </a:moveTo>
                  <a:lnTo>
                    <a:pt x="689177" y="1009023"/>
                  </a:lnTo>
                  <a:lnTo>
                    <a:pt x="685895" y="1005161"/>
                  </a:lnTo>
                  <a:lnTo>
                    <a:pt x="685308" y="1000664"/>
                  </a:lnTo>
                  <a:lnTo>
                    <a:pt x="689615" y="996617"/>
                  </a:lnTo>
                  <a:lnTo>
                    <a:pt x="694584" y="996531"/>
                  </a:lnTo>
                  <a:lnTo>
                    <a:pt x="697278" y="999832"/>
                  </a:lnTo>
                  <a:lnTo>
                    <a:pt x="699954" y="1001680"/>
                  </a:lnTo>
                  <a:lnTo>
                    <a:pt x="699880" y="1004717"/>
                  </a:lnTo>
                  <a:lnTo>
                    <a:pt x="697136" y="1006454"/>
                  </a:lnTo>
                  <a:lnTo>
                    <a:pt x="694095" y="1009873"/>
                  </a:lnTo>
                  <a:close/>
                </a:path>
                <a:path w="2330450" h="1436370" extrusionOk="0">
                  <a:moveTo>
                    <a:pt x="1122754" y="1009854"/>
                  </a:moveTo>
                  <a:lnTo>
                    <a:pt x="1117835" y="1009047"/>
                  </a:lnTo>
                  <a:lnTo>
                    <a:pt x="1114523" y="1005204"/>
                  </a:lnTo>
                  <a:lnTo>
                    <a:pt x="1113905" y="1000707"/>
                  </a:lnTo>
                  <a:lnTo>
                    <a:pt x="1118187" y="996629"/>
                  </a:lnTo>
                  <a:lnTo>
                    <a:pt x="1123143" y="996512"/>
                  </a:lnTo>
                  <a:lnTo>
                    <a:pt x="1125869" y="999795"/>
                  </a:lnTo>
                  <a:lnTo>
                    <a:pt x="1128551" y="1001619"/>
                  </a:lnTo>
                  <a:lnTo>
                    <a:pt x="1128495" y="1004668"/>
                  </a:lnTo>
                  <a:lnTo>
                    <a:pt x="1125770" y="1006417"/>
                  </a:lnTo>
                  <a:lnTo>
                    <a:pt x="1122754" y="1009854"/>
                  </a:lnTo>
                  <a:close/>
                </a:path>
                <a:path w="2330450" h="1436370" extrusionOk="0">
                  <a:moveTo>
                    <a:pt x="746375" y="1011277"/>
                  </a:moveTo>
                  <a:lnTo>
                    <a:pt x="742049" y="1007280"/>
                  </a:lnTo>
                  <a:lnTo>
                    <a:pt x="741635" y="1002358"/>
                  </a:lnTo>
                  <a:lnTo>
                    <a:pt x="744768" y="999457"/>
                  </a:lnTo>
                  <a:lnTo>
                    <a:pt x="746443" y="996678"/>
                  </a:lnTo>
                  <a:lnTo>
                    <a:pt x="749483" y="996530"/>
                  </a:lnTo>
                  <a:lnTo>
                    <a:pt x="751405" y="999148"/>
                  </a:lnTo>
                  <a:lnTo>
                    <a:pt x="755026" y="1001933"/>
                  </a:lnTo>
                  <a:lnTo>
                    <a:pt x="754519" y="1006879"/>
                  </a:lnTo>
                  <a:lnTo>
                    <a:pt x="750867" y="1010421"/>
                  </a:lnTo>
                  <a:lnTo>
                    <a:pt x="746375" y="1011277"/>
                  </a:lnTo>
                  <a:close/>
                </a:path>
                <a:path w="2330450" h="1436370" extrusionOk="0">
                  <a:moveTo>
                    <a:pt x="1174681" y="1011191"/>
                  </a:moveTo>
                  <a:lnTo>
                    <a:pt x="1170547" y="1006972"/>
                  </a:lnTo>
                  <a:lnTo>
                    <a:pt x="1170374" y="1002025"/>
                  </a:lnTo>
                  <a:lnTo>
                    <a:pt x="1173637" y="999284"/>
                  </a:lnTo>
                  <a:lnTo>
                    <a:pt x="1175441" y="996586"/>
                  </a:lnTo>
                  <a:lnTo>
                    <a:pt x="1178494" y="996605"/>
                  </a:lnTo>
                  <a:lnTo>
                    <a:pt x="1180280" y="999309"/>
                  </a:lnTo>
                  <a:lnTo>
                    <a:pt x="1183765" y="1002265"/>
                  </a:lnTo>
                  <a:lnTo>
                    <a:pt x="1183005" y="1007193"/>
                  </a:lnTo>
                  <a:lnTo>
                    <a:pt x="1179192" y="1010532"/>
                  </a:lnTo>
                  <a:lnTo>
                    <a:pt x="1174681" y="1011191"/>
                  </a:lnTo>
                  <a:close/>
                </a:path>
                <a:path w="2330450" h="1436370" extrusionOk="0">
                  <a:moveTo>
                    <a:pt x="802739" y="1012750"/>
                  </a:moveTo>
                  <a:lnTo>
                    <a:pt x="798413" y="1008758"/>
                  </a:lnTo>
                  <a:lnTo>
                    <a:pt x="797993" y="1003836"/>
                  </a:lnTo>
                  <a:lnTo>
                    <a:pt x="801126" y="1000929"/>
                  </a:lnTo>
                  <a:lnTo>
                    <a:pt x="802800" y="998157"/>
                  </a:lnTo>
                  <a:lnTo>
                    <a:pt x="805841" y="998009"/>
                  </a:lnTo>
                  <a:lnTo>
                    <a:pt x="807763" y="1000627"/>
                  </a:lnTo>
                  <a:lnTo>
                    <a:pt x="811384" y="1003411"/>
                  </a:lnTo>
                  <a:lnTo>
                    <a:pt x="810877" y="1008358"/>
                  </a:lnTo>
                  <a:lnTo>
                    <a:pt x="807225" y="1011900"/>
                  </a:lnTo>
                  <a:lnTo>
                    <a:pt x="802739" y="1012750"/>
                  </a:lnTo>
                  <a:close/>
                </a:path>
                <a:path w="2330450" h="1436370" extrusionOk="0">
                  <a:moveTo>
                    <a:pt x="1146700" y="965429"/>
                  </a:moveTo>
                  <a:lnTo>
                    <a:pt x="1141750" y="964770"/>
                  </a:lnTo>
                  <a:lnTo>
                    <a:pt x="1138321" y="961037"/>
                  </a:lnTo>
                  <a:lnTo>
                    <a:pt x="1137573" y="956553"/>
                  </a:lnTo>
                  <a:lnTo>
                    <a:pt x="1141713" y="952351"/>
                  </a:lnTo>
                  <a:lnTo>
                    <a:pt x="1146669" y="952074"/>
                  </a:lnTo>
                  <a:lnTo>
                    <a:pt x="1149493" y="955277"/>
                  </a:lnTo>
                  <a:lnTo>
                    <a:pt x="1152231" y="957021"/>
                  </a:lnTo>
                  <a:lnTo>
                    <a:pt x="1152274" y="960070"/>
                  </a:lnTo>
                  <a:lnTo>
                    <a:pt x="1149598" y="961905"/>
                  </a:lnTo>
                  <a:lnTo>
                    <a:pt x="1146700" y="965429"/>
                  </a:lnTo>
                  <a:close/>
                </a:path>
                <a:path w="2330450" h="1436370" extrusionOk="0">
                  <a:moveTo>
                    <a:pt x="773237" y="968133"/>
                  </a:moveTo>
                  <a:lnTo>
                    <a:pt x="770197" y="967998"/>
                  </a:lnTo>
                  <a:lnTo>
                    <a:pt x="768510" y="965226"/>
                  </a:lnTo>
                  <a:lnTo>
                    <a:pt x="765148" y="962127"/>
                  </a:lnTo>
                  <a:lnTo>
                    <a:pt x="766094" y="957242"/>
                  </a:lnTo>
                  <a:lnTo>
                    <a:pt x="770055" y="954064"/>
                  </a:lnTo>
                  <a:lnTo>
                    <a:pt x="774591" y="953590"/>
                  </a:lnTo>
                  <a:lnTo>
                    <a:pt x="778546" y="957963"/>
                  </a:lnTo>
                  <a:lnTo>
                    <a:pt x="778515" y="962903"/>
                  </a:lnTo>
                  <a:lnTo>
                    <a:pt x="775153" y="965515"/>
                  </a:lnTo>
                  <a:lnTo>
                    <a:pt x="773237" y="968133"/>
                  </a:lnTo>
                  <a:close/>
                </a:path>
                <a:path w="2330450" h="1436370" extrusionOk="0">
                  <a:moveTo>
                    <a:pt x="1201896" y="968127"/>
                  </a:moveTo>
                  <a:lnTo>
                    <a:pt x="1198849" y="968010"/>
                  </a:lnTo>
                  <a:lnTo>
                    <a:pt x="1197156" y="965244"/>
                  </a:lnTo>
                  <a:lnTo>
                    <a:pt x="1193776" y="962158"/>
                  </a:lnTo>
                  <a:lnTo>
                    <a:pt x="1194703" y="957273"/>
                  </a:lnTo>
                  <a:lnTo>
                    <a:pt x="1198645" y="954070"/>
                  </a:lnTo>
                  <a:lnTo>
                    <a:pt x="1203175" y="953571"/>
                  </a:lnTo>
                  <a:lnTo>
                    <a:pt x="1207155" y="957926"/>
                  </a:lnTo>
                  <a:lnTo>
                    <a:pt x="1207155" y="962866"/>
                  </a:lnTo>
                  <a:lnTo>
                    <a:pt x="1203793" y="965497"/>
                  </a:lnTo>
                  <a:lnTo>
                    <a:pt x="1201896" y="968127"/>
                  </a:lnTo>
                  <a:close/>
                </a:path>
                <a:path w="2330450" h="1436370" extrusionOk="0">
                  <a:moveTo>
                    <a:pt x="826932" y="969556"/>
                  </a:moveTo>
                  <a:lnTo>
                    <a:pt x="825121" y="966864"/>
                  </a:lnTo>
                  <a:lnTo>
                    <a:pt x="821617" y="963932"/>
                  </a:lnTo>
                  <a:lnTo>
                    <a:pt x="822334" y="959010"/>
                  </a:lnTo>
                  <a:lnTo>
                    <a:pt x="826116" y="955635"/>
                  </a:lnTo>
                  <a:lnTo>
                    <a:pt x="830627" y="954939"/>
                  </a:lnTo>
                  <a:lnTo>
                    <a:pt x="834786" y="959121"/>
                  </a:lnTo>
                  <a:lnTo>
                    <a:pt x="835008" y="964055"/>
                  </a:lnTo>
                  <a:lnTo>
                    <a:pt x="831750" y="966864"/>
                  </a:lnTo>
                  <a:lnTo>
                    <a:pt x="829984" y="969544"/>
                  </a:lnTo>
                  <a:lnTo>
                    <a:pt x="826932" y="969556"/>
                  </a:lnTo>
                  <a:close/>
                </a:path>
                <a:path w="2330450" h="1436370" extrusionOk="0">
                  <a:moveTo>
                    <a:pt x="1255102" y="968411"/>
                  </a:moveTo>
                  <a:lnTo>
                    <a:pt x="1250758" y="964431"/>
                  </a:lnTo>
                  <a:lnTo>
                    <a:pt x="1250331" y="959509"/>
                  </a:lnTo>
                  <a:lnTo>
                    <a:pt x="1253446" y="956596"/>
                  </a:lnTo>
                  <a:lnTo>
                    <a:pt x="1255121" y="953811"/>
                  </a:lnTo>
                  <a:lnTo>
                    <a:pt x="1258161" y="953651"/>
                  </a:lnTo>
                  <a:lnTo>
                    <a:pt x="1260089" y="956263"/>
                  </a:lnTo>
                  <a:lnTo>
                    <a:pt x="1263716" y="959035"/>
                  </a:lnTo>
                  <a:lnTo>
                    <a:pt x="1263228" y="963988"/>
                  </a:lnTo>
                  <a:lnTo>
                    <a:pt x="1259588" y="967542"/>
                  </a:lnTo>
                  <a:lnTo>
                    <a:pt x="1255102" y="968411"/>
                  </a:lnTo>
                  <a:close/>
                </a:path>
                <a:path w="2330450" h="1436370" extrusionOk="0">
                  <a:moveTo>
                    <a:pt x="455236" y="969759"/>
                  </a:moveTo>
                  <a:lnTo>
                    <a:pt x="451201" y="965448"/>
                  </a:lnTo>
                  <a:lnTo>
                    <a:pt x="451127" y="960495"/>
                  </a:lnTo>
                  <a:lnTo>
                    <a:pt x="454452" y="957822"/>
                  </a:lnTo>
                  <a:lnTo>
                    <a:pt x="456312" y="955167"/>
                  </a:lnTo>
                  <a:lnTo>
                    <a:pt x="459358" y="955247"/>
                  </a:lnTo>
                  <a:lnTo>
                    <a:pt x="461095" y="957988"/>
                  </a:lnTo>
                  <a:lnTo>
                    <a:pt x="464512" y="961025"/>
                  </a:lnTo>
                  <a:lnTo>
                    <a:pt x="463641" y="965928"/>
                  </a:lnTo>
                  <a:lnTo>
                    <a:pt x="459760" y="969180"/>
                  </a:lnTo>
                  <a:lnTo>
                    <a:pt x="455236" y="969759"/>
                  </a:lnTo>
                  <a:close/>
                </a:path>
                <a:path w="2330450" h="1436370" extrusionOk="0">
                  <a:moveTo>
                    <a:pt x="886317" y="971022"/>
                  </a:moveTo>
                  <a:lnTo>
                    <a:pt x="883258" y="971022"/>
                  </a:lnTo>
                  <a:lnTo>
                    <a:pt x="881460" y="968324"/>
                  </a:lnTo>
                  <a:lnTo>
                    <a:pt x="877963" y="965380"/>
                  </a:lnTo>
                  <a:lnTo>
                    <a:pt x="878704" y="960464"/>
                  </a:lnTo>
                  <a:lnTo>
                    <a:pt x="882498" y="957101"/>
                  </a:lnTo>
                  <a:lnTo>
                    <a:pt x="887009" y="956423"/>
                  </a:lnTo>
                  <a:lnTo>
                    <a:pt x="891156" y="960618"/>
                  </a:lnTo>
                  <a:lnTo>
                    <a:pt x="891360" y="965558"/>
                  </a:lnTo>
                  <a:lnTo>
                    <a:pt x="888109" y="968324"/>
                  </a:lnTo>
                  <a:lnTo>
                    <a:pt x="886317" y="971022"/>
                  </a:lnTo>
                  <a:close/>
                </a:path>
                <a:path w="2330450" h="1436370" extrusionOk="0">
                  <a:moveTo>
                    <a:pt x="31089" y="971453"/>
                  </a:moveTo>
                  <a:lnTo>
                    <a:pt x="26182" y="970566"/>
                  </a:lnTo>
                  <a:lnTo>
                    <a:pt x="22932" y="966673"/>
                  </a:lnTo>
                  <a:lnTo>
                    <a:pt x="22382" y="962164"/>
                  </a:lnTo>
                  <a:lnTo>
                    <a:pt x="26720" y="958160"/>
                  </a:lnTo>
                  <a:lnTo>
                    <a:pt x="31688" y="958111"/>
                  </a:lnTo>
                  <a:lnTo>
                    <a:pt x="34358" y="961431"/>
                  </a:lnTo>
                  <a:lnTo>
                    <a:pt x="37009" y="963304"/>
                  </a:lnTo>
                  <a:lnTo>
                    <a:pt x="36910" y="966347"/>
                  </a:lnTo>
                  <a:lnTo>
                    <a:pt x="34154" y="968065"/>
                  </a:lnTo>
                  <a:lnTo>
                    <a:pt x="31089" y="971453"/>
                  </a:lnTo>
                  <a:close/>
                </a:path>
                <a:path w="2330450" h="1436370" extrusionOk="0">
                  <a:moveTo>
                    <a:pt x="512076" y="971367"/>
                  </a:moveTo>
                  <a:lnTo>
                    <a:pt x="507732" y="967388"/>
                  </a:lnTo>
                  <a:lnTo>
                    <a:pt x="507299" y="962460"/>
                  </a:lnTo>
                  <a:lnTo>
                    <a:pt x="510420" y="959546"/>
                  </a:lnTo>
                  <a:lnTo>
                    <a:pt x="512088" y="956762"/>
                  </a:lnTo>
                  <a:lnTo>
                    <a:pt x="515135" y="956608"/>
                  </a:lnTo>
                  <a:lnTo>
                    <a:pt x="517063" y="959214"/>
                  </a:lnTo>
                  <a:lnTo>
                    <a:pt x="520697" y="961986"/>
                  </a:lnTo>
                  <a:lnTo>
                    <a:pt x="520202" y="966938"/>
                  </a:lnTo>
                  <a:lnTo>
                    <a:pt x="516562" y="970492"/>
                  </a:lnTo>
                  <a:lnTo>
                    <a:pt x="512076" y="971367"/>
                  </a:lnTo>
                  <a:close/>
                </a:path>
                <a:path w="2330450" h="1436370" extrusionOk="0">
                  <a:moveTo>
                    <a:pt x="939079" y="971324"/>
                  </a:moveTo>
                  <a:lnTo>
                    <a:pt x="934815" y="967252"/>
                  </a:lnTo>
                  <a:lnTo>
                    <a:pt x="934481" y="962324"/>
                  </a:lnTo>
                  <a:lnTo>
                    <a:pt x="937657" y="959472"/>
                  </a:lnTo>
                  <a:lnTo>
                    <a:pt x="939375" y="956725"/>
                  </a:lnTo>
                  <a:lnTo>
                    <a:pt x="942428" y="956632"/>
                  </a:lnTo>
                  <a:lnTo>
                    <a:pt x="944300" y="959269"/>
                  </a:lnTo>
                  <a:lnTo>
                    <a:pt x="947872" y="962121"/>
                  </a:lnTo>
                  <a:lnTo>
                    <a:pt x="947279" y="967061"/>
                  </a:lnTo>
                  <a:lnTo>
                    <a:pt x="943571" y="970536"/>
                  </a:lnTo>
                  <a:lnTo>
                    <a:pt x="939079" y="971324"/>
                  </a:lnTo>
                  <a:close/>
                </a:path>
                <a:path w="2330450" h="1436370" extrusionOk="0">
                  <a:moveTo>
                    <a:pt x="995430" y="972809"/>
                  </a:moveTo>
                  <a:lnTo>
                    <a:pt x="991172" y="968737"/>
                  </a:lnTo>
                  <a:lnTo>
                    <a:pt x="990839" y="963809"/>
                  </a:lnTo>
                  <a:lnTo>
                    <a:pt x="994015" y="960957"/>
                  </a:lnTo>
                  <a:lnTo>
                    <a:pt x="995733" y="958210"/>
                  </a:lnTo>
                  <a:lnTo>
                    <a:pt x="998779" y="958111"/>
                  </a:lnTo>
                  <a:lnTo>
                    <a:pt x="1000652" y="960754"/>
                  </a:lnTo>
                  <a:lnTo>
                    <a:pt x="1004217" y="963599"/>
                  </a:lnTo>
                  <a:lnTo>
                    <a:pt x="1003630" y="968540"/>
                  </a:lnTo>
                  <a:lnTo>
                    <a:pt x="999923" y="972014"/>
                  </a:lnTo>
                  <a:lnTo>
                    <a:pt x="995430" y="972809"/>
                  </a:lnTo>
                  <a:close/>
                </a:path>
                <a:path w="2330450" h="1436370" extrusionOk="0">
                  <a:moveTo>
                    <a:pt x="1056354" y="974250"/>
                  </a:moveTo>
                  <a:lnTo>
                    <a:pt x="1051398" y="973689"/>
                  </a:lnTo>
                  <a:lnTo>
                    <a:pt x="1047895" y="970018"/>
                  </a:lnTo>
                  <a:lnTo>
                    <a:pt x="1047079" y="965534"/>
                  </a:lnTo>
                  <a:lnTo>
                    <a:pt x="1051133" y="961259"/>
                  </a:lnTo>
                  <a:lnTo>
                    <a:pt x="1056076" y="960901"/>
                  </a:lnTo>
                  <a:lnTo>
                    <a:pt x="1058956" y="964055"/>
                  </a:lnTo>
                  <a:lnTo>
                    <a:pt x="1061725" y="965749"/>
                  </a:lnTo>
                  <a:lnTo>
                    <a:pt x="1061836" y="968786"/>
                  </a:lnTo>
                  <a:lnTo>
                    <a:pt x="1059191" y="970671"/>
                  </a:lnTo>
                  <a:lnTo>
                    <a:pt x="1056354" y="974250"/>
                  </a:lnTo>
                  <a:close/>
                </a:path>
                <a:path w="2330450" h="1436370" extrusionOk="0">
                  <a:moveTo>
                    <a:pt x="1108281" y="975802"/>
                  </a:moveTo>
                  <a:lnTo>
                    <a:pt x="1103937" y="971823"/>
                  </a:lnTo>
                  <a:lnTo>
                    <a:pt x="1103505" y="966895"/>
                  </a:lnTo>
                  <a:lnTo>
                    <a:pt x="1106625" y="963988"/>
                  </a:lnTo>
                  <a:lnTo>
                    <a:pt x="1108294" y="961203"/>
                  </a:lnTo>
                  <a:lnTo>
                    <a:pt x="1111334" y="961043"/>
                  </a:lnTo>
                  <a:lnTo>
                    <a:pt x="1113262" y="963655"/>
                  </a:lnTo>
                  <a:lnTo>
                    <a:pt x="1116896" y="966427"/>
                  </a:lnTo>
                  <a:lnTo>
                    <a:pt x="1116401" y="971373"/>
                  </a:lnTo>
                  <a:lnTo>
                    <a:pt x="1112768" y="974928"/>
                  </a:lnTo>
                  <a:lnTo>
                    <a:pt x="1108281" y="975802"/>
                  </a:lnTo>
                  <a:close/>
                </a:path>
                <a:path w="2330450" h="1436370" extrusionOk="0">
                  <a:moveTo>
                    <a:pt x="735616" y="977170"/>
                  </a:moveTo>
                  <a:lnTo>
                    <a:pt x="731531" y="972901"/>
                  </a:lnTo>
                  <a:lnTo>
                    <a:pt x="731408" y="967955"/>
                  </a:lnTo>
                  <a:lnTo>
                    <a:pt x="734701" y="965244"/>
                  </a:lnTo>
                  <a:lnTo>
                    <a:pt x="736537" y="962565"/>
                  </a:lnTo>
                  <a:lnTo>
                    <a:pt x="739590" y="962620"/>
                  </a:lnTo>
                  <a:lnTo>
                    <a:pt x="741351" y="965343"/>
                  </a:lnTo>
                  <a:lnTo>
                    <a:pt x="744799" y="968343"/>
                  </a:lnTo>
                  <a:lnTo>
                    <a:pt x="743983" y="973252"/>
                  </a:lnTo>
                  <a:lnTo>
                    <a:pt x="740133" y="976548"/>
                  </a:lnTo>
                  <a:lnTo>
                    <a:pt x="735616" y="977170"/>
                  </a:lnTo>
                  <a:close/>
                </a:path>
                <a:path w="2330450" h="1436370" extrusionOk="0">
                  <a:moveTo>
                    <a:pt x="1165121" y="978439"/>
                  </a:moveTo>
                  <a:lnTo>
                    <a:pt x="1163298" y="975759"/>
                  </a:lnTo>
                  <a:lnTo>
                    <a:pt x="1159776" y="972852"/>
                  </a:lnTo>
                  <a:lnTo>
                    <a:pt x="1160456" y="967930"/>
                  </a:lnTo>
                  <a:lnTo>
                    <a:pt x="1164219" y="964523"/>
                  </a:lnTo>
                  <a:lnTo>
                    <a:pt x="1168724" y="963803"/>
                  </a:lnTo>
                  <a:lnTo>
                    <a:pt x="1172907" y="967948"/>
                  </a:lnTo>
                  <a:lnTo>
                    <a:pt x="1173173" y="972876"/>
                  </a:lnTo>
                  <a:lnTo>
                    <a:pt x="1169947" y="975679"/>
                  </a:lnTo>
                  <a:lnTo>
                    <a:pt x="1168186" y="978396"/>
                  </a:lnTo>
                  <a:lnTo>
                    <a:pt x="1165121" y="978439"/>
                  </a:lnTo>
                  <a:close/>
                </a:path>
                <a:path w="2330450" h="1436370" extrusionOk="0">
                  <a:moveTo>
                    <a:pt x="796306" y="978864"/>
                  </a:moveTo>
                  <a:lnTo>
                    <a:pt x="791405" y="977940"/>
                  </a:lnTo>
                  <a:lnTo>
                    <a:pt x="788192" y="974010"/>
                  </a:lnTo>
                  <a:lnTo>
                    <a:pt x="787698" y="969495"/>
                  </a:lnTo>
                  <a:lnTo>
                    <a:pt x="792066" y="965528"/>
                  </a:lnTo>
                  <a:lnTo>
                    <a:pt x="797022" y="965528"/>
                  </a:lnTo>
                  <a:lnTo>
                    <a:pt x="799661" y="968872"/>
                  </a:lnTo>
                  <a:lnTo>
                    <a:pt x="802300" y="970770"/>
                  </a:lnTo>
                  <a:lnTo>
                    <a:pt x="802176" y="973807"/>
                  </a:lnTo>
                  <a:lnTo>
                    <a:pt x="799402" y="975494"/>
                  </a:lnTo>
                  <a:lnTo>
                    <a:pt x="796306" y="978864"/>
                  </a:lnTo>
                  <a:close/>
                </a:path>
                <a:path w="2330450" h="1436370" extrusionOk="0">
                  <a:moveTo>
                    <a:pt x="1220861" y="978722"/>
                  </a:moveTo>
                  <a:lnTo>
                    <a:pt x="1216597" y="974650"/>
                  </a:lnTo>
                  <a:lnTo>
                    <a:pt x="1216270" y="969722"/>
                  </a:lnTo>
                  <a:lnTo>
                    <a:pt x="1219446" y="966870"/>
                  </a:lnTo>
                  <a:lnTo>
                    <a:pt x="1221164" y="964123"/>
                  </a:lnTo>
                  <a:lnTo>
                    <a:pt x="1224210" y="964025"/>
                  </a:lnTo>
                  <a:lnTo>
                    <a:pt x="1226089" y="966667"/>
                  </a:lnTo>
                  <a:lnTo>
                    <a:pt x="1229661" y="969519"/>
                  </a:lnTo>
                  <a:lnTo>
                    <a:pt x="1229061" y="974453"/>
                  </a:lnTo>
                  <a:lnTo>
                    <a:pt x="1225360" y="977934"/>
                  </a:lnTo>
                  <a:lnTo>
                    <a:pt x="1220861" y="978722"/>
                  </a:lnTo>
                  <a:close/>
                </a:path>
                <a:path w="2330450" h="1436370" extrusionOk="0">
                  <a:moveTo>
                    <a:pt x="852941" y="980250"/>
                  </a:moveTo>
                  <a:lnTo>
                    <a:pt x="848010" y="979517"/>
                  </a:lnTo>
                  <a:lnTo>
                    <a:pt x="844636" y="975735"/>
                  </a:lnTo>
                  <a:lnTo>
                    <a:pt x="843956" y="971238"/>
                  </a:lnTo>
                  <a:lnTo>
                    <a:pt x="848165" y="967104"/>
                  </a:lnTo>
                  <a:lnTo>
                    <a:pt x="853121" y="966901"/>
                  </a:lnTo>
                  <a:lnTo>
                    <a:pt x="855889" y="970141"/>
                  </a:lnTo>
                  <a:lnTo>
                    <a:pt x="858596" y="971921"/>
                  </a:lnTo>
                  <a:lnTo>
                    <a:pt x="858602" y="974971"/>
                  </a:lnTo>
                  <a:lnTo>
                    <a:pt x="855901" y="976763"/>
                  </a:lnTo>
                  <a:lnTo>
                    <a:pt x="852941" y="980250"/>
                  </a:lnTo>
                  <a:close/>
                </a:path>
                <a:path w="2330450" h="1436370" extrusionOk="0">
                  <a:moveTo>
                    <a:pt x="477866" y="981685"/>
                  </a:moveTo>
                  <a:lnTo>
                    <a:pt x="473584" y="977644"/>
                  </a:lnTo>
                  <a:lnTo>
                    <a:pt x="473219" y="972716"/>
                  </a:lnTo>
                  <a:lnTo>
                    <a:pt x="476377" y="969846"/>
                  </a:lnTo>
                  <a:lnTo>
                    <a:pt x="478082" y="967086"/>
                  </a:lnTo>
                  <a:lnTo>
                    <a:pt x="481129" y="966975"/>
                  </a:lnTo>
                  <a:lnTo>
                    <a:pt x="483020" y="969605"/>
                  </a:lnTo>
                  <a:lnTo>
                    <a:pt x="486610" y="972433"/>
                  </a:lnTo>
                  <a:lnTo>
                    <a:pt x="486048" y="977386"/>
                  </a:lnTo>
                  <a:lnTo>
                    <a:pt x="482359" y="980878"/>
                  </a:lnTo>
                  <a:lnTo>
                    <a:pt x="477866" y="981685"/>
                  </a:lnTo>
                  <a:close/>
                </a:path>
                <a:path w="2330450" h="1436370" extrusionOk="0">
                  <a:moveTo>
                    <a:pt x="904615" y="981574"/>
                  </a:moveTo>
                  <a:lnTo>
                    <a:pt x="900580" y="977268"/>
                  </a:lnTo>
                  <a:lnTo>
                    <a:pt x="900506" y="972316"/>
                  </a:lnTo>
                  <a:lnTo>
                    <a:pt x="903830" y="969642"/>
                  </a:lnTo>
                  <a:lnTo>
                    <a:pt x="905690" y="966987"/>
                  </a:lnTo>
                  <a:lnTo>
                    <a:pt x="908743" y="967068"/>
                  </a:lnTo>
                  <a:lnTo>
                    <a:pt x="910473" y="969809"/>
                  </a:lnTo>
                  <a:lnTo>
                    <a:pt x="913897" y="972846"/>
                  </a:lnTo>
                  <a:lnTo>
                    <a:pt x="913019" y="977749"/>
                  </a:lnTo>
                  <a:lnTo>
                    <a:pt x="909139" y="981001"/>
                  </a:lnTo>
                  <a:lnTo>
                    <a:pt x="904615" y="981574"/>
                  </a:lnTo>
                  <a:close/>
                </a:path>
                <a:path w="2330450" h="1436370" extrusionOk="0">
                  <a:moveTo>
                    <a:pt x="53280" y="983299"/>
                  </a:moveTo>
                  <a:lnTo>
                    <a:pt x="48379" y="982375"/>
                  </a:lnTo>
                  <a:lnTo>
                    <a:pt x="45166" y="978445"/>
                  </a:lnTo>
                  <a:lnTo>
                    <a:pt x="44665" y="973924"/>
                  </a:lnTo>
                  <a:lnTo>
                    <a:pt x="49034" y="969963"/>
                  </a:lnTo>
                  <a:lnTo>
                    <a:pt x="53995" y="969963"/>
                  </a:lnTo>
                  <a:lnTo>
                    <a:pt x="56629" y="973308"/>
                  </a:lnTo>
                  <a:lnTo>
                    <a:pt x="59268" y="975199"/>
                  </a:lnTo>
                  <a:lnTo>
                    <a:pt x="59144" y="978236"/>
                  </a:lnTo>
                  <a:lnTo>
                    <a:pt x="56370" y="979923"/>
                  </a:lnTo>
                  <a:lnTo>
                    <a:pt x="53280" y="983299"/>
                  </a:lnTo>
                  <a:close/>
                </a:path>
                <a:path w="2330450" h="1436370" extrusionOk="0">
                  <a:moveTo>
                    <a:pt x="538599" y="983182"/>
                  </a:moveTo>
                  <a:lnTo>
                    <a:pt x="533661" y="982498"/>
                  </a:lnTo>
                  <a:lnTo>
                    <a:pt x="530244" y="978753"/>
                  </a:lnTo>
                  <a:lnTo>
                    <a:pt x="529521" y="974262"/>
                  </a:lnTo>
                  <a:lnTo>
                    <a:pt x="533680" y="970092"/>
                  </a:lnTo>
                  <a:lnTo>
                    <a:pt x="538630" y="969827"/>
                  </a:lnTo>
                  <a:lnTo>
                    <a:pt x="541435" y="973043"/>
                  </a:lnTo>
                  <a:lnTo>
                    <a:pt x="544160" y="974792"/>
                  </a:lnTo>
                  <a:lnTo>
                    <a:pt x="544198" y="977854"/>
                  </a:lnTo>
                  <a:lnTo>
                    <a:pt x="541516" y="979665"/>
                  </a:lnTo>
                  <a:lnTo>
                    <a:pt x="538599" y="983182"/>
                  </a:lnTo>
                  <a:close/>
                </a:path>
                <a:path w="2330450" h="1436370" extrusionOk="0">
                  <a:moveTo>
                    <a:pt x="961986" y="984359"/>
                  </a:moveTo>
                  <a:lnTo>
                    <a:pt x="960145" y="981691"/>
                  </a:lnTo>
                  <a:lnTo>
                    <a:pt x="956610" y="978802"/>
                  </a:lnTo>
                  <a:lnTo>
                    <a:pt x="957265" y="973874"/>
                  </a:lnTo>
                  <a:lnTo>
                    <a:pt x="961016" y="970443"/>
                  </a:lnTo>
                  <a:lnTo>
                    <a:pt x="965515" y="969704"/>
                  </a:lnTo>
                  <a:lnTo>
                    <a:pt x="969723" y="973831"/>
                  </a:lnTo>
                  <a:lnTo>
                    <a:pt x="970001" y="978771"/>
                  </a:lnTo>
                  <a:lnTo>
                    <a:pt x="966788" y="981580"/>
                  </a:lnTo>
                  <a:lnTo>
                    <a:pt x="965039" y="984309"/>
                  </a:lnTo>
                  <a:lnTo>
                    <a:pt x="961986" y="984359"/>
                  </a:lnTo>
                  <a:close/>
                </a:path>
                <a:path w="2330450" h="1436370" extrusionOk="0">
                  <a:moveTo>
                    <a:pt x="1021854" y="984740"/>
                  </a:moveTo>
                  <a:lnTo>
                    <a:pt x="1016941" y="983890"/>
                  </a:lnTo>
                  <a:lnTo>
                    <a:pt x="1013660" y="980028"/>
                  </a:lnTo>
                  <a:lnTo>
                    <a:pt x="1013067" y="975531"/>
                  </a:lnTo>
                  <a:lnTo>
                    <a:pt x="1017374" y="971484"/>
                  </a:lnTo>
                  <a:lnTo>
                    <a:pt x="1022342" y="971398"/>
                  </a:lnTo>
                  <a:lnTo>
                    <a:pt x="1025043" y="974700"/>
                  </a:lnTo>
                  <a:lnTo>
                    <a:pt x="1027712" y="976548"/>
                  </a:lnTo>
                  <a:lnTo>
                    <a:pt x="1027638" y="979585"/>
                  </a:lnTo>
                  <a:lnTo>
                    <a:pt x="1024894" y="981322"/>
                  </a:lnTo>
                  <a:lnTo>
                    <a:pt x="1021854" y="984740"/>
                  </a:lnTo>
                  <a:close/>
                </a:path>
                <a:path w="2330450" h="1436370" extrusionOk="0">
                  <a:moveTo>
                    <a:pt x="1074108" y="986132"/>
                  </a:moveTo>
                  <a:lnTo>
                    <a:pt x="1069795" y="982110"/>
                  </a:lnTo>
                  <a:lnTo>
                    <a:pt x="1069412" y="977182"/>
                  </a:lnTo>
                  <a:lnTo>
                    <a:pt x="1072564" y="974299"/>
                  </a:lnTo>
                  <a:lnTo>
                    <a:pt x="1074251" y="971527"/>
                  </a:lnTo>
                  <a:lnTo>
                    <a:pt x="1077297" y="971410"/>
                  </a:lnTo>
                  <a:lnTo>
                    <a:pt x="1079200" y="974034"/>
                  </a:lnTo>
                  <a:lnTo>
                    <a:pt x="1082803" y="976843"/>
                  </a:lnTo>
                  <a:lnTo>
                    <a:pt x="1082265" y="981790"/>
                  </a:lnTo>
                  <a:lnTo>
                    <a:pt x="1078595" y="985301"/>
                  </a:lnTo>
                  <a:lnTo>
                    <a:pt x="1074108" y="986132"/>
                  </a:lnTo>
                  <a:close/>
                </a:path>
                <a:path w="2330450" h="1436370" extrusionOk="0">
                  <a:moveTo>
                    <a:pt x="1986139" y="986108"/>
                  </a:moveTo>
                  <a:lnTo>
                    <a:pt x="1981875" y="982042"/>
                  </a:lnTo>
                  <a:lnTo>
                    <a:pt x="1981548" y="977108"/>
                  </a:lnTo>
                  <a:lnTo>
                    <a:pt x="1984724" y="974256"/>
                  </a:lnTo>
                  <a:lnTo>
                    <a:pt x="1986442" y="971509"/>
                  </a:lnTo>
                  <a:lnTo>
                    <a:pt x="1989495" y="971417"/>
                  </a:lnTo>
                  <a:lnTo>
                    <a:pt x="1991367" y="974059"/>
                  </a:lnTo>
                  <a:lnTo>
                    <a:pt x="1994939" y="976905"/>
                  </a:lnTo>
                  <a:lnTo>
                    <a:pt x="1994346" y="981845"/>
                  </a:lnTo>
                  <a:lnTo>
                    <a:pt x="1990638" y="985319"/>
                  </a:lnTo>
                  <a:lnTo>
                    <a:pt x="1986139" y="986108"/>
                  </a:lnTo>
                  <a:close/>
                </a:path>
                <a:path w="2330450" h="1436370" extrusionOk="0">
                  <a:moveTo>
                    <a:pt x="705058" y="988824"/>
                  </a:moveTo>
                  <a:lnTo>
                    <a:pt x="702011" y="988701"/>
                  </a:lnTo>
                  <a:lnTo>
                    <a:pt x="700318" y="985942"/>
                  </a:lnTo>
                  <a:lnTo>
                    <a:pt x="696938" y="982855"/>
                  </a:lnTo>
                  <a:lnTo>
                    <a:pt x="697859" y="977964"/>
                  </a:lnTo>
                  <a:lnTo>
                    <a:pt x="701801" y="974767"/>
                  </a:lnTo>
                  <a:lnTo>
                    <a:pt x="706337" y="974269"/>
                  </a:lnTo>
                  <a:lnTo>
                    <a:pt x="710317" y="978624"/>
                  </a:lnTo>
                  <a:lnTo>
                    <a:pt x="710317" y="983564"/>
                  </a:lnTo>
                  <a:lnTo>
                    <a:pt x="706955" y="986194"/>
                  </a:lnTo>
                  <a:lnTo>
                    <a:pt x="705058" y="988824"/>
                  </a:lnTo>
                  <a:close/>
                </a:path>
                <a:path w="2330450" h="1436370" extrusionOk="0">
                  <a:moveTo>
                    <a:pt x="1134458" y="987734"/>
                  </a:moveTo>
                  <a:lnTo>
                    <a:pt x="1129558" y="986810"/>
                  </a:lnTo>
                  <a:lnTo>
                    <a:pt x="1126344" y="982880"/>
                  </a:lnTo>
                  <a:lnTo>
                    <a:pt x="1125844" y="978365"/>
                  </a:lnTo>
                  <a:lnTo>
                    <a:pt x="1130213" y="974398"/>
                  </a:lnTo>
                  <a:lnTo>
                    <a:pt x="1135175" y="974398"/>
                  </a:lnTo>
                  <a:lnTo>
                    <a:pt x="1137814" y="977743"/>
                  </a:lnTo>
                  <a:lnTo>
                    <a:pt x="1140446" y="979634"/>
                  </a:lnTo>
                  <a:lnTo>
                    <a:pt x="1140322" y="982677"/>
                  </a:lnTo>
                  <a:lnTo>
                    <a:pt x="1137548" y="984365"/>
                  </a:lnTo>
                  <a:lnTo>
                    <a:pt x="1134458" y="987734"/>
                  </a:lnTo>
                  <a:close/>
                </a:path>
                <a:path w="2330450" h="1436370" extrusionOk="0">
                  <a:moveTo>
                    <a:pt x="694472" y="1324695"/>
                  </a:moveTo>
                  <a:lnTo>
                    <a:pt x="690147" y="1320704"/>
                  </a:lnTo>
                  <a:lnTo>
                    <a:pt x="689727" y="1315776"/>
                  </a:lnTo>
                  <a:lnTo>
                    <a:pt x="692860" y="1312874"/>
                  </a:lnTo>
                  <a:lnTo>
                    <a:pt x="694534" y="1310096"/>
                  </a:lnTo>
                  <a:lnTo>
                    <a:pt x="697575" y="1309955"/>
                  </a:lnTo>
                  <a:lnTo>
                    <a:pt x="699496" y="1312566"/>
                  </a:lnTo>
                  <a:lnTo>
                    <a:pt x="703118" y="1315351"/>
                  </a:lnTo>
                  <a:lnTo>
                    <a:pt x="702611" y="1320297"/>
                  </a:lnTo>
                  <a:lnTo>
                    <a:pt x="698959" y="1323839"/>
                  </a:lnTo>
                  <a:lnTo>
                    <a:pt x="694472" y="1324695"/>
                  </a:lnTo>
                  <a:close/>
                </a:path>
                <a:path w="2330450" h="1436370" extrusionOk="0">
                  <a:moveTo>
                    <a:pt x="753957" y="1327381"/>
                  </a:moveTo>
                  <a:lnTo>
                    <a:pt x="750917" y="1327246"/>
                  </a:lnTo>
                  <a:lnTo>
                    <a:pt x="749236" y="1324474"/>
                  </a:lnTo>
                  <a:lnTo>
                    <a:pt x="745868" y="1321369"/>
                  </a:lnTo>
                  <a:lnTo>
                    <a:pt x="746813" y="1316484"/>
                  </a:lnTo>
                  <a:lnTo>
                    <a:pt x="750774" y="1313312"/>
                  </a:lnTo>
                  <a:lnTo>
                    <a:pt x="755310" y="1312838"/>
                  </a:lnTo>
                  <a:lnTo>
                    <a:pt x="759265" y="1317211"/>
                  </a:lnTo>
                  <a:lnTo>
                    <a:pt x="759241" y="1322145"/>
                  </a:lnTo>
                  <a:lnTo>
                    <a:pt x="755873" y="1324757"/>
                  </a:lnTo>
                  <a:lnTo>
                    <a:pt x="753957" y="1327381"/>
                  </a:lnTo>
                  <a:close/>
                </a:path>
                <a:path w="2330450" h="1436370" extrusionOk="0">
                  <a:moveTo>
                    <a:pt x="1294719" y="1327738"/>
                  </a:moveTo>
                  <a:lnTo>
                    <a:pt x="1289807" y="1326864"/>
                  </a:lnTo>
                  <a:lnTo>
                    <a:pt x="1286538" y="1322995"/>
                  </a:lnTo>
                  <a:lnTo>
                    <a:pt x="1285963" y="1318492"/>
                  </a:lnTo>
                  <a:lnTo>
                    <a:pt x="1290289" y="1314470"/>
                  </a:lnTo>
                  <a:lnTo>
                    <a:pt x="1295251" y="1314390"/>
                  </a:lnTo>
                  <a:lnTo>
                    <a:pt x="1297933" y="1317704"/>
                  </a:lnTo>
                  <a:lnTo>
                    <a:pt x="1300596" y="1319558"/>
                  </a:lnTo>
                  <a:lnTo>
                    <a:pt x="1300516" y="1322601"/>
                  </a:lnTo>
                  <a:lnTo>
                    <a:pt x="1297772" y="1324332"/>
                  </a:lnTo>
                  <a:lnTo>
                    <a:pt x="1294719" y="1327738"/>
                  </a:lnTo>
                  <a:close/>
                </a:path>
                <a:path w="2330450" h="1436370" extrusionOk="0">
                  <a:moveTo>
                    <a:pt x="1347641" y="1330313"/>
                  </a:moveTo>
                  <a:lnTo>
                    <a:pt x="1345787" y="1327658"/>
                  </a:lnTo>
                  <a:lnTo>
                    <a:pt x="1342234" y="1324788"/>
                  </a:lnTo>
                  <a:lnTo>
                    <a:pt x="1342858" y="1319854"/>
                  </a:lnTo>
                  <a:lnTo>
                    <a:pt x="1346584" y="1316404"/>
                  </a:lnTo>
                  <a:lnTo>
                    <a:pt x="1351083" y="1315634"/>
                  </a:lnTo>
                  <a:lnTo>
                    <a:pt x="1355322" y="1319730"/>
                  </a:lnTo>
                  <a:lnTo>
                    <a:pt x="1355625" y="1324665"/>
                  </a:lnTo>
                  <a:lnTo>
                    <a:pt x="1352430" y="1327498"/>
                  </a:lnTo>
                  <a:lnTo>
                    <a:pt x="1350700" y="1330233"/>
                  </a:lnTo>
                  <a:lnTo>
                    <a:pt x="1347641" y="1330313"/>
                  </a:lnTo>
                  <a:close/>
                </a:path>
                <a:path w="2330450" h="1436370" extrusionOk="0">
                  <a:moveTo>
                    <a:pt x="1087926" y="1334711"/>
                  </a:moveTo>
                  <a:lnTo>
                    <a:pt x="1086121" y="1332007"/>
                  </a:lnTo>
                  <a:lnTo>
                    <a:pt x="1082630" y="1329069"/>
                  </a:lnTo>
                  <a:lnTo>
                    <a:pt x="1083365" y="1324153"/>
                  </a:lnTo>
                  <a:lnTo>
                    <a:pt x="1087166" y="1320790"/>
                  </a:lnTo>
                  <a:lnTo>
                    <a:pt x="1091671" y="1320112"/>
                  </a:lnTo>
                  <a:lnTo>
                    <a:pt x="1095823" y="1324307"/>
                  </a:lnTo>
                  <a:lnTo>
                    <a:pt x="1096027" y="1329241"/>
                  </a:lnTo>
                  <a:lnTo>
                    <a:pt x="1092773" y="1332013"/>
                  </a:lnTo>
                  <a:lnTo>
                    <a:pt x="1090985" y="1334705"/>
                  </a:lnTo>
                  <a:lnTo>
                    <a:pt x="1087926" y="1334711"/>
                  </a:lnTo>
                  <a:close/>
                </a:path>
                <a:path w="2330450" h="1436370" extrusionOk="0">
                  <a:moveTo>
                    <a:pt x="659941" y="1334921"/>
                  </a:moveTo>
                  <a:lnTo>
                    <a:pt x="655881" y="1330634"/>
                  </a:lnTo>
                  <a:lnTo>
                    <a:pt x="655788" y="1325681"/>
                  </a:lnTo>
                  <a:lnTo>
                    <a:pt x="659101" y="1322995"/>
                  </a:lnTo>
                  <a:lnTo>
                    <a:pt x="660948" y="1320334"/>
                  </a:lnTo>
                  <a:lnTo>
                    <a:pt x="664001" y="1320402"/>
                  </a:lnTo>
                  <a:lnTo>
                    <a:pt x="665744" y="1323131"/>
                  </a:lnTo>
                  <a:lnTo>
                    <a:pt x="669173" y="1326155"/>
                  </a:lnTo>
                  <a:lnTo>
                    <a:pt x="668327" y="1331059"/>
                  </a:lnTo>
                  <a:lnTo>
                    <a:pt x="664452" y="1334330"/>
                  </a:lnTo>
                  <a:lnTo>
                    <a:pt x="659941" y="1334921"/>
                  </a:lnTo>
                  <a:close/>
                </a:path>
                <a:path w="2330450" h="1436370" extrusionOk="0">
                  <a:moveTo>
                    <a:pt x="1148269" y="1334995"/>
                  </a:moveTo>
                  <a:lnTo>
                    <a:pt x="1143320" y="1334403"/>
                  </a:lnTo>
                  <a:lnTo>
                    <a:pt x="1139834" y="1330707"/>
                  </a:lnTo>
                  <a:lnTo>
                    <a:pt x="1139043" y="1326223"/>
                  </a:lnTo>
                  <a:lnTo>
                    <a:pt x="1143122" y="1321973"/>
                  </a:lnTo>
                  <a:lnTo>
                    <a:pt x="1148072" y="1321646"/>
                  </a:lnTo>
                  <a:lnTo>
                    <a:pt x="1150927" y="1324818"/>
                  </a:lnTo>
                  <a:lnTo>
                    <a:pt x="1153689" y="1326525"/>
                  </a:lnTo>
                  <a:lnTo>
                    <a:pt x="1153782" y="1329568"/>
                  </a:lnTo>
                  <a:lnTo>
                    <a:pt x="1151125" y="1331434"/>
                  </a:lnTo>
                  <a:lnTo>
                    <a:pt x="1148269" y="1334995"/>
                  </a:lnTo>
                  <a:close/>
                </a:path>
                <a:path w="2330450" h="1436370" extrusionOk="0">
                  <a:moveTo>
                    <a:pt x="719889" y="1337724"/>
                  </a:moveTo>
                  <a:lnTo>
                    <a:pt x="716842" y="1337607"/>
                  </a:lnTo>
                  <a:lnTo>
                    <a:pt x="715149" y="1334841"/>
                  </a:lnTo>
                  <a:lnTo>
                    <a:pt x="711769" y="1331755"/>
                  </a:lnTo>
                  <a:lnTo>
                    <a:pt x="712690" y="1326870"/>
                  </a:lnTo>
                  <a:lnTo>
                    <a:pt x="716632" y="1323667"/>
                  </a:lnTo>
                  <a:lnTo>
                    <a:pt x="721168" y="1323168"/>
                  </a:lnTo>
                  <a:lnTo>
                    <a:pt x="725148" y="1327523"/>
                  </a:lnTo>
                  <a:lnTo>
                    <a:pt x="725148" y="1332463"/>
                  </a:lnTo>
                  <a:lnTo>
                    <a:pt x="721786" y="1335093"/>
                  </a:lnTo>
                  <a:lnTo>
                    <a:pt x="719889" y="1337724"/>
                  </a:lnTo>
                  <a:close/>
                </a:path>
                <a:path w="2330450" h="1436370" extrusionOk="0">
                  <a:moveTo>
                    <a:pt x="777606" y="1337902"/>
                  </a:moveTo>
                  <a:lnTo>
                    <a:pt x="772644" y="1337403"/>
                  </a:lnTo>
                  <a:lnTo>
                    <a:pt x="769091" y="1333763"/>
                  </a:lnTo>
                  <a:lnTo>
                    <a:pt x="768232" y="1329291"/>
                  </a:lnTo>
                  <a:lnTo>
                    <a:pt x="772236" y="1324972"/>
                  </a:lnTo>
                  <a:lnTo>
                    <a:pt x="777186" y="1324566"/>
                  </a:lnTo>
                  <a:lnTo>
                    <a:pt x="780090" y="1327683"/>
                  </a:lnTo>
                  <a:lnTo>
                    <a:pt x="782877" y="1329352"/>
                  </a:lnTo>
                  <a:lnTo>
                    <a:pt x="783020" y="1332383"/>
                  </a:lnTo>
                  <a:lnTo>
                    <a:pt x="780400" y="1334292"/>
                  </a:lnTo>
                  <a:lnTo>
                    <a:pt x="777606" y="1337902"/>
                  </a:lnTo>
                  <a:close/>
                </a:path>
                <a:path w="2330450" h="1436370" extrusionOk="0">
                  <a:moveTo>
                    <a:pt x="1316848" y="1339603"/>
                  </a:moveTo>
                  <a:lnTo>
                    <a:pt x="1311948" y="1338660"/>
                  </a:lnTo>
                  <a:lnTo>
                    <a:pt x="1308759" y="1334711"/>
                  </a:lnTo>
                  <a:lnTo>
                    <a:pt x="1308283" y="1330190"/>
                  </a:lnTo>
                  <a:lnTo>
                    <a:pt x="1312671" y="1326248"/>
                  </a:lnTo>
                  <a:lnTo>
                    <a:pt x="1317627" y="1326272"/>
                  </a:lnTo>
                  <a:lnTo>
                    <a:pt x="1320247" y="1329623"/>
                  </a:lnTo>
                  <a:lnTo>
                    <a:pt x="1322873" y="1331533"/>
                  </a:lnTo>
                  <a:lnTo>
                    <a:pt x="1322737" y="1334576"/>
                  </a:lnTo>
                  <a:lnTo>
                    <a:pt x="1319956" y="1336251"/>
                  </a:lnTo>
                  <a:lnTo>
                    <a:pt x="1316848" y="1339603"/>
                  </a:lnTo>
                  <a:close/>
                </a:path>
                <a:path w="2330450" h="1436370" extrusionOk="0">
                  <a:moveTo>
                    <a:pt x="1368936" y="1340859"/>
                  </a:moveTo>
                  <a:lnTo>
                    <a:pt x="1364832" y="1336621"/>
                  </a:lnTo>
                  <a:lnTo>
                    <a:pt x="1364678" y="1331675"/>
                  </a:lnTo>
                  <a:lnTo>
                    <a:pt x="1367959" y="1328946"/>
                  </a:lnTo>
                  <a:lnTo>
                    <a:pt x="1369776" y="1326266"/>
                  </a:lnTo>
                  <a:lnTo>
                    <a:pt x="1372841" y="1326291"/>
                  </a:lnTo>
                  <a:lnTo>
                    <a:pt x="1374609" y="1329007"/>
                  </a:lnTo>
                  <a:lnTo>
                    <a:pt x="1378075" y="1331989"/>
                  </a:lnTo>
                  <a:lnTo>
                    <a:pt x="1377284" y="1336904"/>
                  </a:lnTo>
                  <a:lnTo>
                    <a:pt x="1373447" y="1340224"/>
                  </a:lnTo>
                  <a:lnTo>
                    <a:pt x="1368936" y="1340859"/>
                  </a:lnTo>
                  <a:close/>
                </a:path>
                <a:path w="2330450" h="1436370" extrusionOk="0">
                  <a:moveTo>
                    <a:pt x="1056460" y="1345128"/>
                  </a:moveTo>
                  <a:lnTo>
                    <a:pt x="1053419" y="1344968"/>
                  </a:lnTo>
                  <a:lnTo>
                    <a:pt x="1051751" y="1342183"/>
                  </a:lnTo>
                  <a:lnTo>
                    <a:pt x="1048408" y="1339066"/>
                  </a:lnTo>
                  <a:lnTo>
                    <a:pt x="1049384" y="1334194"/>
                  </a:lnTo>
                  <a:lnTo>
                    <a:pt x="1053364" y="1331034"/>
                  </a:lnTo>
                  <a:lnTo>
                    <a:pt x="1057906" y="1330596"/>
                  </a:lnTo>
                  <a:lnTo>
                    <a:pt x="1061836" y="1334989"/>
                  </a:lnTo>
                  <a:lnTo>
                    <a:pt x="1061774" y="1339929"/>
                  </a:lnTo>
                  <a:lnTo>
                    <a:pt x="1058388" y="1342522"/>
                  </a:lnTo>
                  <a:lnTo>
                    <a:pt x="1056460" y="1345128"/>
                  </a:lnTo>
                  <a:close/>
                </a:path>
                <a:path w="2330450" h="1436370" extrusionOk="0">
                  <a:moveTo>
                    <a:pt x="1113614" y="1345528"/>
                  </a:moveTo>
                  <a:lnTo>
                    <a:pt x="1108733" y="1344561"/>
                  </a:lnTo>
                  <a:lnTo>
                    <a:pt x="1105562" y="1340588"/>
                  </a:lnTo>
                  <a:lnTo>
                    <a:pt x="1105118" y="1336061"/>
                  </a:lnTo>
                  <a:lnTo>
                    <a:pt x="1109524" y="1332143"/>
                  </a:lnTo>
                  <a:lnTo>
                    <a:pt x="1114480" y="1332204"/>
                  </a:lnTo>
                  <a:lnTo>
                    <a:pt x="1117081" y="1335580"/>
                  </a:lnTo>
                  <a:lnTo>
                    <a:pt x="1119695" y="1337502"/>
                  </a:lnTo>
                  <a:lnTo>
                    <a:pt x="1119534" y="1340533"/>
                  </a:lnTo>
                  <a:lnTo>
                    <a:pt x="1116741" y="1342196"/>
                  </a:lnTo>
                  <a:lnTo>
                    <a:pt x="1113614" y="1345528"/>
                  </a:lnTo>
                  <a:close/>
                </a:path>
                <a:path w="2330450" h="1436370" extrusionOk="0">
                  <a:moveTo>
                    <a:pt x="685815" y="1348079"/>
                  </a:moveTo>
                  <a:lnTo>
                    <a:pt x="682774" y="1347962"/>
                  </a:lnTo>
                  <a:lnTo>
                    <a:pt x="681063" y="1345208"/>
                  </a:lnTo>
                  <a:lnTo>
                    <a:pt x="677670" y="1342140"/>
                  </a:lnTo>
                  <a:lnTo>
                    <a:pt x="678566" y="1337250"/>
                  </a:lnTo>
                  <a:lnTo>
                    <a:pt x="682484" y="1334028"/>
                  </a:lnTo>
                  <a:lnTo>
                    <a:pt x="687014" y="1333498"/>
                  </a:lnTo>
                  <a:lnTo>
                    <a:pt x="691018" y="1337835"/>
                  </a:lnTo>
                  <a:lnTo>
                    <a:pt x="691043" y="1342787"/>
                  </a:lnTo>
                  <a:lnTo>
                    <a:pt x="687700" y="1345436"/>
                  </a:lnTo>
                  <a:lnTo>
                    <a:pt x="685815" y="1348079"/>
                  </a:lnTo>
                  <a:close/>
                </a:path>
                <a:path w="2330450" h="1436370" extrusionOk="0">
                  <a:moveTo>
                    <a:pt x="1165912" y="1346779"/>
                  </a:moveTo>
                  <a:lnTo>
                    <a:pt x="1162989" y="1343674"/>
                  </a:lnTo>
                  <a:lnTo>
                    <a:pt x="1160196" y="1342005"/>
                  </a:lnTo>
                  <a:lnTo>
                    <a:pt x="1160042" y="1338974"/>
                  </a:lnTo>
                  <a:lnTo>
                    <a:pt x="1162655" y="1337052"/>
                  </a:lnTo>
                  <a:lnTo>
                    <a:pt x="1165436" y="1333436"/>
                  </a:lnTo>
                  <a:lnTo>
                    <a:pt x="1170405" y="1333923"/>
                  </a:lnTo>
                  <a:lnTo>
                    <a:pt x="1173970" y="1337551"/>
                  </a:lnTo>
                  <a:lnTo>
                    <a:pt x="1174848" y="1342023"/>
                  </a:lnTo>
                  <a:lnTo>
                    <a:pt x="1170850" y="1346354"/>
                  </a:lnTo>
                  <a:lnTo>
                    <a:pt x="1165912" y="1346779"/>
                  </a:lnTo>
                  <a:close/>
                </a:path>
                <a:path w="2330450" h="1436370" extrusionOk="0">
                  <a:moveTo>
                    <a:pt x="743081" y="1348405"/>
                  </a:moveTo>
                  <a:lnTo>
                    <a:pt x="738162" y="1347592"/>
                  </a:lnTo>
                  <a:lnTo>
                    <a:pt x="734850" y="1343754"/>
                  </a:lnTo>
                  <a:lnTo>
                    <a:pt x="734232" y="1339251"/>
                  </a:lnTo>
                  <a:lnTo>
                    <a:pt x="738508" y="1335186"/>
                  </a:lnTo>
                  <a:lnTo>
                    <a:pt x="743470" y="1335056"/>
                  </a:lnTo>
                  <a:lnTo>
                    <a:pt x="746189" y="1338340"/>
                  </a:lnTo>
                  <a:lnTo>
                    <a:pt x="748871" y="1340163"/>
                  </a:lnTo>
                  <a:lnTo>
                    <a:pt x="748822" y="1343218"/>
                  </a:lnTo>
                  <a:lnTo>
                    <a:pt x="746096" y="1344968"/>
                  </a:lnTo>
                  <a:lnTo>
                    <a:pt x="743081" y="1348405"/>
                  </a:lnTo>
                  <a:close/>
                </a:path>
                <a:path w="2330450" h="1436370" extrusionOk="0">
                  <a:moveTo>
                    <a:pt x="794866" y="1349699"/>
                  </a:moveTo>
                  <a:lnTo>
                    <a:pt x="790824" y="1345387"/>
                  </a:lnTo>
                  <a:lnTo>
                    <a:pt x="790763" y="1340428"/>
                  </a:lnTo>
                  <a:lnTo>
                    <a:pt x="794081" y="1337754"/>
                  </a:lnTo>
                  <a:lnTo>
                    <a:pt x="795947" y="1335100"/>
                  </a:lnTo>
                  <a:lnTo>
                    <a:pt x="798988" y="1335186"/>
                  </a:lnTo>
                  <a:lnTo>
                    <a:pt x="800724" y="1337927"/>
                  </a:lnTo>
                  <a:lnTo>
                    <a:pt x="804141" y="1340970"/>
                  </a:lnTo>
                  <a:lnTo>
                    <a:pt x="803270" y="1345867"/>
                  </a:lnTo>
                  <a:lnTo>
                    <a:pt x="799389" y="1349120"/>
                  </a:lnTo>
                  <a:lnTo>
                    <a:pt x="794866" y="1349699"/>
                  </a:lnTo>
                  <a:close/>
                </a:path>
                <a:path w="2330450" h="1436370" extrusionOk="0">
                  <a:moveTo>
                    <a:pt x="1282688" y="1349963"/>
                  </a:moveTo>
                  <a:lnTo>
                    <a:pt x="1277800" y="1348996"/>
                  </a:lnTo>
                  <a:lnTo>
                    <a:pt x="1274629" y="1345023"/>
                  </a:lnTo>
                  <a:lnTo>
                    <a:pt x="1274191" y="1340496"/>
                  </a:lnTo>
                  <a:lnTo>
                    <a:pt x="1278597" y="1336584"/>
                  </a:lnTo>
                  <a:lnTo>
                    <a:pt x="1283553" y="1336646"/>
                  </a:lnTo>
                  <a:lnTo>
                    <a:pt x="1286154" y="1340015"/>
                  </a:lnTo>
                  <a:lnTo>
                    <a:pt x="1288768" y="1341937"/>
                  </a:lnTo>
                  <a:lnTo>
                    <a:pt x="1288608" y="1344974"/>
                  </a:lnTo>
                  <a:lnTo>
                    <a:pt x="1285815" y="1346631"/>
                  </a:lnTo>
                  <a:lnTo>
                    <a:pt x="1282688" y="1349963"/>
                  </a:lnTo>
                  <a:close/>
                </a:path>
                <a:path w="2330450" h="1436370" extrusionOk="0">
                  <a:moveTo>
                    <a:pt x="1339552" y="1351270"/>
                  </a:moveTo>
                  <a:lnTo>
                    <a:pt x="1334602" y="1350641"/>
                  </a:lnTo>
                  <a:lnTo>
                    <a:pt x="1331142" y="1346933"/>
                  </a:lnTo>
                  <a:lnTo>
                    <a:pt x="1330375" y="1342448"/>
                  </a:lnTo>
                  <a:lnTo>
                    <a:pt x="1334485" y="1338223"/>
                  </a:lnTo>
                  <a:lnTo>
                    <a:pt x="1339435" y="1337915"/>
                  </a:lnTo>
                  <a:lnTo>
                    <a:pt x="1342271" y="1341106"/>
                  </a:lnTo>
                  <a:lnTo>
                    <a:pt x="1345015" y="1342824"/>
                  </a:lnTo>
                  <a:lnTo>
                    <a:pt x="1345095" y="1345873"/>
                  </a:lnTo>
                  <a:lnTo>
                    <a:pt x="1342432" y="1347728"/>
                  </a:lnTo>
                  <a:lnTo>
                    <a:pt x="1339552" y="1351270"/>
                  </a:lnTo>
                  <a:close/>
                </a:path>
                <a:path w="2330450" h="1436370" extrusionOk="0">
                  <a:moveTo>
                    <a:pt x="1018888" y="1354152"/>
                  </a:moveTo>
                  <a:lnTo>
                    <a:pt x="1014803" y="1349890"/>
                  </a:lnTo>
                  <a:lnTo>
                    <a:pt x="1014679" y="1344937"/>
                  </a:lnTo>
                  <a:lnTo>
                    <a:pt x="1017973" y="1342233"/>
                  </a:lnTo>
                  <a:lnTo>
                    <a:pt x="1019809" y="1339553"/>
                  </a:lnTo>
                  <a:lnTo>
                    <a:pt x="1022861" y="1339609"/>
                  </a:lnTo>
                  <a:lnTo>
                    <a:pt x="1024616" y="1342331"/>
                  </a:lnTo>
                  <a:lnTo>
                    <a:pt x="1028065" y="1345331"/>
                  </a:lnTo>
                  <a:lnTo>
                    <a:pt x="1027255" y="1350234"/>
                  </a:lnTo>
                  <a:lnTo>
                    <a:pt x="1023405" y="1353536"/>
                  </a:lnTo>
                  <a:lnTo>
                    <a:pt x="1018888" y="1354152"/>
                  </a:lnTo>
                  <a:close/>
                </a:path>
                <a:path w="2330450" h="1436370" extrusionOk="0">
                  <a:moveTo>
                    <a:pt x="1079120" y="1356881"/>
                  </a:moveTo>
                  <a:lnTo>
                    <a:pt x="1076061" y="1356881"/>
                  </a:lnTo>
                  <a:lnTo>
                    <a:pt x="1074256" y="1354183"/>
                  </a:lnTo>
                  <a:lnTo>
                    <a:pt x="1070765" y="1351245"/>
                  </a:lnTo>
                  <a:lnTo>
                    <a:pt x="1071501" y="1346323"/>
                  </a:lnTo>
                  <a:lnTo>
                    <a:pt x="1075301" y="1342960"/>
                  </a:lnTo>
                  <a:lnTo>
                    <a:pt x="1079806" y="1342282"/>
                  </a:lnTo>
                  <a:lnTo>
                    <a:pt x="1083952" y="1346483"/>
                  </a:lnTo>
                  <a:lnTo>
                    <a:pt x="1084156" y="1351417"/>
                  </a:lnTo>
                  <a:lnTo>
                    <a:pt x="1080908" y="1354189"/>
                  </a:lnTo>
                  <a:lnTo>
                    <a:pt x="1079120" y="1356881"/>
                  </a:lnTo>
                  <a:close/>
                </a:path>
                <a:path w="2330450" h="1436370" extrusionOk="0">
                  <a:moveTo>
                    <a:pt x="652927" y="1357164"/>
                  </a:moveTo>
                  <a:lnTo>
                    <a:pt x="647971" y="1356573"/>
                  </a:lnTo>
                  <a:lnTo>
                    <a:pt x="644486" y="1352877"/>
                  </a:lnTo>
                  <a:lnTo>
                    <a:pt x="643695" y="1348399"/>
                  </a:lnTo>
                  <a:lnTo>
                    <a:pt x="647773" y="1344142"/>
                  </a:lnTo>
                  <a:lnTo>
                    <a:pt x="652723" y="1343816"/>
                  </a:lnTo>
                  <a:lnTo>
                    <a:pt x="655578" y="1346988"/>
                  </a:lnTo>
                  <a:lnTo>
                    <a:pt x="658340" y="1348701"/>
                  </a:lnTo>
                  <a:lnTo>
                    <a:pt x="658439" y="1351738"/>
                  </a:lnTo>
                  <a:lnTo>
                    <a:pt x="655782" y="1353610"/>
                  </a:lnTo>
                  <a:lnTo>
                    <a:pt x="652927" y="1357164"/>
                  </a:lnTo>
                  <a:close/>
                </a:path>
                <a:path w="2330450" h="1436370" extrusionOk="0">
                  <a:moveTo>
                    <a:pt x="1131943" y="1357207"/>
                  </a:moveTo>
                  <a:lnTo>
                    <a:pt x="1127636" y="1353185"/>
                  </a:lnTo>
                  <a:lnTo>
                    <a:pt x="1127253" y="1348257"/>
                  </a:lnTo>
                  <a:lnTo>
                    <a:pt x="1130404" y="1345374"/>
                  </a:lnTo>
                  <a:lnTo>
                    <a:pt x="1132091" y="1342602"/>
                  </a:lnTo>
                  <a:lnTo>
                    <a:pt x="1135138" y="1342479"/>
                  </a:lnTo>
                  <a:lnTo>
                    <a:pt x="1137041" y="1345109"/>
                  </a:lnTo>
                  <a:lnTo>
                    <a:pt x="1140644" y="1347918"/>
                  </a:lnTo>
                  <a:lnTo>
                    <a:pt x="1140106" y="1352858"/>
                  </a:lnTo>
                  <a:lnTo>
                    <a:pt x="1136436" y="1356376"/>
                  </a:lnTo>
                  <a:lnTo>
                    <a:pt x="1131943" y="1357207"/>
                  </a:lnTo>
                  <a:close/>
                </a:path>
                <a:path w="2330450" h="1436370" extrusionOk="0">
                  <a:moveTo>
                    <a:pt x="709310" y="1358631"/>
                  </a:moveTo>
                  <a:lnTo>
                    <a:pt x="704354" y="1358070"/>
                  </a:lnTo>
                  <a:lnTo>
                    <a:pt x="700850" y="1354399"/>
                  </a:lnTo>
                  <a:lnTo>
                    <a:pt x="700034" y="1349920"/>
                  </a:lnTo>
                  <a:lnTo>
                    <a:pt x="704088" y="1345645"/>
                  </a:lnTo>
                  <a:lnTo>
                    <a:pt x="709032" y="1345282"/>
                  </a:lnTo>
                  <a:lnTo>
                    <a:pt x="711911" y="1348436"/>
                  </a:lnTo>
                  <a:lnTo>
                    <a:pt x="714680" y="1350130"/>
                  </a:lnTo>
                  <a:lnTo>
                    <a:pt x="714791" y="1353173"/>
                  </a:lnTo>
                  <a:lnTo>
                    <a:pt x="712146" y="1355058"/>
                  </a:lnTo>
                  <a:lnTo>
                    <a:pt x="709310" y="1358631"/>
                  </a:lnTo>
                  <a:close/>
                </a:path>
                <a:path w="2330450" h="1436370" extrusionOk="0">
                  <a:moveTo>
                    <a:pt x="1191471" y="1359906"/>
                  </a:moveTo>
                  <a:lnTo>
                    <a:pt x="1188418" y="1359770"/>
                  </a:lnTo>
                  <a:lnTo>
                    <a:pt x="1186737" y="1356998"/>
                  </a:lnTo>
                  <a:lnTo>
                    <a:pt x="1183376" y="1353900"/>
                  </a:lnTo>
                  <a:lnTo>
                    <a:pt x="1184321" y="1349015"/>
                  </a:lnTo>
                  <a:lnTo>
                    <a:pt x="1188282" y="1345836"/>
                  </a:lnTo>
                  <a:lnTo>
                    <a:pt x="1192818" y="1345368"/>
                  </a:lnTo>
                  <a:lnTo>
                    <a:pt x="1196773" y="1349736"/>
                  </a:lnTo>
                  <a:lnTo>
                    <a:pt x="1196748" y="1354676"/>
                  </a:lnTo>
                  <a:lnTo>
                    <a:pt x="1193387" y="1357288"/>
                  </a:lnTo>
                  <a:lnTo>
                    <a:pt x="1191471" y="1359906"/>
                  </a:lnTo>
                  <a:close/>
                </a:path>
                <a:path w="2330450" h="1436370" extrusionOk="0">
                  <a:moveTo>
                    <a:pt x="761768" y="1361347"/>
                  </a:moveTo>
                  <a:lnTo>
                    <a:pt x="759926" y="1358673"/>
                  </a:lnTo>
                  <a:lnTo>
                    <a:pt x="756392" y="1355790"/>
                  </a:lnTo>
                  <a:lnTo>
                    <a:pt x="757047" y="1350857"/>
                  </a:lnTo>
                  <a:lnTo>
                    <a:pt x="760798" y="1347432"/>
                  </a:lnTo>
                  <a:lnTo>
                    <a:pt x="765297" y="1346692"/>
                  </a:lnTo>
                  <a:lnTo>
                    <a:pt x="769505" y="1350819"/>
                  </a:lnTo>
                  <a:lnTo>
                    <a:pt x="769789" y="1355754"/>
                  </a:lnTo>
                  <a:lnTo>
                    <a:pt x="766576" y="1358569"/>
                  </a:lnTo>
                  <a:lnTo>
                    <a:pt x="764827" y="1361291"/>
                  </a:lnTo>
                  <a:lnTo>
                    <a:pt x="761768" y="1361347"/>
                  </a:lnTo>
                  <a:close/>
                </a:path>
                <a:path w="2330450" h="1436370" extrusionOk="0">
                  <a:moveTo>
                    <a:pt x="1244597" y="1360146"/>
                  </a:moveTo>
                  <a:lnTo>
                    <a:pt x="1240327" y="1356074"/>
                  </a:lnTo>
                  <a:lnTo>
                    <a:pt x="1239999" y="1351146"/>
                  </a:lnTo>
                  <a:lnTo>
                    <a:pt x="1243175" y="1348294"/>
                  </a:lnTo>
                  <a:lnTo>
                    <a:pt x="1244893" y="1345547"/>
                  </a:lnTo>
                  <a:lnTo>
                    <a:pt x="1247946" y="1345455"/>
                  </a:lnTo>
                  <a:lnTo>
                    <a:pt x="1249818" y="1348091"/>
                  </a:lnTo>
                  <a:lnTo>
                    <a:pt x="1253390" y="1350943"/>
                  </a:lnTo>
                  <a:lnTo>
                    <a:pt x="1252797" y="1355877"/>
                  </a:lnTo>
                  <a:lnTo>
                    <a:pt x="1249089" y="1359357"/>
                  </a:lnTo>
                  <a:lnTo>
                    <a:pt x="1244597" y="1360146"/>
                  </a:lnTo>
                  <a:close/>
                </a:path>
                <a:path w="2330450" h="1436370" extrusionOk="0">
                  <a:moveTo>
                    <a:pt x="586454" y="1266755"/>
                  </a:moveTo>
                  <a:lnTo>
                    <a:pt x="583407" y="1266650"/>
                  </a:lnTo>
                  <a:lnTo>
                    <a:pt x="581695" y="1263897"/>
                  </a:lnTo>
                  <a:lnTo>
                    <a:pt x="578297" y="1260829"/>
                  </a:lnTo>
                  <a:lnTo>
                    <a:pt x="579205" y="1255938"/>
                  </a:lnTo>
                  <a:lnTo>
                    <a:pt x="583117" y="1252716"/>
                  </a:lnTo>
                  <a:lnTo>
                    <a:pt x="587646" y="1252187"/>
                  </a:lnTo>
                  <a:lnTo>
                    <a:pt x="591651" y="1256523"/>
                  </a:lnTo>
                  <a:lnTo>
                    <a:pt x="591681" y="1261470"/>
                  </a:lnTo>
                  <a:lnTo>
                    <a:pt x="588338" y="1264118"/>
                  </a:lnTo>
                  <a:lnTo>
                    <a:pt x="586454" y="1266755"/>
                  </a:lnTo>
                  <a:close/>
                </a:path>
                <a:path w="2330450" h="1436370" extrusionOk="0">
                  <a:moveTo>
                    <a:pt x="643856" y="1267044"/>
                  </a:moveTo>
                  <a:lnTo>
                    <a:pt x="638918" y="1266330"/>
                  </a:lnTo>
                  <a:lnTo>
                    <a:pt x="635525" y="1262560"/>
                  </a:lnTo>
                  <a:lnTo>
                    <a:pt x="634833" y="1258069"/>
                  </a:lnTo>
                  <a:lnTo>
                    <a:pt x="639023" y="1253918"/>
                  </a:lnTo>
                  <a:lnTo>
                    <a:pt x="643979" y="1253702"/>
                  </a:lnTo>
                  <a:lnTo>
                    <a:pt x="646766" y="1256930"/>
                  </a:lnTo>
                  <a:lnTo>
                    <a:pt x="649485" y="1258704"/>
                  </a:lnTo>
                  <a:lnTo>
                    <a:pt x="649491" y="1261741"/>
                  </a:lnTo>
                  <a:lnTo>
                    <a:pt x="646797" y="1263546"/>
                  </a:lnTo>
                  <a:lnTo>
                    <a:pt x="643856" y="1267044"/>
                  </a:lnTo>
                  <a:close/>
                </a:path>
                <a:path w="2330450" h="1436370" extrusionOk="0">
                  <a:moveTo>
                    <a:pt x="700510" y="1268406"/>
                  </a:moveTo>
                  <a:lnTo>
                    <a:pt x="695548" y="1267919"/>
                  </a:lnTo>
                  <a:lnTo>
                    <a:pt x="691976" y="1264297"/>
                  </a:lnTo>
                  <a:lnTo>
                    <a:pt x="691105" y="1259825"/>
                  </a:lnTo>
                  <a:lnTo>
                    <a:pt x="695097" y="1255495"/>
                  </a:lnTo>
                  <a:lnTo>
                    <a:pt x="700040" y="1255063"/>
                  </a:lnTo>
                  <a:lnTo>
                    <a:pt x="702957" y="1258174"/>
                  </a:lnTo>
                  <a:lnTo>
                    <a:pt x="705750" y="1259837"/>
                  </a:lnTo>
                  <a:lnTo>
                    <a:pt x="705905" y="1262868"/>
                  </a:lnTo>
                  <a:lnTo>
                    <a:pt x="703291" y="1264784"/>
                  </a:lnTo>
                  <a:lnTo>
                    <a:pt x="700510" y="1268406"/>
                  </a:lnTo>
                  <a:close/>
                </a:path>
                <a:path w="2330450" h="1436370" extrusionOk="0">
                  <a:moveTo>
                    <a:pt x="2261223" y="1274135"/>
                  </a:moveTo>
                  <a:lnTo>
                    <a:pt x="2259369" y="1271480"/>
                  </a:lnTo>
                  <a:lnTo>
                    <a:pt x="2255816" y="1268609"/>
                  </a:lnTo>
                  <a:lnTo>
                    <a:pt x="2256440" y="1263675"/>
                  </a:lnTo>
                  <a:lnTo>
                    <a:pt x="2260166" y="1260226"/>
                  </a:lnTo>
                  <a:lnTo>
                    <a:pt x="2264665" y="1259462"/>
                  </a:lnTo>
                  <a:lnTo>
                    <a:pt x="2268904" y="1263558"/>
                  </a:lnTo>
                  <a:lnTo>
                    <a:pt x="2269213" y="1268492"/>
                  </a:lnTo>
                  <a:lnTo>
                    <a:pt x="2266019" y="1271326"/>
                  </a:lnTo>
                  <a:lnTo>
                    <a:pt x="2264282" y="1274061"/>
                  </a:lnTo>
                  <a:lnTo>
                    <a:pt x="2261223" y="1274135"/>
                  </a:lnTo>
                  <a:close/>
                </a:path>
                <a:path w="2330450" h="1436370" extrusionOk="0">
                  <a:moveTo>
                    <a:pt x="605999" y="1278551"/>
                  </a:moveTo>
                  <a:lnTo>
                    <a:pt x="604176" y="1275872"/>
                  </a:lnTo>
                  <a:lnTo>
                    <a:pt x="600654" y="1272970"/>
                  </a:lnTo>
                  <a:lnTo>
                    <a:pt x="601334" y="1268042"/>
                  </a:lnTo>
                  <a:lnTo>
                    <a:pt x="605097" y="1264636"/>
                  </a:lnTo>
                  <a:lnTo>
                    <a:pt x="609596" y="1263915"/>
                  </a:lnTo>
                  <a:lnTo>
                    <a:pt x="613786" y="1268061"/>
                  </a:lnTo>
                  <a:lnTo>
                    <a:pt x="614045" y="1272995"/>
                  </a:lnTo>
                  <a:lnTo>
                    <a:pt x="610826" y="1275798"/>
                  </a:lnTo>
                  <a:lnTo>
                    <a:pt x="609065" y="1278514"/>
                  </a:lnTo>
                  <a:lnTo>
                    <a:pt x="605999" y="1278551"/>
                  </a:lnTo>
                  <a:close/>
                </a:path>
                <a:path w="2330450" h="1436370" extrusionOk="0">
                  <a:moveTo>
                    <a:pt x="662277" y="1280011"/>
                  </a:moveTo>
                  <a:lnTo>
                    <a:pt x="660471" y="1277307"/>
                  </a:lnTo>
                  <a:lnTo>
                    <a:pt x="656981" y="1274368"/>
                  </a:lnTo>
                  <a:lnTo>
                    <a:pt x="657716" y="1269453"/>
                  </a:lnTo>
                  <a:lnTo>
                    <a:pt x="661517" y="1266090"/>
                  </a:lnTo>
                  <a:lnTo>
                    <a:pt x="666022" y="1265412"/>
                  </a:lnTo>
                  <a:lnTo>
                    <a:pt x="670168" y="1269607"/>
                  </a:lnTo>
                  <a:lnTo>
                    <a:pt x="670378" y="1274541"/>
                  </a:lnTo>
                  <a:lnTo>
                    <a:pt x="667124" y="1277313"/>
                  </a:lnTo>
                  <a:lnTo>
                    <a:pt x="665336" y="1280005"/>
                  </a:lnTo>
                  <a:lnTo>
                    <a:pt x="662277" y="1280011"/>
                  </a:lnTo>
                  <a:close/>
                </a:path>
                <a:path w="2330450" h="1436370" extrusionOk="0">
                  <a:moveTo>
                    <a:pt x="1318498" y="1283208"/>
                  </a:moveTo>
                  <a:lnTo>
                    <a:pt x="1313561" y="1282783"/>
                  </a:lnTo>
                  <a:lnTo>
                    <a:pt x="1309556" y="1278453"/>
                  </a:lnTo>
                  <a:lnTo>
                    <a:pt x="1310440" y="1273987"/>
                  </a:lnTo>
                  <a:lnTo>
                    <a:pt x="1313999" y="1270358"/>
                  </a:lnTo>
                  <a:lnTo>
                    <a:pt x="1318968" y="1269872"/>
                  </a:lnTo>
                  <a:lnTo>
                    <a:pt x="1321749" y="1273488"/>
                  </a:lnTo>
                  <a:lnTo>
                    <a:pt x="1324363" y="1275410"/>
                  </a:lnTo>
                  <a:lnTo>
                    <a:pt x="1324208" y="1278434"/>
                  </a:lnTo>
                  <a:lnTo>
                    <a:pt x="1321415" y="1280097"/>
                  </a:lnTo>
                  <a:lnTo>
                    <a:pt x="1318498" y="1283208"/>
                  </a:lnTo>
                  <a:close/>
                </a:path>
                <a:path w="2330450" h="1436370" extrusionOk="0">
                  <a:moveTo>
                    <a:pt x="1371364" y="1285962"/>
                  </a:moveTo>
                  <a:lnTo>
                    <a:pt x="1369511" y="1283307"/>
                  </a:lnTo>
                  <a:lnTo>
                    <a:pt x="1365957" y="1280436"/>
                  </a:lnTo>
                  <a:lnTo>
                    <a:pt x="1366581" y="1275502"/>
                  </a:lnTo>
                  <a:lnTo>
                    <a:pt x="1370308" y="1272053"/>
                  </a:lnTo>
                  <a:lnTo>
                    <a:pt x="1374806" y="1271289"/>
                  </a:lnTo>
                  <a:lnTo>
                    <a:pt x="1379046" y="1275385"/>
                  </a:lnTo>
                  <a:lnTo>
                    <a:pt x="1379355" y="1280319"/>
                  </a:lnTo>
                  <a:lnTo>
                    <a:pt x="1376160" y="1283153"/>
                  </a:lnTo>
                  <a:lnTo>
                    <a:pt x="1374423" y="1285888"/>
                  </a:lnTo>
                  <a:lnTo>
                    <a:pt x="1371364" y="1285962"/>
                  </a:lnTo>
                  <a:close/>
                </a:path>
                <a:path w="2330450" h="1436370" extrusionOk="0">
                  <a:moveTo>
                    <a:pt x="632263" y="1289116"/>
                  </a:moveTo>
                  <a:lnTo>
                    <a:pt x="627301" y="1288616"/>
                  </a:lnTo>
                  <a:lnTo>
                    <a:pt x="623747" y="1284976"/>
                  </a:lnTo>
                  <a:lnTo>
                    <a:pt x="622888" y="1280504"/>
                  </a:lnTo>
                  <a:lnTo>
                    <a:pt x="626893" y="1276186"/>
                  </a:lnTo>
                  <a:lnTo>
                    <a:pt x="631842" y="1275773"/>
                  </a:lnTo>
                  <a:lnTo>
                    <a:pt x="634747" y="1278896"/>
                  </a:lnTo>
                  <a:lnTo>
                    <a:pt x="637534" y="1280566"/>
                  </a:lnTo>
                  <a:lnTo>
                    <a:pt x="637682" y="1283596"/>
                  </a:lnTo>
                  <a:lnTo>
                    <a:pt x="635056" y="1285506"/>
                  </a:lnTo>
                  <a:lnTo>
                    <a:pt x="632263" y="1289116"/>
                  </a:lnTo>
                  <a:close/>
                </a:path>
                <a:path w="2330450" h="1436370" extrusionOk="0">
                  <a:moveTo>
                    <a:pt x="688651" y="1290588"/>
                  </a:moveTo>
                  <a:lnTo>
                    <a:pt x="683689" y="1290101"/>
                  </a:lnTo>
                  <a:lnTo>
                    <a:pt x="680117" y="1286473"/>
                  </a:lnTo>
                  <a:lnTo>
                    <a:pt x="679246" y="1282001"/>
                  </a:lnTo>
                  <a:lnTo>
                    <a:pt x="683238" y="1277670"/>
                  </a:lnTo>
                  <a:lnTo>
                    <a:pt x="688182" y="1277245"/>
                  </a:lnTo>
                  <a:lnTo>
                    <a:pt x="691098" y="1280350"/>
                  </a:lnTo>
                  <a:lnTo>
                    <a:pt x="693892" y="1282019"/>
                  </a:lnTo>
                  <a:lnTo>
                    <a:pt x="694052" y="1285050"/>
                  </a:lnTo>
                  <a:lnTo>
                    <a:pt x="691432" y="1286972"/>
                  </a:lnTo>
                  <a:lnTo>
                    <a:pt x="688651" y="1290588"/>
                  </a:lnTo>
                  <a:close/>
                </a:path>
                <a:path w="2330450" h="1436370" extrusionOk="0">
                  <a:moveTo>
                    <a:pt x="1340726" y="1295201"/>
                  </a:moveTo>
                  <a:lnTo>
                    <a:pt x="1335807" y="1294351"/>
                  </a:lnTo>
                  <a:lnTo>
                    <a:pt x="1332526" y="1290495"/>
                  </a:lnTo>
                  <a:lnTo>
                    <a:pt x="1331933" y="1285992"/>
                  </a:lnTo>
                  <a:lnTo>
                    <a:pt x="1336240" y="1281951"/>
                  </a:lnTo>
                  <a:lnTo>
                    <a:pt x="1341208" y="1281853"/>
                  </a:lnTo>
                  <a:lnTo>
                    <a:pt x="1343903" y="1285161"/>
                  </a:lnTo>
                  <a:lnTo>
                    <a:pt x="1346572" y="1287003"/>
                  </a:lnTo>
                  <a:lnTo>
                    <a:pt x="1346504" y="1290046"/>
                  </a:lnTo>
                  <a:lnTo>
                    <a:pt x="1343760" y="1291789"/>
                  </a:lnTo>
                  <a:lnTo>
                    <a:pt x="1340726" y="1295201"/>
                  </a:lnTo>
                  <a:close/>
                </a:path>
                <a:path w="2330450" h="1436370" extrusionOk="0">
                  <a:moveTo>
                    <a:pt x="2251836" y="1296341"/>
                  </a:moveTo>
                  <a:lnTo>
                    <a:pt x="2248790" y="1296181"/>
                  </a:lnTo>
                  <a:lnTo>
                    <a:pt x="2247127" y="1293397"/>
                  </a:lnTo>
                  <a:lnTo>
                    <a:pt x="2243778" y="1290280"/>
                  </a:lnTo>
                  <a:lnTo>
                    <a:pt x="2244754" y="1285407"/>
                  </a:lnTo>
                  <a:lnTo>
                    <a:pt x="2248740" y="1282247"/>
                  </a:lnTo>
                  <a:lnTo>
                    <a:pt x="2253276" y="1281810"/>
                  </a:lnTo>
                  <a:lnTo>
                    <a:pt x="2257206" y="1286202"/>
                  </a:lnTo>
                  <a:lnTo>
                    <a:pt x="2257145" y="1291142"/>
                  </a:lnTo>
                  <a:lnTo>
                    <a:pt x="2253764" y="1293735"/>
                  </a:lnTo>
                  <a:lnTo>
                    <a:pt x="2251836" y="1296341"/>
                  </a:lnTo>
                  <a:close/>
                </a:path>
                <a:path w="2330450" h="1436370" extrusionOk="0">
                  <a:moveTo>
                    <a:pt x="593270" y="1299464"/>
                  </a:moveTo>
                  <a:lnTo>
                    <a:pt x="589166" y="1295220"/>
                  </a:lnTo>
                  <a:lnTo>
                    <a:pt x="589018" y="1290274"/>
                  </a:lnTo>
                  <a:lnTo>
                    <a:pt x="592299" y="1287551"/>
                  </a:lnTo>
                  <a:lnTo>
                    <a:pt x="594116" y="1284871"/>
                  </a:lnTo>
                  <a:lnTo>
                    <a:pt x="597175" y="1284896"/>
                  </a:lnTo>
                  <a:lnTo>
                    <a:pt x="598942" y="1287613"/>
                  </a:lnTo>
                  <a:lnTo>
                    <a:pt x="602409" y="1290594"/>
                  </a:lnTo>
                  <a:lnTo>
                    <a:pt x="601618" y="1295503"/>
                  </a:lnTo>
                  <a:lnTo>
                    <a:pt x="597781" y="1298824"/>
                  </a:lnTo>
                  <a:lnTo>
                    <a:pt x="593270" y="1299464"/>
                  </a:lnTo>
                  <a:close/>
                </a:path>
                <a:path w="2330450" h="1436370" extrusionOk="0">
                  <a:moveTo>
                    <a:pt x="654052" y="1301115"/>
                  </a:moveTo>
                  <a:lnTo>
                    <a:pt x="649133" y="1300265"/>
                  </a:lnTo>
                  <a:lnTo>
                    <a:pt x="645852" y="1296409"/>
                  </a:lnTo>
                  <a:lnTo>
                    <a:pt x="645264" y="1291906"/>
                  </a:lnTo>
                  <a:lnTo>
                    <a:pt x="649572" y="1287865"/>
                  </a:lnTo>
                  <a:lnTo>
                    <a:pt x="654534" y="1287767"/>
                  </a:lnTo>
                  <a:lnTo>
                    <a:pt x="657228" y="1291068"/>
                  </a:lnTo>
                  <a:lnTo>
                    <a:pt x="659898" y="1292916"/>
                  </a:lnTo>
                  <a:lnTo>
                    <a:pt x="659836" y="1295959"/>
                  </a:lnTo>
                  <a:lnTo>
                    <a:pt x="657092" y="1297702"/>
                  </a:lnTo>
                  <a:lnTo>
                    <a:pt x="654052" y="1301115"/>
                  </a:lnTo>
                  <a:close/>
                </a:path>
                <a:path w="2330450" h="1436370" extrusionOk="0">
                  <a:moveTo>
                    <a:pt x="710879" y="1302421"/>
                  </a:moveTo>
                  <a:lnTo>
                    <a:pt x="705917" y="1301916"/>
                  </a:lnTo>
                  <a:lnTo>
                    <a:pt x="702364" y="1298282"/>
                  </a:lnTo>
                  <a:lnTo>
                    <a:pt x="701505" y="1293809"/>
                  </a:lnTo>
                  <a:lnTo>
                    <a:pt x="705509" y="1289491"/>
                  </a:lnTo>
                  <a:lnTo>
                    <a:pt x="710447" y="1289079"/>
                  </a:lnTo>
                  <a:lnTo>
                    <a:pt x="713357" y="1292202"/>
                  </a:lnTo>
                  <a:lnTo>
                    <a:pt x="716144" y="1293871"/>
                  </a:lnTo>
                  <a:lnTo>
                    <a:pt x="716299" y="1296902"/>
                  </a:lnTo>
                  <a:lnTo>
                    <a:pt x="713672" y="1298811"/>
                  </a:lnTo>
                  <a:lnTo>
                    <a:pt x="710879" y="1302421"/>
                  </a:lnTo>
                  <a:close/>
                </a:path>
                <a:path w="2330450" h="1436370" extrusionOk="0">
                  <a:moveTo>
                    <a:pt x="1306967" y="1305427"/>
                  </a:moveTo>
                  <a:lnTo>
                    <a:pt x="1302017" y="1304830"/>
                  </a:lnTo>
                  <a:lnTo>
                    <a:pt x="1298532" y="1301140"/>
                  </a:lnTo>
                  <a:lnTo>
                    <a:pt x="1297741" y="1296655"/>
                  </a:lnTo>
                  <a:lnTo>
                    <a:pt x="1301819" y="1292405"/>
                  </a:lnTo>
                  <a:lnTo>
                    <a:pt x="1306769" y="1292079"/>
                  </a:lnTo>
                  <a:lnTo>
                    <a:pt x="1309624" y="1295245"/>
                  </a:lnTo>
                  <a:lnTo>
                    <a:pt x="1312380" y="1296957"/>
                  </a:lnTo>
                  <a:lnTo>
                    <a:pt x="1312479" y="1300000"/>
                  </a:lnTo>
                  <a:lnTo>
                    <a:pt x="1309828" y="1301867"/>
                  </a:lnTo>
                  <a:lnTo>
                    <a:pt x="1306967" y="1305427"/>
                  </a:lnTo>
                  <a:close/>
                </a:path>
                <a:path w="2330450" h="1436370" extrusionOk="0">
                  <a:moveTo>
                    <a:pt x="1359370" y="1308107"/>
                  </a:moveTo>
                  <a:lnTo>
                    <a:pt x="1357559" y="1305415"/>
                  </a:lnTo>
                  <a:lnTo>
                    <a:pt x="1354049" y="1302482"/>
                  </a:lnTo>
                  <a:lnTo>
                    <a:pt x="1354766" y="1297561"/>
                  </a:lnTo>
                  <a:lnTo>
                    <a:pt x="1358548" y="1294185"/>
                  </a:lnTo>
                  <a:lnTo>
                    <a:pt x="1363059" y="1293489"/>
                  </a:lnTo>
                  <a:lnTo>
                    <a:pt x="1367212" y="1297665"/>
                  </a:lnTo>
                  <a:lnTo>
                    <a:pt x="1367441" y="1302600"/>
                  </a:lnTo>
                  <a:lnTo>
                    <a:pt x="1364178" y="1305415"/>
                  </a:lnTo>
                  <a:lnTo>
                    <a:pt x="1362423" y="1308088"/>
                  </a:lnTo>
                  <a:lnTo>
                    <a:pt x="1359370" y="1308107"/>
                  </a:lnTo>
                  <a:close/>
                </a:path>
                <a:path w="2330450" h="1436370" extrusionOk="0">
                  <a:moveTo>
                    <a:pt x="615683" y="1311304"/>
                  </a:moveTo>
                  <a:lnTo>
                    <a:pt x="612760" y="1308193"/>
                  </a:lnTo>
                  <a:lnTo>
                    <a:pt x="609967" y="1306530"/>
                  </a:lnTo>
                  <a:lnTo>
                    <a:pt x="609806" y="1303505"/>
                  </a:lnTo>
                  <a:lnTo>
                    <a:pt x="612420" y="1301583"/>
                  </a:lnTo>
                  <a:lnTo>
                    <a:pt x="615201" y="1297967"/>
                  </a:lnTo>
                  <a:lnTo>
                    <a:pt x="620169" y="1298448"/>
                  </a:lnTo>
                  <a:lnTo>
                    <a:pt x="623735" y="1302070"/>
                  </a:lnTo>
                  <a:lnTo>
                    <a:pt x="624612" y="1306542"/>
                  </a:lnTo>
                  <a:lnTo>
                    <a:pt x="620620" y="1310873"/>
                  </a:lnTo>
                  <a:lnTo>
                    <a:pt x="615683" y="1311304"/>
                  </a:lnTo>
                  <a:close/>
                </a:path>
                <a:path w="2330450" h="1436370" extrusionOk="0">
                  <a:moveTo>
                    <a:pt x="1102565" y="1312597"/>
                  </a:moveTo>
                  <a:lnTo>
                    <a:pt x="1099525" y="1312474"/>
                  </a:lnTo>
                  <a:lnTo>
                    <a:pt x="1097813" y="1309721"/>
                  </a:lnTo>
                  <a:lnTo>
                    <a:pt x="1094421" y="1306659"/>
                  </a:lnTo>
                  <a:lnTo>
                    <a:pt x="1095317" y="1301768"/>
                  </a:lnTo>
                  <a:lnTo>
                    <a:pt x="1099235" y="1298546"/>
                  </a:lnTo>
                  <a:lnTo>
                    <a:pt x="1103764" y="1298017"/>
                  </a:lnTo>
                  <a:lnTo>
                    <a:pt x="1107769" y="1302353"/>
                  </a:lnTo>
                  <a:lnTo>
                    <a:pt x="1107793" y="1307306"/>
                  </a:lnTo>
                  <a:lnTo>
                    <a:pt x="1104450" y="1309948"/>
                  </a:lnTo>
                  <a:lnTo>
                    <a:pt x="1102565" y="1312597"/>
                  </a:lnTo>
                  <a:close/>
                </a:path>
                <a:path w="2330450" h="1436370" extrusionOk="0">
                  <a:moveTo>
                    <a:pt x="672251" y="1312881"/>
                  </a:moveTo>
                  <a:lnTo>
                    <a:pt x="667906" y="1308895"/>
                  </a:lnTo>
                  <a:lnTo>
                    <a:pt x="667474" y="1303967"/>
                  </a:lnTo>
                  <a:lnTo>
                    <a:pt x="670594" y="1301053"/>
                  </a:lnTo>
                  <a:lnTo>
                    <a:pt x="672263" y="1298269"/>
                  </a:lnTo>
                  <a:lnTo>
                    <a:pt x="675303" y="1298122"/>
                  </a:lnTo>
                  <a:lnTo>
                    <a:pt x="677231" y="1300727"/>
                  </a:lnTo>
                  <a:lnTo>
                    <a:pt x="680865" y="1303499"/>
                  </a:lnTo>
                  <a:lnTo>
                    <a:pt x="680377" y="1308452"/>
                  </a:lnTo>
                  <a:lnTo>
                    <a:pt x="676737" y="1312006"/>
                  </a:lnTo>
                  <a:lnTo>
                    <a:pt x="672251" y="1312881"/>
                  </a:lnTo>
                  <a:close/>
                </a:path>
                <a:path w="2330450" h="1436370" extrusionOk="0">
                  <a:moveTo>
                    <a:pt x="1159634" y="1312998"/>
                  </a:moveTo>
                  <a:lnTo>
                    <a:pt x="1154740" y="1312049"/>
                  </a:lnTo>
                  <a:lnTo>
                    <a:pt x="1151551" y="1308101"/>
                  </a:lnTo>
                  <a:lnTo>
                    <a:pt x="1151075" y="1303579"/>
                  </a:lnTo>
                  <a:lnTo>
                    <a:pt x="1155463" y="1299631"/>
                  </a:lnTo>
                  <a:lnTo>
                    <a:pt x="1160425" y="1299674"/>
                  </a:lnTo>
                  <a:lnTo>
                    <a:pt x="1163045" y="1303025"/>
                  </a:lnTo>
                  <a:lnTo>
                    <a:pt x="1165677" y="1304934"/>
                  </a:lnTo>
                  <a:lnTo>
                    <a:pt x="1165529" y="1307965"/>
                  </a:lnTo>
                  <a:lnTo>
                    <a:pt x="1162748" y="1309641"/>
                  </a:lnTo>
                  <a:lnTo>
                    <a:pt x="1159634" y="1312998"/>
                  </a:lnTo>
                  <a:close/>
                </a:path>
                <a:path w="2330450" h="1436370" extrusionOk="0">
                  <a:moveTo>
                    <a:pt x="729189" y="1315530"/>
                  </a:moveTo>
                  <a:lnTo>
                    <a:pt x="727329" y="1312875"/>
                  </a:lnTo>
                  <a:lnTo>
                    <a:pt x="723776" y="1310004"/>
                  </a:lnTo>
                  <a:lnTo>
                    <a:pt x="724400" y="1305070"/>
                  </a:lnTo>
                  <a:lnTo>
                    <a:pt x="728126" y="1301620"/>
                  </a:lnTo>
                  <a:lnTo>
                    <a:pt x="732625" y="1300856"/>
                  </a:lnTo>
                  <a:lnTo>
                    <a:pt x="736864" y="1304953"/>
                  </a:lnTo>
                  <a:lnTo>
                    <a:pt x="737167" y="1309887"/>
                  </a:lnTo>
                  <a:lnTo>
                    <a:pt x="733979" y="1312720"/>
                  </a:lnTo>
                  <a:lnTo>
                    <a:pt x="732242" y="1315462"/>
                  </a:lnTo>
                  <a:lnTo>
                    <a:pt x="729189" y="1315530"/>
                  </a:lnTo>
                  <a:close/>
                </a:path>
                <a:path w="2330450" h="1436370" extrusionOk="0">
                  <a:moveTo>
                    <a:pt x="1327996" y="1318511"/>
                  </a:moveTo>
                  <a:lnTo>
                    <a:pt x="1324962" y="1318388"/>
                  </a:lnTo>
                  <a:lnTo>
                    <a:pt x="1323250" y="1315634"/>
                  </a:lnTo>
                  <a:lnTo>
                    <a:pt x="1319851" y="1312573"/>
                  </a:lnTo>
                  <a:lnTo>
                    <a:pt x="1320754" y="1307682"/>
                  </a:lnTo>
                  <a:lnTo>
                    <a:pt x="1324672" y="1304460"/>
                  </a:lnTo>
                  <a:lnTo>
                    <a:pt x="1329201" y="1303930"/>
                  </a:lnTo>
                  <a:lnTo>
                    <a:pt x="1333206" y="1308267"/>
                  </a:lnTo>
                  <a:lnTo>
                    <a:pt x="1333224" y="1313219"/>
                  </a:lnTo>
                  <a:lnTo>
                    <a:pt x="1329881" y="1315862"/>
                  </a:lnTo>
                  <a:lnTo>
                    <a:pt x="1327996" y="1318511"/>
                  </a:lnTo>
                  <a:close/>
                </a:path>
                <a:path w="2330450" h="1436370" extrusionOk="0">
                  <a:moveTo>
                    <a:pt x="2239959" y="1318535"/>
                  </a:moveTo>
                  <a:lnTo>
                    <a:pt x="2236925" y="1318363"/>
                  </a:lnTo>
                  <a:lnTo>
                    <a:pt x="2235263" y="1315579"/>
                  </a:lnTo>
                  <a:lnTo>
                    <a:pt x="2231914" y="1312462"/>
                  </a:lnTo>
                  <a:lnTo>
                    <a:pt x="2232890" y="1307595"/>
                  </a:lnTo>
                  <a:lnTo>
                    <a:pt x="2236876" y="1304435"/>
                  </a:lnTo>
                  <a:lnTo>
                    <a:pt x="2241411" y="1303992"/>
                  </a:lnTo>
                  <a:lnTo>
                    <a:pt x="2245348" y="1308390"/>
                  </a:lnTo>
                  <a:lnTo>
                    <a:pt x="2245274" y="1313330"/>
                  </a:lnTo>
                  <a:lnTo>
                    <a:pt x="2241887" y="1315918"/>
                  </a:lnTo>
                  <a:lnTo>
                    <a:pt x="2239959" y="1318535"/>
                  </a:lnTo>
                  <a:close/>
                </a:path>
                <a:path w="2330450" h="1436370" extrusionOk="0">
                  <a:moveTo>
                    <a:pt x="1385028" y="1318917"/>
                  </a:moveTo>
                  <a:lnTo>
                    <a:pt x="1380139" y="1317950"/>
                  </a:lnTo>
                  <a:lnTo>
                    <a:pt x="1376976" y="1313977"/>
                  </a:lnTo>
                  <a:lnTo>
                    <a:pt x="1376530" y="1309449"/>
                  </a:lnTo>
                  <a:lnTo>
                    <a:pt x="1380943" y="1305532"/>
                  </a:lnTo>
                  <a:lnTo>
                    <a:pt x="1385899" y="1305606"/>
                  </a:lnTo>
                  <a:lnTo>
                    <a:pt x="1388494" y="1308981"/>
                  </a:lnTo>
                  <a:lnTo>
                    <a:pt x="1391121" y="1310903"/>
                  </a:lnTo>
                  <a:lnTo>
                    <a:pt x="1390948" y="1313928"/>
                  </a:lnTo>
                  <a:lnTo>
                    <a:pt x="1388161" y="1315585"/>
                  </a:lnTo>
                  <a:lnTo>
                    <a:pt x="1385028" y="1318917"/>
                  </a:lnTo>
                  <a:close/>
                </a:path>
                <a:path w="2330450" h="1436370" extrusionOk="0">
                  <a:moveTo>
                    <a:pt x="1069505" y="1321745"/>
                  </a:moveTo>
                  <a:lnTo>
                    <a:pt x="1064567" y="1321036"/>
                  </a:lnTo>
                  <a:lnTo>
                    <a:pt x="1061175" y="1317267"/>
                  </a:lnTo>
                  <a:lnTo>
                    <a:pt x="1060482" y="1312770"/>
                  </a:lnTo>
                  <a:lnTo>
                    <a:pt x="1064666" y="1308624"/>
                  </a:lnTo>
                  <a:lnTo>
                    <a:pt x="1069622" y="1308396"/>
                  </a:lnTo>
                  <a:lnTo>
                    <a:pt x="1072409" y="1311630"/>
                  </a:lnTo>
                  <a:lnTo>
                    <a:pt x="1075122" y="1313398"/>
                  </a:lnTo>
                  <a:lnTo>
                    <a:pt x="1075140" y="1316441"/>
                  </a:lnTo>
                  <a:lnTo>
                    <a:pt x="1072446" y="1318246"/>
                  </a:lnTo>
                  <a:lnTo>
                    <a:pt x="1069505" y="1321745"/>
                  </a:lnTo>
                  <a:close/>
                </a:path>
                <a:path w="2330450" h="1436370" extrusionOk="0">
                  <a:moveTo>
                    <a:pt x="642125" y="1323309"/>
                  </a:moveTo>
                  <a:lnTo>
                    <a:pt x="637219" y="1322422"/>
                  </a:lnTo>
                  <a:lnTo>
                    <a:pt x="633968" y="1318529"/>
                  </a:lnTo>
                  <a:lnTo>
                    <a:pt x="633418" y="1314020"/>
                  </a:lnTo>
                  <a:lnTo>
                    <a:pt x="637762" y="1310016"/>
                  </a:lnTo>
                  <a:lnTo>
                    <a:pt x="642731" y="1309973"/>
                  </a:lnTo>
                  <a:lnTo>
                    <a:pt x="645400" y="1313293"/>
                  </a:lnTo>
                  <a:lnTo>
                    <a:pt x="648058" y="1315166"/>
                  </a:lnTo>
                  <a:lnTo>
                    <a:pt x="647946" y="1318203"/>
                  </a:lnTo>
                  <a:lnTo>
                    <a:pt x="645190" y="1319915"/>
                  </a:lnTo>
                  <a:lnTo>
                    <a:pt x="642125" y="1323309"/>
                  </a:lnTo>
                  <a:close/>
                </a:path>
                <a:path w="2330450" h="1436370" extrusionOk="0">
                  <a:moveTo>
                    <a:pt x="1126029" y="1323168"/>
                  </a:moveTo>
                  <a:lnTo>
                    <a:pt x="1121079" y="1322576"/>
                  </a:lnTo>
                  <a:lnTo>
                    <a:pt x="1117594" y="1318880"/>
                  </a:lnTo>
                  <a:lnTo>
                    <a:pt x="1116803" y="1314396"/>
                  </a:lnTo>
                  <a:lnTo>
                    <a:pt x="1120882" y="1310145"/>
                  </a:lnTo>
                  <a:lnTo>
                    <a:pt x="1125831" y="1309819"/>
                  </a:lnTo>
                  <a:lnTo>
                    <a:pt x="1128686" y="1312991"/>
                  </a:lnTo>
                  <a:lnTo>
                    <a:pt x="1131449" y="1314698"/>
                  </a:lnTo>
                  <a:lnTo>
                    <a:pt x="1131535" y="1317741"/>
                  </a:lnTo>
                  <a:lnTo>
                    <a:pt x="1128884" y="1319607"/>
                  </a:lnTo>
                  <a:lnTo>
                    <a:pt x="1126029" y="1323168"/>
                  </a:lnTo>
                  <a:close/>
                </a:path>
                <a:path w="2330450" h="1436370" extrusionOk="0">
                  <a:moveTo>
                    <a:pt x="1345367" y="1385223"/>
                  </a:moveTo>
                  <a:lnTo>
                    <a:pt x="1342438" y="1382112"/>
                  </a:lnTo>
                  <a:lnTo>
                    <a:pt x="1339645" y="1380449"/>
                  </a:lnTo>
                  <a:lnTo>
                    <a:pt x="1339497" y="1377424"/>
                  </a:lnTo>
                  <a:lnTo>
                    <a:pt x="1342111" y="1375503"/>
                  </a:lnTo>
                  <a:lnTo>
                    <a:pt x="1344891" y="1371881"/>
                  </a:lnTo>
                  <a:lnTo>
                    <a:pt x="1349860" y="1372367"/>
                  </a:lnTo>
                  <a:lnTo>
                    <a:pt x="1353425" y="1375989"/>
                  </a:lnTo>
                  <a:lnTo>
                    <a:pt x="1354303" y="1380461"/>
                  </a:lnTo>
                  <a:lnTo>
                    <a:pt x="1350305" y="1384798"/>
                  </a:lnTo>
                  <a:lnTo>
                    <a:pt x="1345367" y="1385223"/>
                  </a:lnTo>
                  <a:close/>
                </a:path>
                <a:path w="2330450" h="1436370" extrusionOk="0">
                  <a:moveTo>
                    <a:pt x="977719" y="1386732"/>
                  </a:moveTo>
                  <a:lnTo>
                    <a:pt x="972770" y="1386141"/>
                  </a:lnTo>
                  <a:lnTo>
                    <a:pt x="969284" y="1382451"/>
                  </a:lnTo>
                  <a:lnTo>
                    <a:pt x="968493" y="1377966"/>
                  </a:lnTo>
                  <a:lnTo>
                    <a:pt x="972572" y="1373716"/>
                  </a:lnTo>
                  <a:lnTo>
                    <a:pt x="977522" y="1373390"/>
                  </a:lnTo>
                  <a:lnTo>
                    <a:pt x="980377" y="1376556"/>
                  </a:lnTo>
                  <a:lnTo>
                    <a:pt x="983139" y="1378268"/>
                  </a:lnTo>
                  <a:lnTo>
                    <a:pt x="983225" y="1381305"/>
                  </a:lnTo>
                  <a:lnTo>
                    <a:pt x="980574" y="1383178"/>
                  </a:lnTo>
                  <a:lnTo>
                    <a:pt x="977719" y="1386732"/>
                  </a:lnTo>
                  <a:close/>
                </a:path>
                <a:path w="2330450" h="1436370" extrusionOk="0">
                  <a:moveTo>
                    <a:pt x="1034145" y="1388186"/>
                  </a:moveTo>
                  <a:lnTo>
                    <a:pt x="1029183" y="1387656"/>
                  </a:lnTo>
                  <a:lnTo>
                    <a:pt x="1025661" y="1383997"/>
                  </a:lnTo>
                  <a:lnTo>
                    <a:pt x="1024820" y="1379525"/>
                  </a:lnTo>
                  <a:lnTo>
                    <a:pt x="1028849" y="1375225"/>
                  </a:lnTo>
                  <a:lnTo>
                    <a:pt x="1033799" y="1374843"/>
                  </a:lnTo>
                  <a:lnTo>
                    <a:pt x="1036691" y="1377979"/>
                  </a:lnTo>
                  <a:lnTo>
                    <a:pt x="1039466" y="1379661"/>
                  </a:lnTo>
                  <a:lnTo>
                    <a:pt x="1039595" y="1382697"/>
                  </a:lnTo>
                  <a:lnTo>
                    <a:pt x="1036957" y="1384595"/>
                  </a:lnTo>
                  <a:lnTo>
                    <a:pt x="1034145" y="1388186"/>
                  </a:lnTo>
                  <a:close/>
                </a:path>
                <a:path w="2330450" h="1436370" extrusionOk="0">
                  <a:moveTo>
                    <a:pt x="1089885" y="1389880"/>
                  </a:moveTo>
                  <a:lnTo>
                    <a:pt x="1085003" y="1388907"/>
                  </a:lnTo>
                  <a:lnTo>
                    <a:pt x="1081833" y="1384933"/>
                  </a:lnTo>
                  <a:lnTo>
                    <a:pt x="1081388" y="1380412"/>
                  </a:lnTo>
                  <a:lnTo>
                    <a:pt x="1085794" y="1376494"/>
                  </a:lnTo>
                  <a:lnTo>
                    <a:pt x="1090750" y="1376556"/>
                  </a:lnTo>
                  <a:lnTo>
                    <a:pt x="1093352" y="1379925"/>
                  </a:lnTo>
                  <a:lnTo>
                    <a:pt x="1095966" y="1381847"/>
                  </a:lnTo>
                  <a:lnTo>
                    <a:pt x="1095805" y="1384884"/>
                  </a:lnTo>
                  <a:lnTo>
                    <a:pt x="1093012" y="1386541"/>
                  </a:lnTo>
                  <a:lnTo>
                    <a:pt x="1089885" y="1389880"/>
                  </a:lnTo>
                  <a:close/>
                </a:path>
                <a:path w="2330450" h="1436370" extrusionOk="0">
                  <a:moveTo>
                    <a:pt x="1141985" y="1391112"/>
                  </a:moveTo>
                  <a:lnTo>
                    <a:pt x="1137900" y="1386849"/>
                  </a:lnTo>
                  <a:lnTo>
                    <a:pt x="1137777" y="1381897"/>
                  </a:lnTo>
                  <a:lnTo>
                    <a:pt x="1141076" y="1379192"/>
                  </a:lnTo>
                  <a:lnTo>
                    <a:pt x="1142906" y="1376513"/>
                  </a:lnTo>
                  <a:lnTo>
                    <a:pt x="1145958" y="1376568"/>
                  </a:lnTo>
                  <a:lnTo>
                    <a:pt x="1147713" y="1379285"/>
                  </a:lnTo>
                  <a:lnTo>
                    <a:pt x="1151162" y="1382291"/>
                  </a:lnTo>
                  <a:lnTo>
                    <a:pt x="1150352" y="1387194"/>
                  </a:lnTo>
                  <a:lnTo>
                    <a:pt x="1146496" y="1390496"/>
                  </a:lnTo>
                  <a:lnTo>
                    <a:pt x="1141985" y="1391112"/>
                  </a:lnTo>
                  <a:close/>
                </a:path>
                <a:path w="2330450" h="1436370" extrusionOk="0">
                  <a:moveTo>
                    <a:pt x="718727" y="1393841"/>
                  </a:moveTo>
                  <a:lnTo>
                    <a:pt x="715668" y="1393841"/>
                  </a:lnTo>
                  <a:lnTo>
                    <a:pt x="713857" y="1391143"/>
                  </a:lnTo>
                  <a:lnTo>
                    <a:pt x="710372" y="1388204"/>
                  </a:lnTo>
                  <a:lnTo>
                    <a:pt x="711108" y="1383283"/>
                  </a:lnTo>
                  <a:lnTo>
                    <a:pt x="714908" y="1379919"/>
                  </a:lnTo>
                  <a:lnTo>
                    <a:pt x="719413" y="1379242"/>
                  </a:lnTo>
                  <a:lnTo>
                    <a:pt x="723560" y="1383437"/>
                  </a:lnTo>
                  <a:lnTo>
                    <a:pt x="723770" y="1388377"/>
                  </a:lnTo>
                  <a:lnTo>
                    <a:pt x="720515" y="1391149"/>
                  </a:lnTo>
                  <a:lnTo>
                    <a:pt x="718727" y="1393841"/>
                  </a:lnTo>
                  <a:close/>
                </a:path>
                <a:path w="2330450" h="1436370" extrusionOk="0">
                  <a:moveTo>
                    <a:pt x="775635" y="1394266"/>
                  </a:moveTo>
                  <a:lnTo>
                    <a:pt x="770722" y="1393391"/>
                  </a:lnTo>
                  <a:lnTo>
                    <a:pt x="767453" y="1389523"/>
                  </a:lnTo>
                  <a:lnTo>
                    <a:pt x="766879" y="1385020"/>
                  </a:lnTo>
                  <a:lnTo>
                    <a:pt x="771204" y="1380997"/>
                  </a:lnTo>
                  <a:lnTo>
                    <a:pt x="776173" y="1380917"/>
                  </a:lnTo>
                  <a:lnTo>
                    <a:pt x="778855" y="1384231"/>
                  </a:lnTo>
                  <a:lnTo>
                    <a:pt x="781518" y="1386085"/>
                  </a:lnTo>
                  <a:lnTo>
                    <a:pt x="781438" y="1389128"/>
                  </a:lnTo>
                  <a:lnTo>
                    <a:pt x="778688" y="1390859"/>
                  </a:lnTo>
                  <a:lnTo>
                    <a:pt x="775635" y="1394266"/>
                  </a:lnTo>
                  <a:close/>
                </a:path>
                <a:path w="2330450" h="1436370" extrusionOk="0">
                  <a:moveTo>
                    <a:pt x="827525" y="1394056"/>
                  </a:moveTo>
                  <a:lnTo>
                    <a:pt x="823471" y="1389763"/>
                  </a:lnTo>
                  <a:lnTo>
                    <a:pt x="823378" y="1384816"/>
                  </a:lnTo>
                  <a:lnTo>
                    <a:pt x="826691" y="1382131"/>
                  </a:lnTo>
                  <a:lnTo>
                    <a:pt x="828538" y="1379463"/>
                  </a:lnTo>
                  <a:lnTo>
                    <a:pt x="831591" y="1379531"/>
                  </a:lnTo>
                  <a:lnTo>
                    <a:pt x="833334" y="1382266"/>
                  </a:lnTo>
                  <a:lnTo>
                    <a:pt x="836763" y="1385291"/>
                  </a:lnTo>
                  <a:lnTo>
                    <a:pt x="835917" y="1390194"/>
                  </a:lnTo>
                  <a:lnTo>
                    <a:pt x="832042" y="1393465"/>
                  </a:lnTo>
                  <a:lnTo>
                    <a:pt x="827525" y="1394056"/>
                  </a:lnTo>
                  <a:close/>
                </a:path>
                <a:path w="2330450" h="1436370" extrusionOk="0">
                  <a:moveTo>
                    <a:pt x="886781" y="1395763"/>
                  </a:moveTo>
                  <a:lnTo>
                    <a:pt x="881880" y="1394845"/>
                  </a:lnTo>
                  <a:lnTo>
                    <a:pt x="878667" y="1390915"/>
                  </a:lnTo>
                  <a:lnTo>
                    <a:pt x="878167" y="1386393"/>
                  </a:lnTo>
                  <a:lnTo>
                    <a:pt x="882535" y="1382432"/>
                  </a:lnTo>
                  <a:lnTo>
                    <a:pt x="887503" y="1382432"/>
                  </a:lnTo>
                  <a:lnTo>
                    <a:pt x="890136" y="1385777"/>
                  </a:lnTo>
                  <a:lnTo>
                    <a:pt x="892769" y="1387668"/>
                  </a:lnTo>
                  <a:lnTo>
                    <a:pt x="892645" y="1390705"/>
                  </a:lnTo>
                  <a:lnTo>
                    <a:pt x="889871" y="1392393"/>
                  </a:lnTo>
                  <a:lnTo>
                    <a:pt x="886781" y="1395763"/>
                  </a:lnTo>
                  <a:close/>
                </a:path>
                <a:path w="2330450" h="1436370" extrusionOk="0">
                  <a:moveTo>
                    <a:pt x="943225" y="1397216"/>
                  </a:moveTo>
                  <a:lnTo>
                    <a:pt x="938312" y="1396348"/>
                  </a:lnTo>
                  <a:lnTo>
                    <a:pt x="935043" y="1392473"/>
                  </a:lnTo>
                  <a:lnTo>
                    <a:pt x="934469" y="1387970"/>
                  </a:lnTo>
                  <a:lnTo>
                    <a:pt x="938794" y="1383948"/>
                  </a:lnTo>
                  <a:lnTo>
                    <a:pt x="943756" y="1383874"/>
                  </a:lnTo>
                  <a:lnTo>
                    <a:pt x="946438" y="1387182"/>
                  </a:lnTo>
                  <a:lnTo>
                    <a:pt x="949102" y="1389042"/>
                  </a:lnTo>
                  <a:lnTo>
                    <a:pt x="949028" y="1392085"/>
                  </a:lnTo>
                  <a:lnTo>
                    <a:pt x="946278" y="1393816"/>
                  </a:lnTo>
                  <a:lnTo>
                    <a:pt x="943225" y="1397216"/>
                  </a:lnTo>
                  <a:close/>
                </a:path>
                <a:path w="2330450" h="1436370" extrusionOk="0">
                  <a:moveTo>
                    <a:pt x="995999" y="1399767"/>
                  </a:moveTo>
                  <a:lnTo>
                    <a:pt x="994188" y="1397075"/>
                  </a:lnTo>
                  <a:lnTo>
                    <a:pt x="990684" y="1394142"/>
                  </a:lnTo>
                  <a:lnTo>
                    <a:pt x="991401" y="1389221"/>
                  </a:lnTo>
                  <a:lnTo>
                    <a:pt x="995183" y="1385845"/>
                  </a:lnTo>
                  <a:lnTo>
                    <a:pt x="999694" y="1385149"/>
                  </a:lnTo>
                  <a:lnTo>
                    <a:pt x="1003853" y="1389325"/>
                  </a:lnTo>
                  <a:lnTo>
                    <a:pt x="1004081" y="1394260"/>
                  </a:lnTo>
                  <a:lnTo>
                    <a:pt x="1000819" y="1397075"/>
                  </a:lnTo>
                  <a:lnTo>
                    <a:pt x="999064" y="1399748"/>
                  </a:lnTo>
                  <a:lnTo>
                    <a:pt x="995999" y="1399767"/>
                  </a:lnTo>
                  <a:close/>
                </a:path>
                <a:path w="2330450" h="1436370" extrusionOk="0">
                  <a:moveTo>
                    <a:pt x="1052505" y="1401276"/>
                  </a:moveTo>
                  <a:lnTo>
                    <a:pt x="1050645" y="1398621"/>
                  </a:lnTo>
                  <a:lnTo>
                    <a:pt x="1047091" y="1395750"/>
                  </a:lnTo>
                  <a:lnTo>
                    <a:pt x="1047715" y="1390816"/>
                  </a:lnTo>
                  <a:lnTo>
                    <a:pt x="1051442" y="1387367"/>
                  </a:lnTo>
                  <a:lnTo>
                    <a:pt x="1055940" y="1386603"/>
                  </a:lnTo>
                  <a:lnTo>
                    <a:pt x="1060180" y="1390699"/>
                  </a:lnTo>
                  <a:lnTo>
                    <a:pt x="1060482" y="1395633"/>
                  </a:lnTo>
                  <a:lnTo>
                    <a:pt x="1057294" y="1398467"/>
                  </a:lnTo>
                  <a:lnTo>
                    <a:pt x="1055557" y="1401208"/>
                  </a:lnTo>
                  <a:lnTo>
                    <a:pt x="1052505" y="1401276"/>
                  </a:lnTo>
                  <a:close/>
                </a:path>
                <a:path w="2330450" h="1436370" extrusionOk="0">
                  <a:moveTo>
                    <a:pt x="1111384" y="1402779"/>
                  </a:moveTo>
                  <a:lnTo>
                    <a:pt x="1108337" y="1402643"/>
                  </a:lnTo>
                  <a:lnTo>
                    <a:pt x="1106650" y="1399871"/>
                  </a:lnTo>
                  <a:lnTo>
                    <a:pt x="1103282" y="1396773"/>
                  </a:lnTo>
                  <a:lnTo>
                    <a:pt x="1104234" y="1391888"/>
                  </a:lnTo>
                  <a:lnTo>
                    <a:pt x="1108195" y="1388709"/>
                  </a:lnTo>
                  <a:lnTo>
                    <a:pt x="1112731" y="1388241"/>
                  </a:lnTo>
                  <a:lnTo>
                    <a:pt x="1116686" y="1392609"/>
                  </a:lnTo>
                  <a:lnTo>
                    <a:pt x="1116661" y="1397549"/>
                  </a:lnTo>
                  <a:lnTo>
                    <a:pt x="1113293" y="1400161"/>
                  </a:lnTo>
                  <a:lnTo>
                    <a:pt x="1111384" y="1402779"/>
                  </a:lnTo>
                  <a:close/>
                </a:path>
                <a:path w="2330450" h="1436370" extrusionOk="0">
                  <a:moveTo>
                    <a:pt x="738032" y="1405698"/>
                  </a:moveTo>
                  <a:lnTo>
                    <a:pt x="736197" y="1403025"/>
                  </a:lnTo>
                  <a:lnTo>
                    <a:pt x="732656" y="1400136"/>
                  </a:lnTo>
                  <a:lnTo>
                    <a:pt x="733317" y="1395208"/>
                  </a:lnTo>
                  <a:lnTo>
                    <a:pt x="737068" y="1391783"/>
                  </a:lnTo>
                  <a:lnTo>
                    <a:pt x="741561" y="1391044"/>
                  </a:lnTo>
                  <a:lnTo>
                    <a:pt x="745775" y="1395165"/>
                  </a:lnTo>
                  <a:lnTo>
                    <a:pt x="746053" y="1400105"/>
                  </a:lnTo>
                  <a:lnTo>
                    <a:pt x="742846" y="1402914"/>
                  </a:lnTo>
                  <a:lnTo>
                    <a:pt x="741097" y="1405643"/>
                  </a:lnTo>
                  <a:lnTo>
                    <a:pt x="738032" y="1405698"/>
                  </a:lnTo>
                  <a:close/>
                </a:path>
                <a:path w="2330450" h="1436370" extrusionOk="0">
                  <a:moveTo>
                    <a:pt x="798332" y="1405926"/>
                  </a:moveTo>
                  <a:lnTo>
                    <a:pt x="793376" y="1405391"/>
                  </a:lnTo>
                  <a:lnTo>
                    <a:pt x="789848" y="1401732"/>
                  </a:lnTo>
                  <a:lnTo>
                    <a:pt x="789014" y="1397259"/>
                  </a:lnTo>
                  <a:lnTo>
                    <a:pt x="793043" y="1392960"/>
                  </a:lnTo>
                  <a:lnTo>
                    <a:pt x="797986" y="1392578"/>
                  </a:lnTo>
                  <a:lnTo>
                    <a:pt x="800879" y="1395713"/>
                  </a:lnTo>
                  <a:lnTo>
                    <a:pt x="803653" y="1397395"/>
                  </a:lnTo>
                  <a:lnTo>
                    <a:pt x="803783" y="1400432"/>
                  </a:lnTo>
                  <a:lnTo>
                    <a:pt x="801150" y="1402335"/>
                  </a:lnTo>
                  <a:lnTo>
                    <a:pt x="798332" y="1405926"/>
                  </a:lnTo>
                  <a:close/>
                </a:path>
                <a:path w="2330450" h="1436370" extrusionOk="0">
                  <a:moveTo>
                    <a:pt x="849747" y="1405877"/>
                  </a:moveTo>
                  <a:lnTo>
                    <a:pt x="845699" y="1401559"/>
                  </a:lnTo>
                  <a:lnTo>
                    <a:pt x="845637" y="1396606"/>
                  </a:lnTo>
                  <a:lnTo>
                    <a:pt x="848956" y="1393933"/>
                  </a:lnTo>
                  <a:lnTo>
                    <a:pt x="850822" y="1391272"/>
                  </a:lnTo>
                  <a:lnTo>
                    <a:pt x="853868" y="1391364"/>
                  </a:lnTo>
                  <a:lnTo>
                    <a:pt x="855599" y="1394105"/>
                  </a:lnTo>
                  <a:lnTo>
                    <a:pt x="859016" y="1397142"/>
                  </a:lnTo>
                  <a:lnTo>
                    <a:pt x="858145" y="1402046"/>
                  </a:lnTo>
                  <a:lnTo>
                    <a:pt x="854264" y="1405298"/>
                  </a:lnTo>
                  <a:lnTo>
                    <a:pt x="849747" y="1405877"/>
                  </a:lnTo>
                  <a:close/>
                </a:path>
                <a:path w="2330450" h="1436370" extrusionOk="0">
                  <a:moveTo>
                    <a:pt x="909188" y="1407540"/>
                  </a:moveTo>
                  <a:lnTo>
                    <a:pt x="904269" y="1406734"/>
                  </a:lnTo>
                  <a:lnTo>
                    <a:pt x="900957" y="1402890"/>
                  </a:lnTo>
                  <a:lnTo>
                    <a:pt x="900339" y="1398393"/>
                  </a:lnTo>
                  <a:lnTo>
                    <a:pt x="904615" y="1394327"/>
                  </a:lnTo>
                  <a:lnTo>
                    <a:pt x="909577" y="1394192"/>
                  </a:lnTo>
                  <a:lnTo>
                    <a:pt x="912296" y="1397475"/>
                  </a:lnTo>
                  <a:lnTo>
                    <a:pt x="914978" y="1399305"/>
                  </a:lnTo>
                  <a:lnTo>
                    <a:pt x="914929" y="1402354"/>
                  </a:lnTo>
                  <a:lnTo>
                    <a:pt x="912203" y="1404110"/>
                  </a:lnTo>
                  <a:lnTo>
                    <a:pt x="909188" y="1407540"/>
                  </a:lnTo>
                  <a:close/>
                </a:path>
                <a:path w="2330450" h="1436370" extrusionOk="0">
                  <a:moveTo>
                    <a:pt x="961078" y="1408865"/>
                  </a:moveTo>
                  <a:lnTo>
                    <a:pt x="956975" y="1404621"/>
                  </a:lnTo>
                  <a:lnTo>
                    <a:pt x="956826" y="1399674"/>
                  </a:lnTo>
                  <a:lnTo>
                    <a:pt x="960108" y="1396951"/>
                  </a:lnTo>
                  <a:lnTo>
                    <a:pt x="961924" y="1394272"/>
                  </a:lnTo>
                  <a:lnTo>
                    <a:pt x="964983" y="1394296"/>
                  </a:lnTo>
                  <a:lnTo>
                    <a:pt x="966751" y="1397013"/>
                  </a:lnTo>
                  <a:lnTo>
                    <a:pt x="970217" y="1399994"/>
                  </a:lnTo>
                  <a:lnTo>
                    <a:pt x="969426" y="1404904"/>
                  </a:lnTo>
                  <a:lnTo>
                    <a:pt x="965589" y="1408230"/>
                  </a:lnTo>
                  <a:lnTo>
                    <a:pt x="961078" y="1408865"/>
                  </a:lnTo>
                  <a:close/>
                </a:path>
                <a:path w="2330450" h="1436370" extrusionOk="0">
                  <a:moveTo>
                    <a:pt x="1021977" y="1410473"/>
                  </a:moveTo>
                  <a:lnTo>
                    <a:pt x="1017046" y="1409715"/>
                  </a:lnTo>
                  <a:lnTo>
                    <a:pt x="1013691" y="1405914"/>
                  </a:lnTo>
                  <a:lnTo>
                    <a:pt x="1013029" y="1401418"/>
                  </a:lnTo>
                  <a:lnTo>
                    <a:pt x="1017256" y="1397309"/>
                  </a:lnTo>
                  <a:lnTo>
                    <a:pt x="1022219" y="1397124"/>
                  </a:lnTo>
                  <a:lnTo>
                    <a:pt x="1024975" y="1400377"/>
                  </a:lnTo>
                  <a:lnTo>
                    <a:pt x="1027675" y="1402169"/>
                  </a:lnTo>
                  <a:lnTo>
                    <a:pt x="1027663" y="1405218"/>
                  </a:lnTo>
                  <a:lnTo>
                    <a:pt x="1024950" y="1406999"/>
                  </a:lnTo>
                  <a:lnTo>
                    <a:pt x="1021977" y="1410473"/>
                  </a:lnTo>
                  <a:close/>
                </a:path>
                <a:path w="2330450" h="1436370" extrusionOk="0">
                  <a:moveTo>
                    <a:pt x="1073954" y="1411834"/>
                  </a:moveTo>
                  <a:lnTo>
                    <a:pt x="1071037" y="1408723"/>
                  </a:lnTo>
                  <a:lnTo>
                    <a:pt x="1068244" y="1407060"/>
                  </a:lnTo>
                  <a:lnTo>
                    <a:pt x="1068090" y="1404035"/>
                  </a:lnTo>
                  <a:lnTo>
                    <a:pt x="1070703" y="1402114"/>
                  </a:lnTo>
                  <a:lnTo>
                    <a:pt x="1073484" y="1398492"/>
                  </a:lnTo>
                  <a:lnTo>
                    <a:pt x="1078446" y="1398978"/>
                  </a:lnTo>
                  <a:lnTo>
                    <a:pt x="1082018" y="1402600"/>
                  </a:lnTo>
                  <a:lnTo>
                    <a:pt x="1082890" y="1407072"/>
                  </a:lnTo>
                  <a:lnTo>
                    <a:pt x="1078898" y="1411403"/>
                  </a:lnTo>
                  <a:lnTo>
                    <a:pt x="1073954" y="1411834"/>
                  </a:lnTo>
                  <a:close/>
                </a:path>
                <a:path w="2330450" h="1436370" extrusionOk="0">
                  <a:moveTo>
                    <a:pt x="820103" y="1416448"/>
                  </a:moveTo>
                  <a:lnTo>
                    <a:pt x="815197" y="1415555"/>
                  </a:lnTo>
                  <a:lnTo>
                    <a:pt x="811940" y="1411668"/>
                  </a:lnTo>
                  <a:lnTo>
                    <a:pt x="811390" y="1407159"/>
                  </a:lnTo>
                  <a:lnTo>
                    <a:pt x="815734" y="1403148"/>
                  </a:lnTo>
                  <a:lnTo>
                    <a:pt x="820703" y="1403105"/>
                  </a:lnTo>
                  <a:lnTo>
                    <a:pt x="823372" y="1406432"/>
                  </a:lnTo>
                  <a:lnTo>
                    <a:pt x="826029" y="1408298"/>
                  </a:lnTo>
                  <a:lnTo>
                    <a:pt x="825924" y="1411335"/>
                  </a:lnTo>
                  <a:lnTo>
                    <a:pt x="823168" y="1413054"/>
                  </a:lnTo>
                  <a:lnTo>
                    <a:pt x="820103" y="1416448"/>
                  </a:lnTo>
                  <a:close/>
                </a:path>
                <a:path w="2330450" h="1436370" extrusionOk="0">
                  <a:moveTo>
                    <a:pt x="870541" y="1417711"/>
                  </a:moveTo>
                  <a:lnTo>
                    <a:pt x="866481" y="1413417"/>
                  </a:lnTo>
                  <a:lnTo>
                    <a:pt x="866388" y="1408470"/>
                  </a:lnTo>
                  <a:lnTo>
                    <a:pt x="869701" y="1405785"/>
                  </a:lnTo>
                  <a:lnTo>
                    <a:pt x="871548" y="1403118"/>
                  </a:lnTo>
                  <a:lnTo>
                    <a:pt x="874601" y="1403185"/>
                  </a:lnTo>
                  <a:lnTo>
                    <a:pt x="876343" y="1405920"/>
                  </a:lnTo>
                  <a:lnTo>
                    <a:pt x="879773" y="1408945"/>
                  </a:lnTo>
                  <a:lnTo>
                    <a:pt x="878927" y="1413848"/>
                  </a:lnTo>
                  <a:lnTo>
                    <a:pt x="875052" y="1417119"/>
                  </a:lnTo>
                  <a:lnTo>
                    <a:pt x="870541" y="1417711"/>
                  </a:lnTo>
                  <a:close/>
                </a:path>
                <a:path w="2330450" h="1436370" extrusionOk="0">
                  <a:moveTo>
                    <a:pt x="927004" y="1419226"/>
                  </a:moveTo>
                  <a:lnTo>
                    <a:pt x="922870" y="1415006"/>
                  </a:lnTo>
                  <a:lnTo>
                    <a:pt x="922696" y="1410060"/>
                  </a:lnTo>
                  <a:lnTo>
                    <a:pt x="925959" y="1407312"/>
                  </a:lnTo>
                  <a:lnTo>
                    <a:pt x="927764" y="1404614"/>
                  </a:lnTo>
                  <a:lnTo>
                    <a:pt x="930817" y="1404633"/>
                  </a:lnTo>
                  <a:lnTo>
                    <a:pt x="932602" y="1407344"/>
                  </a:lnTo>
                  <a:lnTo>
                    <a:pt x="936088" y="1410300"/>
                  </a:lnTo>
                  <a:lnTo>
                    <a:pt x="935328" y="1415222"/>
                  </a:lnTo>
                  <a:lnTo>
                    <a:pt x="931515" y="1418567"/>
                  </a:lnTo>
                  <a:lnTo>
                    <a:pt x="927004" y="1419226"/>
                  </a:lnTo>
                  <a:close/>
                </a:path>
                <a:path w="2330450" h="1436370" extrusionOk="0">
                  <a:moveTo>
                    <a:pt x="987829" y="1420834"/>
                  </a:moveTo>
                  <a:lnTo>
                    <a:pt x="982910" y="1420045"/>
                  </a:lnTo>
                  <a:lnTo>
                    <a:pt x="979579" y="1416220"/>
                  </a:lnTo>
                  <a:lnTo>
                    <a:pt x="978937" y="1411723"/>
                  </a:lnTo>
                  <a:lnTo>
                    <a:pt x="983195" y="1407633"/>
                  </a:lnTo>
                  <a:lnTo>
                    <a:pt x="988157" y="1407485"/>
                  </a:lnTo>
                  <a:lnTo>
                    <a:pt x="990888" y="1410756"/>
                  </a:lnTo>
                  <a:lnTo>
                    <a:pt x="993576" y="1412567"/>
                  </a:lnTo>
                  <a:lnTo>
                    <a:pt x="993551" y="1415616"/>
                  </a:lnTo>
                  <a:lnTo>
                    <a:pt x="990826" y="1417378"/>
                  </a:lnTo>
                  <a:lnTo>
                    <a:pt x="987829" y="1420834"/>
                  </a:lnTo>
                  <a:close/>
                </a:path>
                <a:path w="2330450" h="1436370" extrusionOk="0">
                  <a:moveTo>
                    <a:pt x="1039991" y="1422220"/>
                  </a:moveTo>
                  <a:lnTo>
                    <a:pt x="1035678" y="1418216"/>
                  </a:lnTo>
                  <a:lnTo>
                    <a:pt x="1035313" y="1413300"/>
                  </a:lnTo>
                  <a:lnTo>
                    <a:pt x="1038446" y="1410430"/>
                  </a:lnTo>
                  <a:lnTo>
                    <a:pt x="1040133" y="1407664"/>
                  </a:lnTo>
                  <a:lnTo>
                    <a:pt x="1043174" y="1407534"/>
                  </a:lnTo>
                  <a:lnTo>
                    <a:pt x="1045083" y="1410152"/>
                  </a:lnTo>
                  <a:lnTo>
                    <a:pt x="1048692" y="1412955"/>
                  </a:lnTo>
                  <a:lnTo>
                    <a:pt x="1048154" y="1417883"/>
                  </a:lnTo>
                  <a:lnTo>
                    <a:pt x="1044477" y="1421370"/>
                  </a:lnTo>
                  <a:lnTo>
                    <a:pt x="1039991" y="1422220"/>
                  </a:lnTo>
                  <a:close/>
                </a:path>
                <a:path w="2330450" h="1436370" extrusionOk="0">
                  <a:moveTo>
                    <a:pt x="842751" y="1428133"/>
                  </a:moveTo>
                  <a:lnTo>
                    <a:pt x="837801" y="1427542"/>
                  </a:lnTo>
                  <a:lnTo>
                    <a:pt x="834316" y="1423846"/>
                  </a:lnTo>
                  <a:lnTo>
                    <a:pt x="833525" y="1419361"/>
                  </a:lnTo>
                  <a:lnTo>
                    <a:pt x="837604" y="1415111"/>
                  </a:lnTo>
                  <a:lnTo>
                    <a:pt x="842554" y="1414785"/>
                  </a:lnTo>
                  <a:lnTo>
                    <a:pt x="845408" y="1417951"/>
                  </a:lnTo>
                  <a:lnTo>
                    <a:pt x="848171" y="1419663"/>
                  </a:lnTo>
                  <a:lnTo>
                    <a:pt x="848264" y="1422700"/>
                  </a:lnTo>
                  <a:lnTo>
                    <a:pt x="845606" y="1424573"/>
                  </a:lnTo>
                  <a:lnTo>
                    <a:pt x="842751" y="1428133"/>
                  </a:lnTo>
                  <a:close/>
                </a:path>
                <a:path w="2330450" h="1436370" extrusionOk="0">
                  <a:moveTo>
                    <a:pt x="897397" y="1429692"/>
                  </a:moveTo>
                  <a:lnTo>
                    <a:pt x="892466" y="1428934"/>
                  </a:lnTo>
                  <a:lnTo>
                    <a:pt x="889110" y="1425133"/>
                  </a:lnTo>
                  <a:lnTo>
                    <a:pt x="888449" y="1420637"/>
                  </a:lnTo>
                  <a:lnTo>
                    <a:pt x="892682" y="1416528"/>
                  </a:lnTo>
                  <a:lnTo>
                    <a:pt x="897638" y="1416343"/>
                  </a:lnTo>
                  <a:lnTo>
                    <a:pt x="900394" y="1419596"/>
                  </a:lnTo>
                  <a:lnTo>
                    <a:pt x="903095" y="1421388"/>
                  </a:lnTo>
                  <a:lnTo>
                    <a:pt x="903082" y="1424437"/>
                  </a:lnTo>
                  <a:lnTo>
                    <a:pt x="900370" y="1426218"/>
                  </a:lnTo>
                  <a:lnTo>
                    <a:pt x="897397" y="1429692"/>
                  </a:lnTo>
                  <a:close/>
                </a:path>
                <a:path w="2330450" h="1436370" extrusionOk="0">
                  <a:moveTo>
                    <a:pt x="954101" y="1431041"/>
                  </a:moveTo>
                  <a:lnTo>
                    <a:pt x="949139" y="1430536"/>
                  </a:lnTo>
                  <a:lnTo>
                    <a:pt x="945586" y="1426901"/>
                  </a:lnTo>
                  <a:lnTo>
                    <a:pt x="944727" y="1422429"/>
                  </a:lnTo>
                  <a:lnTo>
                    <a:pt x="948731" y="1418111"/>
                  </a:lnTo>
                  <a:lnTo>
                    <a:pt x="953675" y="1417698"/>
                  </a:lnTo>
                  <a:lnTo>
                    <a:pt x="956585" y="1420821"/>
                  </a:lnTo>
                  <a:lnTo>
                    <a:pt x="959372" y="1422491"/>
                  </a:lnTo>
                  <a:lnTo>
                    <a:pt x="959515" y="1425521"/>
                  </a:lnTo>
                  <a:lnTo>
                    <a:pt x="956894" y="1427431"/>
                  </a:lnTo>
                  <a:lnTo>
                    <a:pt x="954101" y="1431041"/>
                  </a:lnTo>
                  <a:close/>
                </a:path>
                <a:path w="2330450" h="1436370" extrusionOk="0">
                  <a:moveTo>
                    <a:pt x="817180" y="1361544"/>
                  </a:moveTo>
                  <a:lnTo>
                    <a:pt x="813096" y="1357282"/>
                  </a:lnTo>
                  <a:lnTo>
                    <a:pt x="812978" y="1352329"/>
                  </a:lnTo>
                  <a:lnTo>
                    <a:pt x="816272" y="1349625"/>
                  </a:lnTo>
                  <a:lnTo>
                    <a:pt x="818107" y="1346939"/>
                  </a:lnTo>
                  <a:lnTo>
                    <a:pt x="821154" y="1347001"/>
                  </a:lnTo>
                  <a:lnTo>
                    <a:pt x="822909" y="1349717"/>
                  </a:lnTo>
                  <a:lnTo>
                    <a:pt x="826357" y="1352717"/>
                  </a:lnTo>
                  <a:lnTo>
                    <a:pt x="825547" y="1357626"/>
                  </a:lnTo>
                  <a:lnTo>
                    <a:pt x="821691" y="1360928"/>
                  </a:lnTo>
                  <a:lnTo>
                    <a:pt x="817180" y="1361544"/>
                  </a:lnTo>
                  <a:close/>
                </a:path>
                <a:path w="2330450" h="1436370" extrusionOk="0">
                  <a:moveTo>
                    <a:pt x="876739" y="1361649"/>
                  </a:moveTo>
                  <a:lnTo>
                    <a:pt x="871802" y="1360965"/>
                  </a:lnTo>
                  <a:lnTo>
                    <a:pt x="868384" y="1357214"/>
                  </a:lnTo>
                  <a:lnTo>
                    <a:pt x="867661" y="1352723"/>
                  </a:lnTo>
                  <a:lnTo>
                    <a:pt x="871826" y="1348553"/>
                  </a:lnTo>
                  <a:lnTo>
                    <a:pt x="876776" y="1348294"/>
                  </a:lnTo>
                  <a:lnTo>
                    <a:pt x="879582" y="1351510"/>
                  </a:lnTo>
                  <a:lnTo>
                    <a:pt x="882313" y="1353265"/>
                  </a:lnTo>
                  <a:lnTo>
                    <a:pt x="882344" y="1356314"/>
                  </a:lnTo>
                  <a:lnTo>
                    <a:pt x="879656" y="1358131"/>
                  </a:lnTo>
                  <a:lnTo>
                    <a:pt x="876739" y="1361649"/>
                  </a:lnTo>
                  <a:close/>
                </a:path>
                <a:path w="2330450" h="1436370" extrusionOk="0">
                  <a:moveTo>
                    <a:pt x="1305614" y="1361550"/>
                  </a:moveTo>
                  <a:lnTo>
                    <a:pt x="1300645" y="1361063"/>
                  </a:lnTo>
                  <a:lnTo>
                    <a:pt x="1297080" y="1357441"/>
                  </a:lnTo>
                  <a:lnTo>
                    <a:pt x="1296208" y="1352969"/>
                  </a:lnTo>
                  <a:lnTo>
                    <a:pt x="1300200" y="1348639"/>
                  </a:lnTo>
                  <a:lnTo>
                    <a:pt x="1305144" y="1348208"/>
                  </a:lnTo>
                  <a:lnTo>
                    <a:pt x="1308067" y="1351319"/>
                  </a:lnTo>
                  <a:lnTo>
                    <a:pt x="1310860" y="1352982"/>
                  </a:lnTo>
                  <a:lnTo>
                    <a:pt x="1311008" y="1356006"/>
                  </a:lnTo>
                  <a:lnTo>
                    <a:pt x="1308394" y="1357928"/>
                  </a:lnTo>
                  <a:lnTo>
                    <a:pt x="1305614" y="1361550"/>
                  </a:lnTo>
                  <a:close/>
                </a:path>
                <a:path w="2330450" h="1436370" extrusionOk="0">
                  <a:moveTo>
                    <a:pt x="928691" y="1363097"/>
                  </a:moveTo>
                  <a:lnTo>
                    <a:pt x="924427" y="1359031"/>
                  </a:lnTo>
                  <a:lnTo>
                    <a:pt x="924093" y="1354097"/>
                  </a:lnTo>
                  <a:lnTo>
                    <a:pt x="927269" y="1351251"/>
                  </a:lnTo>
                  <a:lnTo>
                    <a:pt x="928987" y="1348504"/>
                  </a:lnTo>
                  <a:lnTo>
                    <a:pt x="932046" y="1348405"/>
                  </a:lnTo>
                  <a:lnTo>
                    <a:pt x="933919" y="1351048"/>
                  </a:lnTo>
                  <a:lnTo>
                    <a:pt x="937484" y="1353894"/>
                  </a:lnTo>
                  <a:lnTo>
                    <a:pt x="936897" y="1358834"/>
                  </a:lnTo>
                  <a:lnTo>
                    <a:pt x="933183" y="1362308"/>
                  </a:lnTo>
                  <a:lnTo>
                    <a:pt x="928691" y="1363097"/>
                  </a:lnTo>
                  <a:close/>
                </a:path>
                <a:path w="2330450" h="1436370" extrusionOk="0">
                  <a:moveTo>
                    <a:pt x="1357349" y="1363109"/>
                  </a:moveTo>
                  <a:lnTo>
                    <a:pt x="1353055" y="1359068"/>
                  </a:lnTo>
                  <a:lnTo>
                    <a:pt x="1352696" y="1354134"/>
                  </a:lnTo>
                  <a:lnTo>
                    <a:pt x="1355860" y="1351269"/>
                  </a:lnTo>
                  <a:lnTo>
                    <a:pt x="1357566" y="1348510"/>
                  </a:lnTo>
                  <a:lnTo>
                    <a:pt x="1360606" y="1348399"/>
                  </a:lnTo>
                  <a:lnTo>
                    <a:pt x="1362497" y="1351029"/>
                  </a:lnTo>
                  <a:lnTo>
                    <a:pt x="1366087" y="1353856"/>
                  </a:lnTo>
                  <a:lnTo>
                    <a:pt x="1365525" y="1358809"/>
                  </a:lnTo>
                  <a:lnTo>
                    <a:pt x="1361842" y="1362302"/>
                  </a:lnTo>
                  <a:lnTo>
                    <a:pt x="1357349" y="1363109"/>
                  </a:lnTo>
                  <a:close/>
                </a:path>
                <a:path w="2330450" h="1436370" extrusionOk="0">
                  <a:moveTo>
                    <a:pt x="984845" y="1364526"/>
                  </a:moveTo>
                  <a:lnTo>
                    <a:pt x="980710" y="1360306"/>
                  </a:lnTo>
                  <a:lnTo>
                    <a:pt x="980537" y="1355360"/>
                  </a:lnTo>
                  <a:lnTo>
                    <a:pt x="983800" y="1352612"/>
                  </a:lnTo>
                  <a:lnTo>
                    <a:pt x="985605" y="1349914"/>
                  </a:lnTo>
                  <a:lnTo>
                    <a:pt x="988657" y="1349933"/>
                  </a:lnTo>
                  <a:lnTo>
                    <a:pt x="990443" y="1352643"/>
                  </a:lnTo>
                  <a:lnTo>
                    <a:pt x="993922" y="1355600"/>
                  </a:lnTo>
                  <a:lnTo>
                    <a:pt x="993162" y="1360522"/>
                  </a:lnTo>
                  <a:lnTo>
                    <a:pt x="989356" y="1363866"/>
                  </a:lnTo>
                  <a:lnTo>
                    <a:pt x="984845" y="1364526"/>
                  </a:lnTo>
                  <a:close/>
                </a:path>
                <a:path w="2330450" h="1436370" extrusionOk="0">
                  <a:moveTo>
                    <a:pt x="1041326" y="1365998"/>
                  </a:moveTo>
                  <a:lnTo>
                    <a:pt x="1038403" y="1362893"/>
                  </a:lnTo>
                  <a:lnTo>
                    <a:pt x="1035610" y="1361224"/>
                  </a:lnTo>
                  <a:lnTo>
                    <a:pt x="1035455" y="1358193"/>
                  </a:lnTo>
                  <a:lnTo>
                    <a:pt x="1038069" y="1356271"/>
                  </a:lnTo>
                  <a:lnTo>
                    <a:pt x="1040850" y="1352649"/>
                  </a:lnTo>
                  <a:lnTo>
                    <a:pt x="1045812" y="1353142"/>
                  </a:lnTo>
                  <a:lnTo>
                    <a:pt x="1049384" y="1356764"/>
                  </a:lnTo>
                  <a:lnTo>
                    <a:pt x="1050255" y="1361236"/>
                  </a:lnTo>
                  <a:lnTo>
                    <a:pt x="1046263" y="1365567"/>
                  </a:lnTo>
                  <a:lnTo>
                    <a:pt x="1041326" y="1365998"/>
                  </a:lnTo>
                  <a:close/>
                </a:path>
                <a:path w="2330450" h="1436370" extrusionOk="0">
                  <a:moveTo>
                    <a:pt x="1101861" y="1367661"/>
                  </a:moveTo>
                  <a:lnTo>
                    <a:pt x="1096954" y="1366762"/>
                  </a:lnTo>
                  <a:lnTo>
                    <a:pt x="1093716" y="1362856"/>
                  </a:lnTo>
                  <a:lnTo>
                    <a:pt x="1093191" y="1358347"/>
                  </a:lnTo>
                  <a:lnTo>
                    <a:pt x="1097541" y="1354362"/>
                  </a:lnTo>
                  <a:lnTo>
                    <a:pt x="1102504" y="1354325"/>
                  </a:lnTo>
                  <a:lnTo>
                    <a:pt x="1105161" y="1357657"/>
                  </a:lnTo>
                  <a:lnTo>
                    <a:pt x="1107806" y="1359536"/>
                  </a:lnTo>
                  <a:lnTo>
                    <a:pt x="1107700" y="1362573"/>
                  </a:lnTo>
                  <a:lnTo>
                    <a:pt x="1104938" y="1364279"/>
                  </a:lnTo>
                  <a:lnTo>
                    <a:pt x="1101861" y="1367661"/>
                  </a:lnTo>
                  <a:close/>
                </a:path>
                <a:path w="2330450" h="1436370" extrusionOk="0">
                  <a:moveTo>
                    <a:pt x="675279" y="1368948"/>
                  </a:moveTo>
                  <a:lnTo>
                    <a:pt x="670317" y="1368449"/>
                  </a:lnTo>
                  <a:lnTo>
                    <a:pt x="666763" y="1364809"/>
                  </a:lnTo>
                  <a:lnTo>
                    <a:pt x="665904" y="1360337"/>
                  </a:lnTo>
                  <a:lnTo>
                    <a:pt x="669909" y="1356019"/>
                  </a:lnTo>
                  <a:lnTo>
                    <a:pt x="674852" y="1355612"/>
                  </a:lnTo>
                  <a:lnTo>
                    <a:pt x="677763" y="1358729"/>
                  </a:lnTo>
                  <a:lnTo>
                    <a:pt x="680550" y="1360398"/>
                  </a:lnTo>
                  <a:lnTo>
                    <a:pt x="680698" y="1363429"/>
                  </a:lnTo>
                  <a:lnTo>
                    <a:pt x="678072" y="1365339"/>
                  </a:lnTo>
                  <a:lnTo>
                    <a:pt x="675279" y="1368948"/>
                  </a:lnTo>
                  <a:close/>
                </a:path>
                <a:path w="2330450" h="1436370" extrusionOk="0">
                  <a:moveTo>
                    <a:pt x="1158478" y="1369047"/>
                  </a:moveTo>
                  <a:lnTo>
                    <a:pt x="1153547" y="1368339"/>
                  </a:lnTo>
                  <a:lnTo>
                    <a:pt x="1150160" y="1364569"/>
                  </a:lnTo>
                  <a:lnTo>
                    <a:pt x="1149462" y="1360072"/>
                  </a:lnTo>
                  <a:lnTo>
                    <a:pt x="1153652" y="1355926"/>
                  </a:lnTo>
                  <a:lnTo>
                    <a:pt x="1158608" y="1355711"/>
                  </a:lnTo>
                  <a:lnTo>
                    <a:pt x="1161395" y="1358932"/>
                  </a:lnTo>
                  <a:lnTo>
                    <a:pt x="1164114" y="1360712"/>
                  </a:lnTo>
                  <a:lnTo>
                    <a:pt x="1164120" y="1363749"/>
                  </a:lnTo>
                  <a:lnTo>
                    <a:pt x="1161426" y="1365554"/>
                  </a:lnTo>
                  <a:lnTo>
                    <a:pt x="1158478" y="1369047"/>
                  </a:lnTo>
                  <a:close/>
                </a:path>
                <a:path w="2330450" h="1436370" extrusionOk="0">
                  <a:moveTo>
                    <a:pt x="730227" y="1371733"/>
                  </a:moveTo>
                  <a:lnTo>
                    <a:pt x="727187" y="1371591"/>
                  </a:lnTo>
                  <a:lnTo>
                    <a:pt x="725500" y="1368819"/>
                  </a:lnTo>
                  <a:lnTo>
                    <a:pt x="722138" y="1365720"/>
                  </a:lnTo>
                  <a:lnTo>
                    <a:pt x="723084" y="1360836"/>
                  </a:lnTo>
                  <a:lnTo>
                    <a:pt x="727045" y="1357657"/>
                  </a:lnTo>
                  <a:lnTo>
                    <a:pt x="731581" y="1357189"/>
                  </a:lnTo>
                  <a:lnTo>
                    <a:pt x="735536" y="1361556"/>
                  </a:lnTo>
                  <a:lnTo>
                    <a:pt x="735511" y="1366497"/>
                  </a:lnTo>
                  <a:lnTo>
                    <a:pt x="732143" y="1369109"/>
                  </a:lnTo>
                  <a:lnTo>
                    <a:pt x="730227" y="1371733"/>
                  </a:lnTo>
                  <a:close/>
                </a:path>
                <a:path w="2330450" h="1436370" extrusionOk="0">
                  <a:moveTo>
                    <a:pt x="783106" y="1371905"/>
                  </a:moveTo>
                  <a:lnTo>
                    <a:pt x="779009" y="1367667"/>
                  </a:lnTo>
                  <a:lnTo>
                    <a:pt x="778855" y="1362721"/>
                  </a:lnTo>
                  <a:lnTo>
                    <a:pt x="782136" y="1359992"/>
                  </a:lnTo>
                  <a:lnTo>
                    <a:pt x="783953" y="1357312"/>
                  </a:lnTo>
                  <a:lnTo>
                    <a:pt x="787012" y="1357337"/>
                  </a:lnTo>
                  <a:lnTo>
                    <a:pt x="788779" y="1360053"/>
                  </a:lnTo>
                  <a:lnTo>
                    <a:pt x="792246" y="1363034"/>
                  </a:lnTo>
                  <a:lnTo>
                    <a:pt x="791455" y="1367950"/>
                  </a:lnTo>
                  <a:lnTo>
                    <a:pt x="787617" y="1371270"/>
                  </a:lnTo>
                  <a:lnTo>
                    <a:pt x="783106" y="1371905"/>
                  </a:lnTo>
                  <a:close/>
                </a:path>
                <a:path w="2330450" h="1436370" extrusionOk="0">
                  <a:moveTo>
                    <a:pt x="1271441" y="1371924"/>
                  </a:moveTo>
                  <a:lnTo>
                    <a:pt x="1266478" y="1371388"/>
                  </a:lnTo>
                  <a:lnTo>
                    <a:pt x="1262950" y="1367735"/>
                  </a:lnTo>
                  <a:lnTo>
                    <a:pt x="1262122" y="1363257"/>
                  </a:lnTo>
                  <a:lnTo>
                    <a:pt x="1266151" y="1358963"/>
                  </a:lnTo>
                  <a:lnTo>
                    <a:pt x="1271095" y="1358575"/>
                  </a:lnTo>
                  <a:lnTo>
                    <a:pt x="1273987" y="1361717"/>
                  </a:lnTo>
                  <a:lnTo>
                    <a:pt x="1276762" y="1363398"/>
                  </a:lnTo>
                  <a:lnTo>
                    <a:pt x="1276891" y="1366435"/>
                  </a:lnTo>
                  <a:lnTo>
                    <a:pt x="1274259" y="1368333"/>
                  </a:lnTo>
                  <a:lnTo>
                    <a:pt x="1271441" y="1371924"/>
                  </a:lnTo>
                  <a:close/>
                </a:path>
                <a:path w="2330450" h="1436370" extrusionOk="0">
                  <a:moveTo>
                    <a:pt x="842869" y="1373377"/>
                  </a:moveTo>
                  <a:lnTo>
                    <a:pt x="837907" y="1372878"/>
                  </a:lnTo>
                  <a:lnTo>
                    <a:pt x="834353" y="1369238"/>
                  </a:lnTo>
                  <a:lnTo>
                    <a:pt x="833494" y="1364772"/>
                  </a:lnTo>
                  <a:lnTo>
                    <a:pt x="837499" y="1360454"/>
                  </a:lnTo>
                  <a:lnTo>
                    <a:pt x="842442" y="1360041"/>
                  </a:lnTo>
                  <a:lnTo>
                    <a:pt x="845353" y="1363158"/>
                  </a:lnTo>
                  <a:lnTo>
                    <a:pt x="848140" y="1364827"/>
                  </a:lnTo>
                  <a:lnTo>
                    <a:pt x="848282" y="1367864"/>
                  </a:lnTo>
                  <a:lnTo>
                    <a:pt x="845662" y="1369774"/>
                  </a:lnTo>
                  <a:lnTo>
                    <a:pt x="842869" y="1373377"/>
                  </a:lnTo>
                  <a:close/>
                </a:path>
                <a:path w="2330450" h="1436370" extrusionOk="0">
                  <a:moveTo>
                    <a:pt x="897861" y="1374683"/>
                  </a:moveTo>
                  <a:lnTo>
                    <a:pt x="894808" y="1374560"/>
                  </a:lnTo>
                  <a:lnTo>
                    <a:pt x="893109" y="1371801"/>
                  </a:lnTo>
                  <a:lnTo>
                    <a:pt x="889728" y="1368714"/>
                  </a:lnTo>
                  <a:lnTo>
                    <a:pt x="890662" y="1363829"/>
                  </a:lnTo>
                  <a:lnTo>
                    <a:pt x="894604" y="1360626"/>
                  </a:lnTo>
                  <a:lnTo>
                    <a:pt x="899134" y="1360127"/>
                  </a:lnTo>
                  <a:lnTo>
                    <a:pt x="903113" y="1364482"/>
                  </a:lnTo>
                  <a:lnTo>
                    <a:pt x="903113" y="1369423"/>
                  </a:lnTo>
                  <a:lnTo>
                    <a:pt x="899758" y="1372053"/>
                  </a:lnTo>
                  <a:lnTo>
                    <a:pt x="897861" y="1374683"/>
                  </a:lnTo>
                  <a:close/>
                </a:path>
                <a:path w="2330450" h="1436370" extrusionOk="0">
                  <a:moveTo>
                    <a:pt x="1326476" y="1374683"/>
                  </a:moveTo>
                  <a:lnTo>
                    <a:pt x="1323430" y="1374560"/>
                  </a:lnTo>
                  <a:lnTo>
                    <a:pt x="1321737" y="1371801"/>
                  </a:lnTo>
                  <a:lnTo>
                    <a:pt x="1318356" y="1368714"/>
                  </a:lnTo>
                  <a:lnTo>
                    <a:pt x="1319283" y="1363829"/>
                  </a:lnTo>
                  <a:lnTo>
                    <a:pt x="1323220" y="1360626"/>
                  </a:lnTo>
                  <a:lnTo>
                    <a:pt x="1327755" y="1360127"/>
                  </a:lnTo>
                  <a:lnTo>
                    <a:pt x="1331729" y="1364482"/>
                  </a:lnTo>
                  <a:lnTo>
                    <a:pt x="1331735" y="1369423"/>
                  </a:lnTo>
                  <a:lnTo>
                    <a:pt x="1328373" y="1372053"/>
                  </a:lnTo>
                  <a:lnTo>
                    <a:pt x="1326476" y="1374683"/>
                  </a:lnTo>
                  <a:close/>
                </a:path>
                <a:path w="2330450" h="1436370" extrusionOk="0">
                  <a:moveTo>
                    <a:pt x="951605" y="1376131"/>
                  </a:moveTo>
                  <a:lnTo>
                    <a:pt x="949763" y="1373463"/>
                  </a:lnTo>
                  <a:lnTo>
                    <a:pt x="946228" y="1370574"/>
                  </a:lnTo>
                  <a:lnTo>
                    <a:pt x="946883" y="1365647"/>
                  </a:lnTo>
                  <a:lnTo>
                    <a:pt x="950628" y="1362222"/>
                  </a:lnTo>
                  <a:lnTo>
                    <a:pt x="955127" y="1361482"/>
                  </a:lnTo>
                  <a:lnTo>
                    <a:pt x="959341" y="1365604"/>
                  </a:lnTo>
                  <a:lnTo>
                    <a:pt x="959619" y="1370544"/>
                  </a:lnTo>
                  <a:lnTo>
                    <a:pt x="956412" y="1373353"/>
                  </a:lnTo>
                  <a:lnTo>
                    <a:pt x="954663" y="1376076"/>
                  </a:lnTo>
                  <a:lnTo>
                    <a:pt x="951605" y="1376131"/>
                  </a:lnTo>
                  <a:close/>
                </a:path>
                <a:path w="2330450" h="1436370" extrusionOk="0">
                  <a:moveTo>
                    <a:pt x="1010576" y="1377640"/>
                  </a:moveTo>
                  <a:lnTo>
                    <a:pt x="1007530" y="1377517"/>
                  </a:lnTo>
                  <a:lnTo>
                    <a:pt x="1005836" y="1374751"/>
                  </a:lnTo>
                  <a:lnTo>
                    <a:pt x="1002450" y="1371671"/>
                  </a:lnTo>
                  <a:lnTo>
                    <a:pt x="1003377" y="1366780"/>
                  </a:lnTo>
                  <a:lnTo>
                    <a:pt x="1007320" y="1363583"/>
                  </a:lnTo>
                  <a:lnTo>
                    <a:pt x="1011855" y="1363084"/>
                  </a:lnTo>
                  <a:lnTo>
                    <a:pt x="1015835" y="1367439"/>
                  </a:lnTo>
                  <a:lnTo>
                    <a:pt x="1015835" y="1372379"/>
                  </a:lnTo>
                  <a:lnTo>
                    <a:pt x="1012473" y="1375010"/>
                  </a:lnTo>
                  <a:lnTo>
                    <a:pt x="1010576" y="1377640"/>
                  </a:lnTo>
                  <a:close/>
                </a:path>
                <a:path w="2330450" h="1436370" extrusionOk="0">
                  <a:moveTo>
                    <a:pt x="1063764" y="1377911"/>
                  </a:moveTo>
                  <a:lnTo>
                    <a:pt x="1059432" y="1373919"/>
                  </a:lnTo>
                  <a:lnTo>
                    <a:pt x="1059018" y="1368991"/>
                  </a:lnTo>
                  <a:lnTo>
                    <a:pt x="1062151" y="1366090"/>
                  </a:lnTo>
                  <a:lnTo>
                    <a:pt x="1063826" y="1363312"/>
                  </a:lnTo>
                  <a:lnTo>
                    <a:pt x="1066866" y="1363170"/>
                  </a:lnTo>
                  <a:lnTo>
                    <a:pt x="1068788" y="1365782"/>
                  </a:lnTo>
                  <a:lnTo>
                    <a:pt x="1072409" y="1368566"/>
                  </a:lnTo>
                  <a:lnTo>
                    <a:pt x="1071902" y="1373519"/>
                  </a:lnTo>
                  <a:lnTo>
                    <a:pt x="1068250" y="1377055"/>
                  </a:lnTo>
                  <a:lnTo>
                    <a:pt x="1063764" y="1377911"/>
                  </a:lnTo>
                  <a:close/>
                </a:path>
                <a:path w="2330450" h="1436370" extrusionOk="0">
                  <a:moveTo>
                    <a:pt x="1119695" y="1379273"/>
                  </a:moveTo>
                  <a:lnTo>
                    <a:pt x="1115635" y="1374985"/>
                  </a:lnTo>
                  <a:lnTo>
                    <a:pt x="1115542" y="1370033"/>
                  </a:lnTo>
                  <a:lnTo>
                    <a:pt x="1118855" y="1367347"/>
                  </a:lnTo>
                  <a:lnTo>
                    <a:pt x="1120702" y="1364686"/>
                  </a:lnTo>
                  <a:lnTo>
                    <a:pt x="1123755" y="1364747"/>
                  </a:lnTo>
                  <a:lnTo>
                    <a:pt x="1125498" y="1367482"/>
                  </a:lnTo>
                  <a:lnTo>
                    <a:pt x="1128927" y="1370507"/>
                  </a:lnTo>
                  <a:lnTo>
                    <a:pt x="1128081" y="1375410"/>
                  </a:lnTo>
                  <a:lnTo>
                    <a:pt x="1124206" y="1378681"/>
                  </a:lnTo>
                  <a:lnTo>
                    <a:pt x="1119695" y="1379273"/>
                  </a:lnTo>
                  <a:close/>
                </a:path>
                <a:path w="2330450" h="1436370" extrusionOk="0">
                  <a:moveTo>
                    <a:pt x="692798" y="1380788"/>
                  </a:moveTo>
                  <a:lnTo>
                    <a:pt x="689875" y="1377677"/>
                  </a:lnTo>
                  <a:lnTo>
                    <a:pt x="687082" y="1376014"/>
                  </a:lnTo>
                  <a:lnTo>
                    <a:pt x="686921" y="1372989"/>
                  </a:lnTo>
                  <a:lnTo>
                    <a:pt x="689535" y="1371067"/>
                  </a:lnTo>
                  <a:lnTo>
                    <a:pt x="692316" y="1367445"/>
                  </a:lnTo>
                  <a:lnTo>
                    <a:pt x="697284" y="1367932"/>
                  </a:lnTo>
                  <a:lnTo>
                    <a:pt x="700850" y="1371554"/>
                  </a:lnTo>
                  <a:lnTo>
                    <a:pt x="701727" y="1376026"/>
                  </a:lnTo>
                  <a:lnTo>
                    <a:pt x="697735" y="1380357"/>
                  </a:lnTo>
                  <a:lnTo>
                    <a:pt x="692798" y="1380788"/>
                  </a:lnTo>
                  <a:close/>
                </a:path>
                <a:path w="2330450" h="1436370" extrusionOk="0">
                  <a:moveTo>
                    <a:pt x="1180496" y="1380966"/>
                  </a:moveTo>
                  <a:lnTo>
                    <a:pt x="1175583" y="1380073"/>
                  </a:lnTo>
                  <a:lnTo>
                    <a:pt x="1172339" y="1376186"/>
                  </a:lnTo>
                  <a:lnTo>
                    <a:pt x="1171789" y="1371677"/>
                  </a:lnTo>
                  <a:lnTo>
                    <a:pt x="1176127" y="1367667"/>
                  </a:lnTo>
                  <a:lnTo>
                    <a:pt x="1181095" y="1367624"/>
                  </a:lnTo>
                  <a:lnTo>
                    <a:pt x="1183765" y="1370950"/>
                  </a:lnTo>
                  <a:lnTo>
                    <a:pt x="1186422" y="1372817"/>
                  </a:lnTo>
                  <a:lnTo>
                    <a:pt x="1186311" y="1375854"/>
                  </a:lnTo>
                  <a:lnTo>
                    <a:pt x="1183555" y="1377572"/>
                  </a:lnTo>
                  <a:lnTo>
                    <a:pt x="1180496" y="1380966"/>
                  </a:lnTo>
                  <a:close/>
                </a:path>
                <a:path w="2330450" h="1436370" extrusionOk="0">
                  <a:moveTo>
                    <a:pt x="753419" y="1382426"/>
                  </a:moveTo>
                  <a:lnTo>
                    <a:pt x="748507" y="1381576"/>
                  </a:lnTo>
                  <a:lnTo>
                    <a:pt x="745225" y="1377720"/>
                  </a:lnTo>
                  <a:lnTo>
                    <a:pt x="744632" y="1373217"/>
                  </a:lnTo>
                  <a:lnTo>
                    <a:pt x="748939" y="1369176"/>
                  </a:lnTo>
                  <a:lnTo>
                    <a:pt x="753895" y="1369078"/>
                  </a:lnTo>
                  <a:lnTo>
                    <a:pt x="756596" y="1372379"/>
                  </a:lnTo>
                  <a:lnTo>
                    <a:pt x="759265" y="1374227"/>
                  </a:lnTo>
                  <a:lnTo>
                    <a:pt x="759197" y="1377270"/>
                  </a:lnTo>
                  <a:lnTo>
                    <a:pt x="756460" y="1379007"/>
                  </a:lnTo>
                  <a:lnTo>
                    <a:pt x="753419" y="1382426"/>
                  </a:lnTo>
                  <a:close/>
                </a:path>
                <a:path w="2330450" h="1436370" extrusionOk="0">
                  <a:moveTo>
                    <a:pt x="1235908" y="1383566"/>
                  </a:moveTo>
                  <a:lnTo>
                    <a:pt x="1232862" y="1383406"/>
                  </a:lnTo>
                  <a:lnTo>
                    <a:pt x="1231199" y="1380622"/>
                  </a:lnTo>
                  <a:lnTo>
                    <a:pt x="1227856" y="1377505"/>
                  </a:lnTo>
                  <a:lnTo>
                    <a:pt x="1228826" y="1372632"/>
                  </a:lnTo>
                  <a:lnTo>
                    <a:pt x="1232812" y="1369472"/>
                  </a:lnTo>
                  <a:lnTo>
                    <a:pt x="1237354" y="1369029"/>
                  </a:lnTo>
                  <a:lnTo>
                    <a:pt x="1241285" y="1373427"/>
                  </a:lnTo>
                  <a:lnTo>
                    <a:pt x="1241223" y="1378367"/>
                  </a:lnTo>
                  <a:lnTo>
                    <a:pt x="1237836" y="1380954"/>
                  </a:lnTo>
                  <a:lnTo>
                    <a:pt x="1235908" y="1383566"/>
                  </a:lnTo>
                  <a:close/>
                </a:path>
                <a:path w="2330450" h="1436370" extrusionOk="0">
                  <a:moveTo>
                    <a:pt x="808782" y="1385051"/>
                  </a:moveTo>
                  <a:lnTo>
                    <a:pt x="805742" y="1384891"/>
                  </a:lnTo>
                  <a:lnTo>
                    <a:pt x="804073" y="1382112"/>
                  </a:lnTo>
                  <a:lnTo>
                    <a:pt x="800730" y="1378989"/>
                  </a:lnTo>
                  <a:lnTo>
                    <a:pt x="801707" y="1374123"/>
                  </a:lnTo>
                  <a:lnTo>
                    <a:pt x="805686" y="1370963"/>
                  </a:lnTo>
                  <a:lnTo>
                    <a:pt x="810228" y="1370519"/>
                  </a:lnTo>
                  <a:lnTo>
                    <a:pt x="814159" y="1374911"/>
                  </a:lnTo>
                  <a:lnTo>
                    <a:pt x="814097" y="1379852"/>
                  </a:lnTo>
                  <a:lnTo>
                    <a:pt x="810710" y="1382439"/>
                  </a:lnTo>
                  <a:lnTo>
                    <a:pt x="808782" y="1385051"/>
                  </a:lnTo>
                  <a:close/>
                </a:path>
                <a:path w="2330450" h="1436370" extrusionOk="0">
                  <a:moveTo>
                    <a:pt x="864769" y="1383868"/>
                  </a:moveTo>
                  <a:lnTo>
                    <a:pt x="859838" y="1383110"/>
                  </a:lnTo>
                  <a:lnTo>
                    <a:pt x="856482" y="1379309"/>
                  </a:lnTo>
                  <a:lnTo>
                    <a:pt x="855821" y="1374813"/>
                  </a:lnTo>
                  <a:lnTo>
                    <a:pt x="860048" y="1370698"/>
                  </a:lnTo>
                  <a:lnTo>
                    <a:pt x="865010" y="1370519"/>
                  </a:lnTo>
                  <a:lnTo>
                    <a:pt x="867766" y="1373766"/>
                  </a:lnTo>
                  <a:lnTo>
                    <a:pt x="870467" y="1375564"/>
                  </a:lnTo>
                  <a:lnTo>
                    <a:pt x="870454" y="1378607"/>
                  </a:lnTo>
                  <a:lnTo>
                    <a:pt x="867741" y="1380394"/>
                  </a:lnTo>
                  <a:lnTo>
                    <a:pt x="864769" y="1383868"/>
                  </a:lnTo>
                  <a:close/>
                </a:path>
                <a:path w="2330450" h="1436370" extrusionOk="0">
                  <a:moveTo>
                    <a:pt x="1293150" y="1383935"/>
                  </a:moveTo>
                  <a:lnTo>
                    <a:pt x="1288249" y="1383018"/>
                  </a:lnTo>
                  <a:lnTo>
                    <a:pt x="1285036" y="1379088"/>
                  </a:lnTo>
                  <a:lnTo>
                    <a:pt x="1284535" y="1374566"/>
                  </a:lnTo>
                  <a:lnTo>
                    <a:pt x="1288904" y="1370605"/>
                  </a:lnTo>
                  <a:lnTo>
                    <a:pt x="1293865" y="1370605"/>
                  </a:lnTo>
                  <a:lnTo>
                    <a:pt x="1296499" y="1373950"/>
                  </a:lnTo>
                  <a:lnTo>
                    <a:pt x="1299138" y="1375841"/>
                  </a:lnTo>
                  <a:lnTo>
                    <a:pt x="1299020" y="1378878"/>
                  </a:lnTo>
                  <a:lnTo>
                    <a:pt x="1296246" y="1380566"/>
                  </a:lnTo>
                  <a:lnTo>
                    <a:pt x="1293150" y="1383935"/>
                  </a:lnTo>
                  <a:close/>
                </a:path>
                <a:path w="2330450" h="1436370" extrusionOk="0">
                  <a:moveTo>
                    <a:pt x="917456" y="1386467"/>
                  </a:moveTo>
                  <a:lnTo>
                    <a:pt x="915627" y="1383794"/>
                  </a:lnTo>
                  <a:lnTo>
                    <a:pt x="912105" y="1380886"/>
                  </a:lnTo>
                  <a:lnTo>
                    <a:pt x="912785" y="1375958"/>
                  </a:lnTo>
                  <a:lnTo>
                    <a:pt x="916548" y="1372552"/>
                  </a:lnTo>
                  <a:lnTo>
                    <a:pt x="921047" y="1371831"/>
                  </a:lnTo>
                  <a:lnTo>
                    <a:pt x="925243" y="1375983"/>
                  </a:lnTo>
                  <a:lnTo>
                    <a:pt x="925496" y="1380917"/>
                  </a:lnTo>
                  <a:lnTo>
                    <a:pt x="922270" y="1383720"/>
                  </a:lnTo>
                  <a:lnTo>
                    <a:pt x="920509" y="1386436"/>
                  </a:lnTo>
                  <a:lnTo>
                    <a:pt x="917456" y="1386467"/>
                  </a:lnTo>
                  <a:close/>
                </a:path>
                <a:path w="2330450" h="1436370" extrusionOk="0">
                  <a:moveTo>
                    <a:pt x="753821" y="1157650"/>
                  </a:moveTo>
                  <a:lnTo>
                    <a:pt x="749477" y="1153665"/>
                  </a:lnTo>
                  <a:lnTo>
                    <a:pt x="749044" y="1148743"/>
                  </a:lnTo>
                  <a:lnTo>
                    <a:pt x="752165" y="1145829"/>
                  </a:lnTo>
                  <a:lnTo>
                    <a:pt x="753833" y="1143045"/>
                  </a:lnTo>
                  <a:lnTo>
                    <a:pt x="756874" y="1142891"/>
                  </a:lnTo>
                  <a:lnTo>
                    <a:pt x="758802" y="1145497"/>
                  </a:lnTo>
                  <a:lnTo>
                    <a:pt x="762429" y="1148268"/>
                  </a:lnTo>
                  <a:lnTo>
                    <a:pt x="761941" y="1153221"/>
                  </a:lnTo>
                  <a:lnTo>
                    <a:pt x="758301" y="1156775"/>
                  </a:lnTo>
                  <a:lnTo>
                    <a:pt x="753821" y="1157650"/>
                  </a:lnTo>
                  <a:close/>
                </a:path>
                <a:path w="2330450" h="1436370" extrusionOk="0">
                  <a:moveTo>
                    <a:pt x="814227" y="1159190"/>
                  </a:moveTo>
                  <a:lnTo>
                    <a:pt x="809308" y="1158340"/>
                  </a:lnTo>
                  <a:lnTo>
                    <a:pt x="806020" y="1154484"/>
                  </a:lnTo>
                  <a:lnTo>
                    <a:pt x="805433" y="1149981"/>
                  </a:lnTo>
                  <a:lnTo>
                    <a:pt x="809746" y="1145940"/>
                  </a:lnTo>
                  <a:lnTo>
                    <a:pt x="814708" y="1145847"/>
                  </a:lnTo>
                  <a:lnTo>
                    <a:pt x="817403" y="1149149"/>
                  </a:lnTo>
                  <a:lnTo>
                    <a:pt x="820079" y="1150997"/>
                  </a:lnTo>
                  <a:lnTo>
                    <a:pt x="820004" y="1154034"/>
                  </a:lnTo>
                  <a:lnTo>
                    <a:pt x="817261" y="1155777"/>
                  </a:lnTo>
                  <a:lnTo>
                    <a:pt x="814227" y="1159190"/>
                  </a:lnTo>
                  <a:close/>
                </a:path>
                <a:path w="2330450" h="1436370" extrusionOk="0">
                  <a:moveTo>
                    <a:pt x="866129" y="1160484"/>
                  </a:moveTo>
                  <a:lnTo>
                    <a:pt x="862044" y="1156221"/>
                  </a:lnTo>
                  <a:lnTo>
                    <a:pt x="861920" y="1151268"/>
                  </a:lnTo>
                  <a:lnTo>
                    <a:pt x="865214" y="1148558"/>
                  </a:lnTo>
                  <a:lnTo>
                    <a:pt x="867049" y="1145878"/>
                  </a:lnTo>
                  <a:lnTo>
                    <a:pt x="870102" y="1145934"/>
                  </a:lnTo>
                  <a:lnTo>
                    <a:pt x="871857" y="1148657"/>
                  </a:lnTo>
                  <a:lnTo>
                    <a:pt x="875312" y="1151657"/>
                  </a:lnTo>
                  <a:lnTo>
                    <a:pt x="874496" y="1156566"/>
                  </a:lnTo>
                  <a:lnTo>
                    <a:pt x="870646" y="1159861"/>
                  </a:lnTo>
                  <a:lnTo>
                    <a:pt x="866129" y="1160484"/>
                  </a:lnTo>
                  <a:close/>
                </a:path>
                <a:path w="2330450" h="1436370" extrusionOk="0">
                  <a:moveTo>
                    <a:pt x="497258" y="1162190"/>
                  </a:moveTo>
                  <a:lnTo>
                    <a:pt x="495107" y="1159683"/>
                  </a:lnTo>
                  <a:lnTo>
                    <a:pt x="491591" y="1157342"/>
                  </a:lnTo>
                  <a:lnTo>
                    <a:pt x="490985" y="1152488"/>
                  </a:lnTo>
                  <a:lnTo>
                    <a:pt x="494681" y="1149876"/>
                  </a:lnTo>
                  <a:lnTo>
                    <a:pt x="498135" y="1145595"/>
                  </a:lnTo>
                  <a:lnTo>
                    <a:pt x="501076" y="1150123"/>
                  </a:lnTo>
                  <a:lnTo>
                    <a:pt x="504525" y="1153110"/>
                  </a:lnTo>
                  <a:lnTo>
                    <a:pt x="503728" y="1158020"/>
                  </a:lnTo>
                  <a:lnTo>
                    <a:pt x="499705" y="1159978"/>
                  </a:lnTo>
                  <a:lnTo>
                    <a:pt x="497258" y="1162190"/>
                  </a:lnTo>
                  <a:close/>
                </a:path>
                <a:path w="2330450" h="1436370" extrusionOk="0">
                  <a:moveTo>
                    <a:pt x="927059" y="1162110"/>
                  </a:moveTo>
                  <a:lnTo>
                    <a:pt x="922128" y="1161352"/>
                  </a:lnTo>
                  <a:lnTo>
                    <a:pt x="918772" y="1157551"/>
                  </a:lnTo>
                  <a:lnTo>
                    <a:pt x="918111" y="1153055"/>
                  </a:lnTo>
                  <a:lnTo>
                    <a:pt x="922344" y="1148934"/>
                  </a:lnTo>
                  <a:lnTo>
                    <a:pt x="927306" y="1148761"/>
                  </a:lnTo>
                  <a:lnTo>
                    <a:pt x="930063" y="1152014"/>
                  </a:lnTo>
                  <a:lnTo>
                    <a:pt x="932769" y="1153812"/>
                  </a:lnTo>
                  <a:lnTo>
                    <a:pt x="932744" y="1156856"/>
                  </a:lnTo>
                  <a:lnTo>
                    <a:pt x="930032" y="1158636"/>
                  </a:lnTo>
                  <a:lnTo>
                    <a:pt x="927059" y="1162110"/>
                  </a:lnTo>
                  <a:close/>
                </a:path>
                <a:path w="2330450" h="1436370" extrusionOk="0">
                  <a:moveTo>
                    <a:pt x="556328" y="1163570"/>
                  </a:moveTo>
                  <a:lnTo>
                    <a:pt x="551391" y="1162843"/>
                  </a:lnTo>
                  <a:lnTo>
                    <a:pt x="548016" y="1159054"/>
                  </a:lnTo>
                  <a:lnTo>
                    <a:pt x="547337" y="1154558"/>
                  </a:lnTo>
                  <a:lnTo>
                    <a:pt x="551545" y="1150425"/>
                  </a:lnTo>
                  <a:lnTo>
                    <a:pt x="556501" y="1150221"/>
                  </a:lnTo>
                  <a:lnTo>
                    <a:pt x="559269" y="1153461"/>
                  </a:lnTo>
                  <a:lnTo>
                    <a:pt x="561976" y="1155248"/>
                  </a:lnTo>
                  <a:lnTo>
                    <a:pt x="561982" y="1158291"/>
                  </a:lnTo>
                  <a:lnTo>
                    <a:pt x="559282" y="1160089"/>
                  </a:lnTo>
                  <a:lnTo>
                    <a:pt x="556328" y="1163570"/>
                  </a:lnTo>
                  <a:close/>
                </a:path>
                <a:path w="2330450" h="1436370" extrusionOk="0">
                  <a:moveTo>
                    <a:pt x="983102" y="1163687"/>
                  </a:moveTo>
                  <a:lnTo>
                    <a:pt x="978220" y="1162713"/>
                  </a:lnTo>
                  <a:lnTo>
                    <a:pt x="975050" y="1158740"/>
                  </a:lnTo>
                  <a:lnTo>
                    <a:pt x="974605" y="1154213"/>
                  </a:lnTo>
                  <a:lnTo>
                    <a:pt x="979011" y="1150301"/>
                  </a:lnTo>
                  <a:lnTo>
                    <a:pt x="983967" y="1150363"/>
                  </a:lnTo>
                  <a:lnTo>
                    <a:pt x="986569" y="1153732"/>
                  </a:lnTo>
                  <a:lnTo>
                    <a:pt x="989183" y="1155654"/>
                  </a:lnTo>
                  <a:lnTo>
                    <a:pt x="989028" y="1158691"/>
                  </a:lnTo>
                  <a:lnTo>
                    <a:pt x="986235" y="1160348"/>
                  </a:lnTo>
                  <a:lnTo>
                    <a:pt x="983102" y="1163687"/>
                  </a:lnTo>
                  <a:close/>
                </a:path>
                <a:path w="2330450" h="1436370" extrusionOk="0">
                  <a:moveTo>
                    <a:pt x="2324434" y="1163471"/>
                  </a:moveTo>
                  <a:lnTo>
                    <a:pt x="2319478" y="1162935"/>
                  </a:lnTo>
                  <a:lnTo>
                    <a:pt x="2315949" y="1159282"/>
                  </a:lnTo>
                  <a:lnTo>
                    <a:pt x="2315115" y="1154804"/>
                  </a:lnTo>
                  <a:lnTo>
                    <a:pt x="2319151" y="1150505"/>
                  </a:lnTo>
                  <a:lnTo>
                    <a:pt x="2324094" y="1150129"/>
                  </a:lnTo>
                  <a:lnTo>
                    <a:pt x="2326986" y="1153264"/>
                  </a:lnTo>
                  <a:lnTo>
                    <a:pt x="2329767" y="1154946"/>
                  </a:lnTo>
                  <a:lnTo>
                    <a:pt x="2329884" y="1157983"/>
                  </a:lnTo>
                  <a:lnTo>
                    <a:pt x="2327252" y="1159880"/>
                  </a:lnTo>
                  <a:lnTo>
                    <a:pt x="2324434" y="1163471"/>
                  </a:lnTo>
                  <a:close/>
                </a:path>
                <a:path w="2330450" h="1436370" extrusionOk="0">
                  <a:moveTo>
                    <a:pt x="612945" y="1164949"/>
                  </a:moveTo>
                  <a:lnTo>
                    <a:pt x="607989" y="1164414"/>
                  </a:lnTo>
                  <a:lnTo>
                    <a:pt x="604461" y="1160755"/>
                  </a:lnTo>
                  <a:lnTo>
                    <a:pt x="603627" y="1156282"/>
                  </a:lnTo>
                  <a:lnTo>
                    <a:pt x="607656" y="1151983"/>
                  </a:lnTo>
                  <a:lnTo>
                    <a:pt x="612599" y="1151601"/>
                  </a:lnTo>
                  <a:lnTo>
                    <a:pt x="615491" y="1154742"/>
                  </a:lnTo>
                  <a:lnTo>
                    <a:pt x="618272" y="1156424"/>
                  </a:lnTo>
                  <a:lnTo>
                    <a:pt x="618396" y="1159455"/>
                  </a:lnTo>
                  <a:lnTo>
                    <a:pt x="615763" y="1161358"/>
                  </a:lnTo>
                  <a:lnTo>
                    <a:pt x="612945" y="1164949"/>
                  </a:lnTo>
                  <a:close/>
                </a:path>
                <a:path w="2330450" h="1436370" extrusionOk="0">
                  <a:moveTo>
                    <a:pt x="1035393" y="1164943"/>
                  </a:moveTo>
                  <a:lnTo>
                    <a:pt x="1032470" y="1161832"/>
                  </a:lnTo>
                  <a:lnTo>
                    <a:pt x="1029677" y="1160169"/>
                  </a:lnTo>
                  <a:lnTo>
                    <a:pt x="1029517" y="1157139"/>
                  </a:lnTo>
                  <a:lnTo>
                    <a:pt x="1032131" y="1155223"/>
                  </a:lnTo>
                  <a:lnTo>
                    <a:pt x="1034911" y="1151601"/>
                  </a:lnTo>
                  <a:lnTo>
                    <a:pt x="1039880" y="1152088"/>
                  </a:lnTo>
                  <a:lnTo>
                    <a:pt x="1043445" y="1155710"/>
                  </a:lnTo>
                  <a:lnTo>
                    <a:pt x="1044323" y="1160182"/>
                  </a:lnTo>
                  <a:lnTo>
                    <a:pt x="1040331" y="1164512"/>
                  </a:lnTo>
                  <a:lnTo>
                    <a:pt x="1035393" y="1164943"/>
                  </a:lnTo>
                  <a:close/>
                </a:path>
                <a:path w="2330450" h="1436370" extrusionOk="0">
                  <a:moveTo>
                    <a:pt x="1092406" y="1167660"/>
                  </a:moveTo>
                  <a:lnTo>
                    <a:pt x="1090566" y="1164943"/>
                  </a:lnTo>
                  <a:lnTo>
                    <a:pt x="1087092" y="1162042"/>
                  </a:lnTo>
                  <a:lnTo>
                    <a:pt x="1087809" y="1157120"/>
                  </a:lnTo>
                  <a:lnTo>
                    <a:pt x="1091590" y="1153745"/>
                  </a:lnTo>
                  <a:lnTo>
                    <a:pt x="1096102" y="1153049"/>
                  </a:lnTo>
                  <a:lnTo>
                    <a:pt x="1100260" y="1157225"/>
                  </a:lnTo>
                  <a:lnTo>
                    <a:pt x="1100483" y="1162165"/>
                  </a:lnTo>
                  <a:lnTo>
                    <a:pt x="1097229" y="1164968"/>
                  </a:lnTo>
                  <a:lnTo>
                    <a:pt x="1095459" y="1167654"/>
                  </a:lnTo>
                  <a:lnTo>
                    <a:pt x="1092406" y="1167660"/>
                  </a:lnTo>
                  <a:close/>
                </a:path>
                <a:path w="2330450" h="1436370" extrusionOk="0">
                  <a:moveTo>
                    <a:pt x="1152416" y="1168042"/>
                  </a:moveTo>
                  <a:lnTo>
                    <a:pt x="1147491" y="1167235"/>
                  </a:lnTo>
                  <a:lnTo>
                    <a:pt x="1144185" y="1163391"/>
                  </a:lnTo>
                  <a:lnTo>
                    <a:pt x="1143567" y="1158894"/>
                  </a:lnTo>
                  <a:lnTo>
                    <a:pt x="1147849" y="1154823"/>
                  </a:lnTo>
                  <a:lnTo>
                    <a:pt x="1152811" y="1154700"/>
                  </a:lnTo>
                  <a:lnTo>
                    <a:pt x="1155530" y="1157983"/>
                  </a:lnTo>
                  <a:lnTo>
                    <a:pt x="1158212" y="1159812"/>
                  </a:lnTo>
                  <a:lnTo>
                    <a:pt x="1158157" y="1162855"/>
                  </a:lnTo>
                  <a:lnTo>
                    <a:pt x="1155431" y="1164611"/>
                  </a:lnTo>
                  <a:lnTo>
                    <a:pt x="1152416" y="1168042"/>
                  </a:lnTo>
                  <a:close/>
                </a:path>
                <a:path w="2330450" h="1436370" extrusionOk="0">
                  <a:moveTo>
                    <a:pt x="775691" y="1169366"/>
                  </a:moveTo>
                  <a:lnTo>
                    <a:pt x="771587" y="1165122"/>
                  </a:lnTo>
                  <a:lnTo>
                    <a:pt x="771439" y="1160176"/>
                  </a:lnTo>
                  <a:lnTo>
                    <a:pt x="774720" y="1157453"/>
                  </a:lnTo>
                  <a:lnTo>
                    <a:pt x="776537" y="1154773"/>
                  </a:lnTo>
                  <a:lnTo>
                    <a:pt x="779596" y="1154798"/>
                  </a:lnTo>
                  <a:lnTo>
                    <a:pt x="781364" y="1157514"/>
                  </a:lnTo>
                  <a:lnTo>
                    <a:pt x="784830" y="1160496"/>
                  </a:lnTo>
                  <a:lnTo>
                    <a:pt x="784039" y="1165405"/>
                  </a:lnTo>
                  <a:lnTo>
                    <a:pt x="780202" y="1168732"/>
                  </a:lnTo>
                  <a:lnTo>
                    <a:pt x="775691" y="1169366"/>
                  </a:lnTo>
                  <a:close/>
                </a:path>
                <a:path w="2330450" h="1436370" extrusionOk="0">
                  <a:moveTo>
                    <a:pt x="836893" y="1170863"/>
                  </a:moveTo>
                  <a:lnTo>
                    <a:pt x="831931" y="1170327"/>
                  </a:lnTo>
                  <a:lnTo>
                    <a:pt x="828409" y="1166668"/>
                  </a:lnTo>
                  <a:lnTo>
                    <a:pt x="827568" y="1162196"/>
                  </a:lnTo>
                  <a:lnTo>
                    <a:pt x="831603" y="1157896"/>
                  </a:lnTo>
                  <a:lnTo>
                    <a:pt x="836547" y="1157515"/>
                  </a:lnTo>
                  <a:lnTo>
                    <a:pt x="839439" y="1160656"/>
                  </a:lnTo>
                  <a:lnTo>
                    <a:pt x="842220" y="1162338"/>
                  </a:lnTo>
                  <a:lnTo>
                    <a:pt x="842343" y="1165368"/>
                  </a:lnTo>
                  <a:lnTo>
                    <a:pt x="839705" y="1167272"/>
                  </a:lnTo>
                  <a:lnTo>
                    <a:pt x="836893" y="1170863"/>
                  </a:lnTo>
                  <a:close/>
                </a:path>
                <a:path w="2330450" h="1436370" extrusionOk="0">
                  <a:moveTo>
                    <a:pt x="888567" y="1172335"/>
                  </a:moveTo>
                  <a:lnTo>
                    <a:pt x="885650" y="1169224"/>
                  </a:lnTo>
                  <a:lnTo>
                    <a:pt x="882857" y="1167561"/>
                  </a:lnTo>
                  <a:lnTo>
                    <a:pt x="882702" y="1164524"/>
                  </a:lnTo>
                  <a:lnTo>
                    <a:pt x="885316" y="1162609"/>
                  </a:lnTo>
                  <a:lnTo>
                    <a:pt x="888097" y="1158987"/>
                  </a:lnTo>
                  <a:lnTo>
                    <a:pt x="893059" y="1159473"/>
                  </a:lnTo>
                  <a:lnTo>
                    <a:pt x="896631" y="1163102"/>
                  </a:lnTo>
                  <a:lnTo>
                    <a:pt x="897502" y="1167574"/>
                  </a:lnTo>
                  <a:lnTo>
                    <a:pt x="893510" y="1171904"/>
                  </a:lnTo>
                  <a:lnTo>
                    <a:pt x="888567" y="1172335"/>
                  </a:lnTo>
                  <a:close/>
                </a:path>
                <a:path w="2330450" h="1436370" extrusionOk="0">
                  <a:moveTo>
                    <a:pt x="522025" y="1173986"/>
                  </a:moveTo>
                  <a:lnTo>
                    <a:pt x="517112" y="1173111"/>
                  </a:lnTo>
                  <a:lnTo>
                    <a:pt x="513843" y="1169243"/>
                  </a:lnTo>
                  <a:lnTo>
                    <a:pt x="513275" y="1164740"/>
                  </a:lnTo>
                  <a:lnTo>
                    <a:pt x="517594" y="1160712"/>
                  </a:lnTo>
                  <a:lnTo>
                    <a:pt x="522563" y="1160638"/>
                  </a:lnTo>
                  <a:lnTo>
                    <a:pt x="525245" y="1163952"/>
                  </a:lnTo>
                  <a:lnTo>
                    <a:pt x="527908" y="1165806"/>
                  </a:lnTo>
                  <a:lnTo>
                    <a:pt x="527828" y="1168849"/>
                  </a:lnTo>
                  <a:lnTo>
                    <a:pt x="525078" y="1170580"/>
                  </a:lnTo>
                  <a:lnTo>
                    <a:pt x="522025" y="1173986"/>
                  </a:lnTo>
                  <a:close/>
                </a:path>
                <a:path w="2330450" h="1436370" extrusionOk="0">
                  <a:moveTo>
                    <a:pt x="949658" y="1173801"/>
                  </a:moveTo>
                  <a:lnTo>
                    <a:pt x="944696" y="1173296"/>
                  </a:lnTo>
                  <a:lnTo>
                    <a:pt x="941143" y="1169662"/>
                  </a:lnTo>
                  <a:lnTo>
                    <a:pt x="940277" y="1165190"/>
                  </a:lnTo>
                  <a:lnTo>
                    <a:pt x="944288" y="1160872"/>
                  </a:lnTo>
                  <a:lnTo>
                    <a:pt x="949225" y="1160459"/>
                  </a:lnTo>
                  <a:lnTo>
                    <a:pt x="952136" y="1163582"/>
                  </a:lnTo>
                  <a:lnTo>
                    <a:pt x="954923" y="1165251"/>
                  </a:lnTo>
                  <a:lnTo>
                    <a:pt x="955078" y="1168282"/>
                  </a:lnTo>
                  <a:lnTo>
                    <a:pt x="952451" y="1170192"/>
                  </a:lnTo>
                  <a:lnTo>
                    <a:pt x="949658" y="1173801"/>
                  </a:lnTo>
                  <a:close/>
                </a:path>
                <a:path w="2330450" h="1436370" extrusionOk="0">
                  <a:moveTo>
                    <a:pt x="2290026" y="1173931"/>
                  </a:moveTo>
                  <a:lnTo>
                    <a:pt x="2285089" y="1173173"/>
                  </a:lnTo>
                  <a:lnTo>
                    <a:pt x="2281733" y="1169372"/>
                  </a:lnTo>
                  <a:lnTo>
                    <a:pt x="2281072" y="1164876"/>
                  </a:lnTo>
                  <a:lnTo>
                    <a:pt x="2285305" y="1160755"/>
                  </a:lnTo>
                  <a:lnTo>
                    <a:pt x="2290273" y="1160582"/>
                  </a:lnTo>
                  <a:lnTo>
                    <a:pt x="2293023" y="1163835"/>
                  </a:lnTo>
                  <a:lnTo>
                    <a:pt x="2295730" y="1165633"/>
                  </a:lnTo>
                  <a:lnTo>
                    <a:pt x="2295711" y="1168676"/>
                  </a:lnTo>
                  <a:lnTo>
                    <a:pt x="2292998" y="1170457"/>
                  </a:lnTo>
                  <a:lnTo>
                    <a:pt x="2290026" y="1173931"/>
                  </a:lnTo>
                  <a:close/>
                </a:path>
                <a:path w="2330450" h="1436370" extrusionOk="0">
                  <a:moveTo>
                    <a:pt x="578834" y="1175298"/>
                  </a:moveTo>
                  <a:lnTo>
                    <a:pt x="573878" y="1174762"/>
                  </a:lnTo>
                  <a:lnTo>
                    <a:pt x="570349" y="1171109"/>
                  </a:lnTo>
                  <a:lnTo>
                    <a:pt x="569515" y="1166631"/>
                  </a:lnTo>
                  <a:lnTo>
                    <a:pt x="573544" y="1162332"/>
                  </a:lnTo>
                  <a:lnTo>
                    <a:pt x="578488" y="1161950"/>
                  </a:lnTo>
                  <a:lnTo>
                    <a:pt x="581380" y="1165091"/>
                  </a:lnTo>
                  <a:lnTo>
                    <a:pt x="584161" y="1166773"/>
                  </a:lnTo>
                  <a:lnTo>
                    <a:pt x="584284" y="1169810"/>
                  </a:lnTo>
                  <a:lnTo>
                    <a:pt x="581652" y="1171707"/>
                  </a:lnTo>
                  <a:lnTo>
                    <a:pt x="578834" y="1175298"/>
                  </a:lnTo>
                  <a:close/>
                </a:path>
                <a:path w="2330450" h="1436370" extrusionOk="0">
                  <a:moveTo>
                    <a:pt x="1005583" y="1175434"/>
                  </a:moveTo>
                  <a:lnTo>
                    <a:pt x="1000664" y="1174627"/>
                  </a:lnTo>
                  <a:lnTo>
                    <a:pt x="997352" y="1170783"/>
                  </a:lnTo>
                  <a:lnTo>
                    <a:pt x="996734" y="1166286"/>
                  </a:lnTo>
                  <a:lnTo>
                    <a:pt x="1001016" y="1162214"/>
                  </a:lnTo>
                  <a:lnTo>
                    <a:pt x="1005979" y="1162091"/>
                  </a:lnTo>
                  <a:lnTo>
                    <a:pt x="1008698" y="1165375"/>
                  </a:lnTo>
                  <a:lnTo>
                    <a:pt x="1011386" y="1167204"/>
                  </a:lnTo>
                  <a:lnTo>
                    <a:pt x="1011324" y="1170247"/>
                  </a:lnTo>
                  <a:lnTo>
                    <a:pt x="1008599" y="1171997"/>
                  </a:lnTo>
                  <a:lnTo>
                    <a:pt x="1005583" y="1175434"/>
                  </a:lnTo>
                  <a:close/>
                </a:path>
                <a:path w="2330450" h="1436370" extrusionOk="0">
                  <a:moveTo>
                    <a:pt x="1062027" y="1176888"/>
                  </a:moveTo>
                  <a:lnTo>
                    <a:pt x="1057096" y="1176130"/>
                  </a:lnTo>
                  <a:lnTo>
                    <a:pt x="1053740" y="1172329"/>
                  </a:lnTo>
                  <a:lnTo>
                    <a:pt x="1053079" y="1167832"/>
                  </a:lnTo>
                  <a:lnTo>
                    <a:pt x="1057312" y="1163718"/>
                  </a:lnTo>
                  <a:lnTo>
                    <a:pt x="1062268" y="1163545"/>
                  </a:lnTo>
                  <a:lnTo>
                    <a:pt x="1065024" y="1166798"/>
                  </a:lnTo>
                  <a:lnTo>
                    <a:pt x="1067731" y="1168590"/>
                  </a:lnTo>
                  <a:lnTo>
                    <a:pt x="1067712" y="1171633"/>
                  </a:lnTo>
                  <a:lnTo>
                    <a:pt x="1065000" y="1173413"/>
                  </a:lnTo>
                  <a:lnTo>
                    <a:pt x="1062027" y="1176888"/>
                  </a:lnTo>
                  <a:close/>
                </a:path>
                <a:path w="2330450" h="1436370" extrusionOk="0">
                  <a:moveTo>
                    <a:pt x="1114801" y="1179518"/>
                  </a:moveTo>
                  <a:lnTo>
                    <a:pt x="1112941" y="1176863"/>
                  </a:lnTo>
                  <a:lnTo>
                    <a:pt x="1109388" y="1173999"/>
                  </a:lnTo>
                  <a:lnTo>
                    <a:pt x="1110012" y="1169058"/>
                  </a:lnTo>
                  <a:lnTo>
                    <a:pt x="1113738" y="1165609"/>
                  </a:lnTo>
                  <a:lnTo>
                    <a:pt x="1118237" y="1164845"/>
                  </a:lnTo>
                  <a:lnTo>
                    <a:pt x="1122476" y="1168941"/>
                  </a:lnTo>
                  <a:lnTo>
                    <a:pt x="1122779" y="1173875"/>
                  </a:lnTo>
                  <a:lnTo>
                    <a:pt x="1119590" y="1176703"/>
                  </a:lnTo>
                  <a:lnTo>
                    <a:pt x="1117854" y="1179444"/>
                  </a:lnTo>
                  <a:lnTo>
                    <a:pt x="1114801" y="1179518"/>
                  </a:lnTo>
                  <a:close/>
                </a:path>
                <a:path w="2330450" h="1436370" extrusionOk="0">
                  <a:moveTo>
                    <a:pt x="798178" y="1181255"/>
                  </a:moveTo>
                  <a:lnTo>
                    <a:pt x="793920" y="1177183"/>
                  </a:lnTo>
                  <a:lnTo>
                    <a:pt x="793580" y="1172255"/>
                  </a:lnTo>
                  <a:lnTo>
                    <a:pt x="796757" y="1169403"/>
                  </a:lnTo>
                  <a:lnTo>
                    <a:pt x="798475" y="1166656"/>
                  </a:lnTo>
                  <a:lnTo>
                    <a:pt x="801527" y="1166558"/>
                  </a:lnTo>
                  <a:lnTo>
                    <a:pt x="803400" y="1169200"/>
                  </a:lnTo>
                  <a:lnTo>
                    <a:pt x="806965" y="1172052"/>
                  </a:lnTo>
                  <a:lnTo>
                    <a:pt x="806378" y="1176986"/>
                  </a:lnTo>
                  <a:lnTo>
                    <a:pt x="802671" y="1180467"/>
                  </a:lnTo>
                  <a:lnTo>
                    <a:pt x="798178" y="1181255"/>
                  </a:lnTo>
                  <a:close/>
                </a:path>
                <a:path w="2330450" h="1436370" extrusionOk="0">
                  <a:moveTo>
                    <a:pt x="858719" y="1182838"/>
                  </a:moveTo>
                  <a:lnTo>
                    <a:pt x="853800" y="1181994"/>
                  </a:lnTo>
                  <a:lnTo>
                    <a:pt x="850519" y="1178132"/>
                  </a:lnTo>
                  <a:lnTo>
                    <a:pt x="849926" y="1173629"/>
                  </a:lnTo>
                  <a:lnTo>
                    <a:pt x="854239" y="1169588"/>
                  </a:lnTo>
                  <a:lnTo>
                    <a:pt x="859201" y="1169502"/>
                  </a:lnTo>
                  <a:lnTo>
                    <a:pt x="861902" y="1172797"/>
                  </a:lnTo>
                  <a:lnTo>
                    <a:pt x="864571" y="1174645"/>
                  </a:lnTo>
                  <a:lnTo>
                    <a:pt x="864497" y="1177688"/>
                  </a:lnTo>
                  <a:lnTo>
                    <a:pt x="861754" y="1179425"/>
                  </a:lnTo>
                  <a:lnTo>
                    <a:pt x="858719" y="1182838"/>
                  </a:lnTo>
                  <a:close/>
                </a:path>
                <a:path w="2330450" h="1436370" extrusionOk="0">
                  <a:moveTo>
                    <a:pt x="911023" y="1184255"/>
                  </a:moveTo>
                  <a:lnTo>
                    <a:pt x="906679" y="1180275"/>
                  </a:lnTo>
                  <a:lnTo>
                    <a:pt x="906247" y="1175354"/>
                  </a:lnTo>
                  <a:lnTo>
                    <a:pt x="909367" y="1172440"/>
                  </a:lnTo>
                  <a:lnTo>
                    <a:pt x="911036" y="1169656"/>
                  </a:lnTo>
                  <a:lnTo>
                    <a:pt x="914076" y="1169502"/>
                  </a:lnTo>
                  <a:lnTo>
                    <a:pt x="916004" y="1172108"/>
                  </a:lnTo>
                  <a:lnTo>
                    <a:pt x="919631" y="1174879"/>
                  </a:lnTo>
                  <a:lnTo>
                    <a:pt x="919143" y="1179832"/>
                  </a:lnTo>
                  <a:lnTo>
                    <a:pt x="915504" y="1183380"/>
                  </a:lnTo>
                  <a:lnTo>
                    <a:pt x="911023" y="1184255"/>
                  </a:lnTo>
                  <a:close/>
                </a:path>
                <a:path w="2330450" h="1436370" extrusionOk="0">
                  <a:moveTo>
                    <a:pt x="544420" y="1185758"/>
                  </a:moveTo>
                  <a:lnTo>
                    <a:pt x="539489" y="1185000"/>
                  </a:lnTo>
                  <a:lnTo>
                    <a:pt x="536133" y="1181199"/>
                  </a:lnTo>
                  <a:lnTo>
                    <a:pt x="535472" y="1176703"/>
                  </a:lnTo>
                  <a:lnTo>
                    <a:pt x="539705" y="1172582"/>
                  </a:lnTo>
                  <a:lnTo>
                    <a:pt x="544667" y="1172409"/>
                  </a:lnTo>
                  <a:lnTo>
                    <a:pt x="547423" y="1175662"/>
                  </a:lnTo>
                  <a:lnTo>
                    <a:pt x="550130" y="1177460"/>
                  </a:lnTo>
                  <a:lnTo>
                    <a:pt x="550105" y="1180504"/>
                  </a:lnTo>
                  <a:lnTo>
                    <a:pt x="547392" y="1182284"/>
                  </a:lnTo>
                  <a:lnTo>
                    <a:pt x="544420" y="1185758"/>
                  </a:lnTo>
                  <a:close/>
                </a:path>
                <a:path w="2330450" h="1436370" extrusionOk="0">
                  <a:moveTo>
                    <a:pt x="971620" y="1185733"/>
                  </a:moveTo>
                  <a:lnTo>
                    <a:pt x="966683" y="1185025"/>
                  </a:lnTo>
                  <a:lnTo>
                    <a:pt x="963296" y="1181249"/>
                  </a:lnTo>
                  <a:lnTo>
                    <a:pt x="962598" y="1176758"/>
                  </a:lnTo>
                  <a:lnTo>
                    <a:pt x="966788" y="1172613"/>
                  </a:lnTo>
                  <a:lnTo>
                    <a:pt x="971744" y="1172391"/>
                  </a:lnTo>
                  <a:lnTo>
                    <a:pt x="974525" y="1175619"/>
                  </a:lnTo>
                  <a:lnTo>
                    <a:pt x="977244" y="1177393"/>
                  </a:lnTo>
                  <a:lnTo>
                    <a:pt x="977256" y="1180430"/>
                  </a:lnTo>
                  <a:lnTo>
                    <a:pt x="974562" y="1182234"/>
                  </a:lnTo>
                  <a:lnTo>
                    <a:pt x="971620" y="1185733"/>
                  </a:lnTo>
                  <a:close/>
                </a:path>
                <a:path w="2330450" h="1436370" extrusionOk="0">
                  <a:moveTo>
                    <a:pt x="856643" y="1127756"/>
                  </a:moveTo>
                  <a:lnTo>
                    <a:pt x="854820" y="1125076"/>
                  </a:lnTo>
                  <a:lnTo>
                    <a:pt x="851298" y="1122169"/>
                  </a:lnTo>
                  <a:lnTo>
                    <a:pt x="851977" y="1117241"/>
                  </a:lnTo>
                  <a:lnTo>
                    <a:pt x="855741" y="1113834"/>
                  </a:lnTo>
                  <a:lnTo>
                    <a:pt x="860240" y="1113113"/>
                  </a:lnTo>
                  <a:lnTo>
                    <a:pt x="864429" y="1117259"/>
                  </a:lnTo>
                  <a:lnTo>
                    <a:pt x="864689" y="1122193"/>
                  </a:lnTo>
                  <a:lnTo>
                    <a:pt x="861469" y="1124996"/>
                  </a:lnTo>
                  <a:lnTo>
                    <a:pt x="859708" y="1127713"/>
                  </a:lnTo>
                  <a:lnTo>
                    <a:pt x="856643" y="1127756"/>
                  </a:lnTo>
                  <a:close/>
                </a:path>
                <a:path w="2330450" h="1436370" extrusionOk="0">
                  <a:moveTo>
                    <a:pt x="916906" y="1128015"/>
                  </a:moveTo>
                  <a:lnTo>
                    <a:pt x="911950" y="1127423"/>
                  </a:lnTo>
                  <a:lnTo>
                    <a:pt x="908465" y="1123733"/>
                  </a:lnTo>
                  <a:lnTo>
                    <a:pt x="907680" y="1119249"/>
                  </a:lnTo>
                  <a:lnTo>
                    <a:pt x="911759" y="1114999"/>
                  </a:lnTo>
                  <a:lnTo>
                    <a:pt x="916702" y="1114666"/>
                  </a:lnTo>
                  <a:lnTo>
                    <a:pt x="919564" y="1117838"/>
                  </a:lnTo>
                  <a:lnTo>
                    <a:pt x="922320" y="1119545"/>
                  </a:lnTo>
                  <a:lnTo>
                    <a:pt x="922418" y="1122588"/>
                  </a:lnTo>
                  <a:lnTo>
                    <a:pt x="919761" y="1124460"/>
                  </a:lnTo>
                  <a:lnTo>
                    <a:pt x="916906" y="1128015"/>
                  </a:lnTo>
                  <a:close/>
                </a:path>
                <a:path w="2330450" h="1436370" extrusionOk="0">
                  <a:moveTo>
                    <a:pt x="545705" y="1129641"/>
                  </a:moveTo>
                  <a:lnTo>
                    <a:pt x="540799" y="1128741"/>
                  </a:lnTo>
                  <a:lnTo>
                    <a:pt x="537567" y="1124836"/>
                  </a:lnTo>
                  <a:lnTo>
                    <a:pt x="537029" y="1120321"/>
                  </a:lnTo>
                  <a:lnTo>
                    <a:pt x="541386" y="1116335"/>
                  </a:lnTo>
                  <a:lnTo>
                    <a:pt x="546342" y="1116304"/>
                  </a:lnTo>
                  <a:lnTo>
                    <a:pt x="548999" y="1119637"/>
                  </a:lnTo>
                  <a:lnTo>
                    <a:pt x="551650" y="1121510"/>
                  </a:lnTo>
                  <a:lnTo>
                    <a:pt x="551545" y="1124546"/>
                  </a:lnTo>
                  <a:lnTo>
                    <a:pt x="548783" y="1126253"/>
                  </a:lnTo>
                  <a:lnTo>
                    <a:pt x="545705" y="1129641"/>
                  </a:lnTo>
                  <a:close/>
                </a:path>
                <a:path w="2330450" h="1436370" extrusionOk="0">
                  <a:moveTo>
                    <a:pt x="972918" y="1129622"/>
                  </a:moveTo>
                  <a:lnTo>
                    <a:pt x="967999" y="1128772"/>
                  </a:lnTo>
                  <a:lnTo>
                    <a:pt x="964718" y="1124916"/>
                  </a:lnTo>
                  <a:lnTo>
                    <a:pt x="964124" y="1120413"/>
                  </a:lnTo>
                  <a:lnTo>
                    <a:pt x="968438" y="1116366"/>
                  </a:lnTo>
                  <a:lnTo>
                    <a:pt x="973400" y="1116280"/>
                  </a:lnTo>
                  <a:lnTo>
                    <a:pt x="976100" y="1119582"/>
                  </a:lnTo>
                  <a:lnTo>
                    <a:pt x="978770" y="1121430"/>
                  </a:lnTo>
                  <a:lnTo>
                    <a:pt x="978696" y="1124466"/>
                  </a:lnTo>
                  <a:lnTo>
                    <a:pt x="975952" y="1126210"/>
                  </a:lnTo>
                  <a:lnTo>
                    <a:pt x="972918" y="1129622"/>
                  </a:lnTo>
                  <a:close/>
                </a:path>
                <a:path w="2330450" h="1436370" extrusionOk="0">
                  <a:moveTo>
                    <a:pt x="598504" y="1132173"/>
                  </a:moveTo>
                  <a:lnTo>
                    <a:pt x="596692" y="1129468"/>
                  </a:lnTo>
                  <a:lnTo>
                    <a:pt x="593208" y="1126530"/>
                  </a:lnTo>
                  <a:lnTo>
                    <a:pt x="593943" y="1121614"/>
                  </a:lnTo>
                  <a:lnTo>
                    <a:pt x="597744" y="1118251"/>
                  </a:lnTo>
                  <a:lnTo>
                    <a:pt x="602249" y="1117573"/>
                  </a:lnTo>
                  <a:lnTo>
                    <a:pt x="606395" y="1121768"/>
                  </a:lnTo>
                  <a:lnTo>
                    <a:pt x="606605" y="1126703"/>
                  </a:lnTo>
                  <a:lnTo>
                    <a:pt x="603350" y="1129474"/>
                  </a:lnTo>
                  <a:lnTo>
                    <a:pt x="601563" y="1132166"/>
                  </a:lnTo>
                  <a:lnTo>
                    <a:pt x="598504" y="1132173"/>
                  </a:lnTo>
                  <a:close/>
                </a:path>
                <a:path w="2330450" h="1436370" extrusionOk="0">
                  <a:moveTo>
                    <a:pt x="1025098" y="1130990"/>
                  </a:moveTo>
                  <a:lnTo>
                    <a:pt x="1020834" y="1126924"/>
                  </a:lnTo>
                  <a:lnTo>
                    <a:pt x="1020501" y="1121990"/>
                  </a:lnTo>
                  <a:lnTo>
                    <a:pt x="1023677" y="1119138"/>
                  </a:lnTo>
                  <a:lnTo>
                    <a:pt x="1025395" y="1116391"/>
                  </a:lnTo>
                  <a:lnTo>
                    <a:pt x="1028447" y="1116298"/>
                  </a:lnTo>
                  <a:lnTo>
                    <a:pt x="1030326" y="1118941"/>
                  </a:lnTo>
                  <a:lnTo>
                    <a:pt x="1033892" y="1121787"/>
                  </a:lnTo>
                  <a:lnTo>
                    <a:pt x="1033298" y="1126727"/>
                  </a:lnTo>
                  <a:lnTo>
                    <a:pt x="1029591" y="1130201"/>
                  </a:lnTo>
                  <a:lnTo>
                    <a:pt x="1025098" y="1130990"/>
                  </a:lnTo>
                  <a:close/>
                </a:path>
                <a:path w="2330450" h="1436370" extrusionOk="0">
                  <a:moveTo>
                    <a:pt x="1082117" y="1133676"/>
                  </a:moveTo>
                  <a:lnTo>
                    <a:pt x="1080276" y="1131002"/>
                  </a:lnTo>
                  <a:lnTo>
                    <a:pt x="1076741" y="1128119"/>
                  </a:lnTo>
                  <a:lnTo>
                    <a:pt x="1077396" y="1123185"/>
                  </a:lnTo>
                  <a:lnTo>
                    <a:pt x="1081141" y="1119760"/>
                  </a:lnTo>
                  <a:lnTo>
                    <a:pt x="1085640" y="1119021"/>
                  </a:lnTo>
                  <a:lnTo>
                    <a:pt x="1089854" y="1123148"/>
                  </a:lnTo>
                  <a:lnTo>
                    <a:pt x="1090132" y="1128088"/>
                  </a:lnTo>
                  <a:lnTo>
                    <a:pt x="1086919" y="1130897"/>
                  </a:lnTo>
                  <a:lnTo>
                    <a:pt x="1085170" y="1133626"/>
                  </a:lnTo>
                  <a:lnTo>
                    <a:pt x="1082117" y="1133676"/>
                  </a:lnTo>
                  <a:close/>
                </a:path>
                <a:path w="2330450" h="1436370" extrusionOk="0">
                  <a:moveTo>
                    <a:pt x="1137492" y="1133860"/>
                  </a:moveTo>
                  <a:lnTo>
                    <a:pt x="1133432" y="1129567"/>
                  </a:lnTo>
                  <a:lnTo>
                    <a:pt x="1133346" y="1124614"/>
                  </a:lnTo>
                  <a:lnTo>
                    <a:pt x="1136658" y="1121929"/>
                  </a:lnTo>
                  <a:lnTo>
                    <a:pt x="1138512" y="1119261"/>
                  </a:lnTo>
                  <a:lnTo>
                    <a:pt x="1141558" y="1119335"/>
                  </a:lnTo>
                  <a:lnTo>
                    <a:pt x="1143301" y="1122070"/>
                  </a:lnTo>
                  <a:lnTo>
                    <a:pt x="1146731" y="1125095"/>
                  </a:lnTo>
                  <a:lnTo>
                    <a:pt x="1145878" y="1129998"/>
                  </a:lnTo>
                  <a:lnTo>
                    <a:pt x="1142010" y="1133269"/>
                  </a:lnTo>
                  <a:lnTo>
                    <a:pt x="1137492" y="1133860"/>
                  </a:lnTo>
                  <a:close/>
                </a:path>
                <a:path w="2330450" h="1436370" extrusionOk="0">
                  <a:moveTo>
                    <a:pt x="769777" y="1135517"/>
                  </a:moveTo>
                  <a:lnTo>
                    <a:pt x="764852" y="1134710"/>
                  </a:lnTo>
                  <a:lnTo>
                    <a:pt x="761545" y="1130867"/>
                  </a:lnTo>
                  <a:lnTo>
                    <a:pt x="760928" y="1126370"/>
                  </a:lnTo>
                  <a:lnTo>
                    <a:pt x="765210" y="1122298"/>
                  </a:lnTo>
                  <a:lnTo>
                    <a:pt x="770172" y="1122175"/>
                  </a:lnTo>
                  <a:lnTo>
                    <a:pt x="772891" y="1125458"/>
                  </a:lnTo>
                  <a:lnTo>
                    <a:pt x="775579" y="1127288"/>
                  </a:lnTo>
                  <a:lnTo>
                    <a:pt x="775524" y="1130337"/>
                  </a:lnTo>
                  <a:lnTo>
                    <a:pt x="772792" y="1132086"/>
                  </a:lnTo>
                  <a:lnTo>
                    <a:pt x="769777" y="1135517"/>
                  </a:lnTo>
                  <a:close/>
                </a:path>
                <a:path w="2330450" h="1436370" extrusionOk="0">
                  <a:moveTo>
                    <a:pt x="822575" y="1138111"/>
                  </a:moveTo>
                  <a:lnTo>
                    <a:pt x="820734" y="1135443"/>
                  </a:lnTo>
                  <a:lnTo>
                    <a:pt x="817199" y="1132554"/>
                  </a:lnTo>
                  <a:lnTo>
                    <a:pt x="817854" y="1127627"/>
                  </a:lnTo>
                  <a:lnTo>
                    <a:pt x="821599" y="1124202"/>
                  </a:lnTo>
                  <a:lnTo>
                    <a:pt x="826097" y="1123456"/>
                  </a:lnTo>
                  <a:lnTo>
                    <a:pt x="830312" y="1127583"/>
                  </a:lnTo>
                  <a:lnTo>
                    <a:pt x="830590" y="1132524"/>
                  </a:lnTo>
                  <a:lnTo>
                    <a:pt x="827377" y="1135339"/>
                  </a:lnTo>
                  <a:lnTo>
                    <a:pt x="825628" y="1138061"/>
                  </a:lnTo>
                  <a:lnTo>
                    <a:pt x="822575" y="1138111"/>
                  </a:lnTo>
                  <a:close/>
                </a:path>
                <a:path w="2330450" h="1436370" extrusionOk="0">
                  <a:moveTo>
                    <a:pt x="878302" y="1138400"/>
                  </a:moveTo>
                  <a:lnTo>
                    <a:pt x="874014" y="1134353"/>
                  </a:lnTo>
                  <a:lnTo>
                    <a:pt x="873655" y="1129425"/>
                  </a:lnTo>
                  <a:lnTo>
                    <a:pt x="876819" y="1126555"/>
                  </a:lnTo>
                  <a:lnTo>
                    <a:pt x="878519" y="1123795"/>
                  </a:lnTo>
                  <a:lnTo>
                    <a:pt x="881565" y="1123690"/>
                  </a:lnTo>
                  <a:lnTo>
                    <a:pt x="883450" y="1126321"/>
                  </a:lnTo>
                  <a:lnTo>
                    <a:pt x="887040" y="1129148"/>
                  </a:lnTo>
                  <a:lnTo>
                    <a:pt x="886478" y="1134094"/>
                  </a:lnTo>
                  <a:lnTo>
                    <a:pt x="882795" y="1137587"/>
                  </a:lnTo>
                  <a:lnTo>
                    <a:pt x="878302" y="1138400"/>
                  </a:lnTo>
                  <a:close/>
                </a:path>
                <a:path w="2330450" h="1436370" extrusionOk="0">
                  <a:moveTo>
                    <a:pt x="507176" y="1139774"/>
                  </a:moveTo>
                  <a:lnTo>
                    <a:pt x="503116" y="1135480"/>
                  </a:lnTo>
                  <a:lnTo>
                    <a:pt x="503023" y="1130534"/>
                  </a:lnTo>
                  <a:lnTo>
                    <a:pt x="506335" y="1127848"/>
                  </a:lnTo>
                  <a:lnTo>
                    <a:pt x="508183" y="1125187"/>
                  </a:lnTo>
                  <a:lnTo>
                    <a:pt x="511248" y="1125249"/>
                  </a:lnTo>
                  <a:lnTo>
                    <a:pt x="512985" y="1127984"/>
                  </a:lnTo>
                  <a:lnTo>
                    <a:pt x="516414" y="1131008"/>
                  </a:lnTo>
                  <a:lnTo>
                    <a:pt x="515561" y="1135912"/>
                  </a:lnTo>
                  <a:lnTo>
                    <a:pt x="511693" y="1139183"/>
                  </a:lnTo>
                  <a:lnTo>
                    <a:pt x="507176" y="1139774"/>
                  </a:lnTo>
                  <a:close/>
                </a:path>
                <a:path w="2330450" h="1436370" extrusionOk="0">
                  <a:moveTo>
                    <a:pt x="934549" y="1139811"/>
                  </a:moveTo>
                  <a:lnTo>
                    <a:pt x="931626" y="1136700"/>
                  </a:lnTo>
                  <a:lnTo>
                    <a:pt x="928833" y="1135037"/>
                  </a:lnTo>
                  <a:lnTo>
                    <a:pt x="928678" y="1132012"/>
                  </a:lnTo>
                  <a:lnTo>
                    <a:pt x="931292" y="1130090"/>
                  </a:lnTo>
                  <a:lnTo>
                    <a:pt x="934073" y="1126468"/>
                  </a:lnTo>
                  <a:lnTo>
                    <a:pt x="939042" y="1126955"/>
                  </a:lnTo>
                  <a:lnTo>
                    <a:pt x="942607" y="1130577"/>
                  </a:lnTo>
                  <a:lnTo>
                    <a:pt x="943479" y="1135049"/>
                  </a:lnTo>
                  <a:lnTo>
                    <a:pt x="939486" y="1139380"/>
                  </a:lnTo>
                  <a:lnTo>
                    <a:pt x="934549" y="1139811"/>
                  </a:lnTo>
                  <a:close/>
                </a:path>
                <a:path w="2330450" h="1436370" extrusionOk="0">
                  <a:moveTo>
                    <a:pt x="567037" y="1142589"/>
                  </a:moveTo>
                  <a:lnTo>
                    <a:pt x="563997" y="1142429"/>
                  </a:lnTo>
                  <a:lnTo>
                    <a:pt x="562328" y="1139645"/>
                  </a:lnTo>
                  <a:lnTo>
                    <a:pt x="558979" y="1136528"/>
                  </a:lnTo>
                  <a:lnTo>
                    <a:pt x="559962" y="1131655"/>
                  </a:lnTo>
                  <a:lnTo>
                    <a:pt x="563941" y="1128495"/>
                  </a:lnTo>
                  <a:lnTo>
                    <a:pt x="568483" y="1128058"/>
                  </a:lnTo>
                  <a:lnTo>
                    <a:pt x="572407" y="1132450"/>
                  </a:lnTo>
                  <a:lnTo>
                    <a:pt x="572352" y="1137390"/>
                  </a:lnTo>
                  <a:lnTo>
                    <a:pt x="568965" y="1139983"/>
                  </a:lnTo>
                  <a:lnTo>
                    <a:pt x="567037" y="1142589"/>
                  </a:lnTo>
                  <a:close/>
                </a:path>
                <a:path w="2330450" h="1436370" extrusionOk="0">
                  <a:moveTo>
                    <a:pt x="995517" y="1141320"/>
                  </a:moveTo>
                  <a:lnTo>
                    <a:pt x="990561" y="1140729"/>
                  </a:lnTo>
                  <a:lnTo>
                    <a:pt x="987075" y="1137033"/>
                  </a:lnTo>
                  <a:lnTo>
                    <a:pt x="986284" y="1132554"/>
                  </a:lnTo>
                  <a:lnTo>
                    <a:pt x="990369" y="1128304"/>
                  </a:lnTo>
                  <a:lnTo>
                    <a:pt x="995313" y="1127971"/>
                  </a:lnTo>
                  <a:lnTo>
                    <a:pt x="998174" y="1131144"/>
                  </a:lnTo>
                  <a:lnTo>
                    <a:pt x="1000930" y="1132850"/>
                  </a:lnTo>
                  <a:lnTo>
                    <a:pt x="1001023" y="1135893"/>
                  </a:lnTo>
                  <a:lnTo>
                    <a:pt x="998372" y="1137759"/>
                  </a:lnTo>
                  <a:lnTo>
                    <a:pt x="995517" y="1141320"/>
                  </a:lnTo>
                  <a:close/>
                </a:path>
                <a:path w="2330450" h="1436370" extrusionOk="0">
                  <a:moveTo>
                    <a:pt x="1051751" y="1142848"/>
                  </a:moveTo>
                  <a:lnTo>
                    <a:pt x="1046807" y="1142164"/>
                  </a:lnTo>
                  <a:lnTo>
                    <a:pt x="1043390" y="1138419"/>
                  </a:lnTo>
                  <a:lnTo>
                    <a:pt x="1042667" y="1133928"/>
                  </a:lnTo>
                  <a:lnTo>
                    <a:pt x="1046826" y="1129758"/>
                  </a:lnTo>
                  <a:lnTo>
                    <a:pt x="1051782" y="1129493"/>
                  </a:lnTo>
                  <a:lnTo>
                    <a:pt x="1054587" y="1132708"/>
                  </a:lnTo>
                  <a:lnTo>
                    <a:pt x="1057312" y="1134464"/>
                  </a:lnTo>
                  <a:lnTo>
                    <a:pt x="1057350" y="1137519"/>
                  </a:lnTo>
                  <a:lnTo>
                    <a:pt x="1054668" y="1139337"/>
                  </a:lnTo>
                  <a:lnTo>
                    <a:pt x="1051751" y="1142848"/>
                  </a:lnTo>
                  <a:close/>
                </a:path>
                <a:path w="2330450" h="1436370" extrusionOk="0">
                  <a:moveTo>
                    <a:pt x="1108263" y="1144265"/>
                  </a:moveTo>
                  <a:lnTo>
                    <a:pt x="1103307" y="1143704"/>
                  </a:lnTo>
                  <a:lnTo>
                    <a:pt x="1099803" y="1140033"/>
                  </a:lnTo>
                  <a:lnTo>
                    <a:pt x="1098987" y="1135554"/>
                  </a:lnTo>
                  <a:lnTo>
                    <a:pt x="1103041" y="1131273"/>
                  </a:lnTo>
                  <a:lnTo>
                    <a:pt x="1107985" y="1130922"/>
                  </a:lnTo>
                  <a:lnTo>
                    <a:pt x="1110865" y="1134076"/>
                  </a:lnTo>
                  <a:lnTo>
                    <a:pt x="1113633" y="1135770"/>
                  </a:lnTo>
                  <a:lnTo>
                    <a:pt x="1113738" y="1138801"/>
                  </a:lnTo>
                  <a:lnTo>
                    <a:pt x="1111099" y="1140692"/>
                  </a:lnTo>
                  <a:lnTo>
                    <a:pt x="1108263" y="1144265"/>
                  </a:lnTo>
                  <a:close/>
                </a:path>
                <a:path w="2330450" h="1436370" extrusionOk="0">
                  <a:moveTo>
                    <a:pt x="735505" y="1145922"/>
                  </a:moveTo>
                  <a:lnTo>
                    <a:pt x="730604" y="1144998"/>
                  </a:lnTo>
                  <a:lnTo>
                    <a:pt x="727391" y="1141068"/>
                  </a:lnTo>
                  <a:lnTo>
                    <a:pt x="726891" y="1136552"/>
                  </a:lnTo>
                  <a:lnTo>
                    <a:pt x="731259" y="1132585"/>
                  </a:lnTo>
                  <a:lnTo>
                    <a:pt x="736222" y="1132585"/>
                  </a:lnTo>
                  <a:lnTo>
                    <a:pt x="738860" y="1135930"/>
                  </a:lnTo>
                  <a:lnTo>
                    <a:pt x="741493" y="1137827"/>
                  </a:lnTo>
                  <a:lnTo>
                    <a:pt x="741375" y="1140864"/>
                  </a:lnTo>
                  <a:lnTo>
                    <a:pt x="738595" y="1142552"/>
                  </a:lnTo>
                  <a:lnTo>
                    <a:pt x="735505" y="1145922"/>
                  </a:lnTo>
                  <a:close/>
                </a:path>
                <a:path w="2330450" h="1436370" extrusionOk="0">
                  <a:moveTo>
                    <a:pt x="1164658" y="1145731"/>
                  </a:moveTo>
                  <a:lnTo>
                    <a:pt x="1159696" y="1145195"/>
                  </a:lnTo>
                  <a:lnTo>
                    <a:pt x="1156173" y="1141542"/>
                  </a:lnTo>
                  <a:lnTo>
                    <a:pt x="1155339" y="1137063"/>
                  </a:lnTo>
                  <a:lnTo>
                    <a:pt x="1159374" y="1132764"/>
                  </a:lnTo>
                  <a:lnTo>
                    <a:pt x="1164318" y="1132382"/>
                  </a:lnTo>
                  <a:lnTo>
                    <a:pt x="1167210" y="1135523"/>
                  </a:lnTo>
                  <a:lnTo>
                    <a:pt x="1169991" y="1137205"/>
                  </a:lnTo>
                  <a:lnTo>
                    <a:pt x="1170108" y="1140242"/>
                  </a:lnTo>
                  <a:lnTo>
                    <a:pt x="1167476" y="1142139"/>
                  </a:lnTo>
                  <a:lnTo>
                    <a:pt x="1164658" y="1145731"/>
                  </a:lnTo>
                  <a:close/>
                </a:path>
                <a:path w="2330450" h="1436370" extrusionOk="0">
                  <a:moveTo>
                    <a:pt x="792165" y="1147289"/>
                  </a:moveTo>
                  <a:lnTo>
                    <a:pt x="787228" y="1146581"/>
                  </a:lnTo>
                  <a:lnTo>
                    <a:pt x="783835" y="1142811"/>
                  </a:lnTo>
                  <a:lnTo>
                    <a:pt x="783143" y="1138314"/>
                  </a:lnTo>
                  <a:lnTo>
                    <a:pt x="787333" y="1134168"/>
                  </a:lnTo>
                  <a:lnTo>
                    <a:pt x="792289" y="1133953"/>
                  </a:lnTo>
                  <a:lnTo>
                    <a:pt x="795076" y="1137174"/>
                  </a:lnTo>
                  <a:lnTo>
                    <a:pt x="797795" y="1138955"/>
                  </a:lnTo>
                  <a:lnTo>
                    <a:pt x="797801" y="1141991"/>
                  </a:lnTo>
                  <a:lnTo>
                    <a:pt x="795107" y="1143796"/>
                  </a:lnTo>
                  <a:lnTo>
                    <a:pt x="792165" y="1147289"/>
                  </a:lnTo>
                  <a:close/>
                </a:path>
                <a:path w="2330450" h="1436370" extrusionOk="0">
                  <a:moveTo>
                    <a:pt x="843814" y="1148638"/>
                  </a:moveTo>
                  <a:lnTo>
                    <a:pt x="839773" y="1144332"/>
                  </a:lnTo>
                  <a:lnTo>
                    <a:pt x="839699" y="1139380"/>
                  </a:lnTo>
                  <a:lnTo>
                    <a:pt x="843017" y="1136706"/>
                  </a:lnTo>
                  <a:lnTo>
                    <a:pt x="844883" y="1134051"/>
                  </a:lnTo>
                  <a:lnTo>
                    <a:pt x="847936" y="1134131"/>
                  </a:lnTo>
                  <a:lnTo>
                    <a:pt x="849666" y="1136872"/>
                  </a:lnTo>
                  <a:lnTo>
                    <a:pt x="853084" y="1139909"/>
                  </a:lnTo>
                  <a:lnTo>
                    <a:pt x="852212" y="1144813"/>
                  </a:lnTo>
                  <a:lnTo>
                    <a:pt x="848332" y="1148065"/>
                  </a:lnTo>
                  <a:lnTo>
                    <a:pt x="843814" y="1148638"/>
                  </a:lnTo>
                  <a:close/>
                </a:path>
                <a:path w="2330450" h="1436370" extrusionOk="0">
                  <a:moveTo>
                    <a:pt x="904664" y="1150326"/>
                  </a:moveTo>
                  <a:lnTo>
                    <a:pt x="899752" y="1149457"/>
                  </a:lnTo>
                  <a:lnTo>
                    <a:pt x="896483" y="1145583"/>
                  </a:lnTo>
                  <a:lnTo>
                    <a:pt x="895914" y="1141080"/>
                  </a:lnTo>
                  <a:lnTo>
                    <a:pt x="900240" y="1137057"/>
                  </a:lnTo>
                  <a:lnTo>
                    <a:pt x="905202" y="1136983"/>
                  </a:lnTo>
                  <a:lnTo>
                    <a:pt x="907884" y="1140291"/>
                  </a:lnTo>
                  <a:lnTo>
                    <a:pt x="910548" y="1142152"/>
                  </a:lnTo>
                  <a:lnTo>
                    <a:pt x="910467" y="1145195"/>
                  </a:lnTo>
                  <a:lnTo>
                    <a:pt x="907717" y="1146926"/>
                  </a:lnTo>
                  <a:lnTo>
                    <a:pt x="904664" y="1150326"/>
                  </a:lnTo>
                  <a:close/>
                </a:path>
                <a:path w="2330450" h="1436370" extrusionOk="0">
                  <a:moveTo>
                    <a:pt x="533840" y="1151817"/>
                  </a:moveTo>
                  <a:lnTo>
                    <a:pt x="528934" y="1150917"/>
                  </a:lnTo>
                  <a:lnTo>
                    <a:pt x="525696" y="1147012"/>
                  </a:lnTo>
                  <a:lnTo>
                    <a:pt x="525171" y="1142503"/>
                  </a:lnTo>
                  <a:lnTo>
                    <a:pt x="529521" y="1138517"/>
                  </a:lnTo>
                  <a:lnTo>
                    <a:pt x="534483" y="1138480"/>
                  </a:lnTo>
                  <a:lnTo>
                    <a:pt x="537141" y="1141813"/>
                  </a:lnTo>
                  <a:lnTo>
                    <a:pt x="539785" y="1143692"/>
                  </a:lnTo>
                  <a:lnTo>
                    <a:pt x="539680" y="1146728"/>
                  </a:lnTo>
                  <a:lnTo>
                    <a:pt x="536912" y="1148435"/>
                  </a:lnTo>
                  <a:lnTo>
                    <a:pt x="533840" y="1151817"/>
                  </a:lnTo>
                  <a:close/>
                </a:path>
                <a:path w="2330450" h="1436370" extrusionOk="0">
                  <a:moveTo>
                    <a:pt x="961096" y="1151786"/>
                  </a:moveTo>
                  <a:lnTo>
                    <a:pt x="956171" y="1150973"/>
                  </a:lnTo>
                  <a:lnTo>
                    <a:pt x="952865" y="1147135"/>
                  </a:lnTo>
                  <a:lnTo>
                    <a:pt x="952247" y="1142638"/>
                  </a:lnTo>
                  <a:lnTo>
                    <a:pt x="956530" y="1138560"/>
                  </a:lnTo>
                  <a:lnTo>
                    <a:pt x="961492" y="1138443"/>
                  </a:lnTo>
                  <a:lnTo>
                    <a:pt x="964211" y="1141726"/>
                  </a:lnTo>
                  <a:lnTo>
                    <a:pt x="966899" y="1143550"/>
                  </a:lnTo>
                  <a:lnTo>
                    <a:pt x="966843" y="1146599"/>
                  </a:lnTo>
                  <a:lnTo>
                    <a:pt x="964112" y="1148348"/>
                  </a:lnTo>
                  <a:lnTo>
                    <a:pt x="961096" y="1151786"/>
                  </a:lnTo>
                  <a:close/>
                </a:path>
                <a:path w="2330450" h="1436370" extrusionOk="0">
                  <a:moveTo>
                    <a:pt x="585823" y="1153092"/>
                  </a:moveTo>
                  <a:lnTo>
                    <a:pt x="581739" y="1148829"/>
                  </a:lnTo>
                  <a:lnTo>
                    <a:pt x="581615" y="1143876"/>
                  </a:lnTo>
                  <a:lnTo>
                    <a:pt x="584915" y="1141166"/>
                  </a:lnTo>
                  <a:lnTo>
                    <a:pt x="586744" y="1138486"/>
                  </a:lnTo>
                  <a:lnTo>
                    <a:pt x="589797" y="1138548"/>
                  </a:lnTo>
                  <a:lnTo>
                    <a:pt x="591552" y="1141265"/>
                  </a:lnTo>
                  <a:lnTo>
                    <a:pt x="595000" y="1144265"/>
                  </a:lnTo>
                  <a:lnTo>
                    <a:pt x="594190" y="1149174"/>
                  </a:lnTo>
                  <a:lnTo>
                    <a:pt x="590334" y="1152476"/>
                  </a:lnTo>
                  <a:lnTo>
                    <a:pt x="585823" y="1153092"/>
                  </a:lnTo>
                  <a:close/>
                </a:path>
                <a:path w="2330450" h="1436370" extrusionOk="0">
                  <a:moveTo>
                    <a:pt x="1017831" y="1153123"/>
                  </a:moveTo>
                  <a:lnTo>
                    <a:pt x="1012869" y="1152587"/>
                  </a:lnTo>
                  <a:lnTo>
                    <a:pt x="1009346" y="1148928"/>
                  </a:lnTo>
                  <a:lnTo>
                    <a:pt x="1008512" y="1144455"/>
                  </a:lnTo>
                  <a:lnTo>
                    <a:pt x="1012541" y="1140156"/>
                  </a:lnTo>
                  <a:lnTo>
                    <a:pt x="1017485" y="1139774"/>
                  </a:lnTo>
                  <a:lnTo>
                    <a:pt x="1020377" y="1142915"/>
                  </a:lnTo>
                  <a:lnTo>
                    <a:pt x="1023158" y="1144597"/>
                  </a:lnTo>
                  <a:lnTo>
                    <a:pt x="1023281" y="1147628"/>
                  </a:lnTo>
                  <a:lnTo>
                    <a:pt x="1020649" y="1149531"/>
                  </a:lnTo>
                  <a:lnTo>
                    <a:pt x="1017831" y="1153123"/>
                  </a:lnTo>
                  <a:close/>
                </a:path>
                <a:path w="2330450" h="1436370" extrusionOk="0">
                  <a:moveTo>
                    <a:pt x="1069270" y="1154564"/>
                  </a:moveTo>
                  <a:lnTo>
                    <a:pt x="1065210" y="1150270"/>
                  </a:lnTo>
                  <a:lnTo>
                    <a:pt x="1065123" y="1145312"/>
                  </a:lnTo>
                  <a:lnTo>
                    <a:pt x="1068436" y="1142626"/>
                  </a:lnTo>
                  <a:lnTo>
                    <a:pt x="1070289" y="1139959"/>
                  </a:lnTo>
                  <a:lnTo>
                    <a:pt x="1073336" y="1140039"/>
                  </a:lnTo>
                  <a:lnTo>
                    <a:pt x="1075079" y="1142774"/>
                  </a:lnTo>
                  <a:lnTo>
                    <a:pt x="1078508" y="1145798"/>
                  </a:lnTo>
                  <a:lnTo>
                    <a:pt x="1077655" y="1150702"/>
                  </a:lnTo>
                  <a:lnTo>
                    <a:pt x="1073787" y="1153972"/>
                  </a:lnTo>
                  <a:lnTo>
                    <a:pt x="1069270" y="1154564"/>
                  </a:lnTo>
                  <a:close/>
                </a:path>
                <a:path w="2330450" h="1436370" extrusionOk="0">
                  <a:moveTo>
                    <a:pt x="1125671" y="1156055"/>
                  </a:moveTo>
                  <a:lnTo>
                    <a:pt x="1121586" y="1151786"/>
                  </a:lnTo>
                  <a:lnTo>
                    <a:pt x="1121462" y="1146839"/>
                  </a:lnTo>
                  <a:lnTo>
                    <a:pt x="1124756" y="1144129"/>
                  </a:lnTo>
                  <a:lnTo>
                    <a:pt x="1126592" y="1141449"/>
                  </a:lnTo>
                  <a:lnTo>
                    <a:pt x="1129644" y="1141505"/>
                  </a:lnTo>
                  <a:lnTo>
                    <a:pt x="1131399" y="1144228"/>
                  </a:lnTo>
                  <a:lnTo>
                    <a:pt x="1134854" y="1147227"/>
                  </a:lnTo>
                  <a:lnTo>
                    <a:pt x="1134038" y="1152137"/>
                  </a:lnTo>
                  <a:lnTo>
                    <a:pt x="1130182" y="1155432"/>
                  </a:lnTo>
                  <a:lnTo>
                    <a:pt x="1125671" y="1156055"/>
                  </a:lnTo>
                  <a:close/>
                </a:path>
                <a:path w="2330450" h="1436370" extrusionOk="0">
                  <a:moveTo>
                    <a:pt x="611017" y="1221294"/>
                  </a:moveTo>
                  <a:lnTo>
                    <a:pt x="606098" y="1220426"/>
                  </a:lnTo>
                  <a:lnTo>
                    <a:pt x="602836" y="1216551"/>
                  </a:lnTo>
                  <a:lnTo>
                    <a:pt x="602261" y="1212048"/>
                  </a:lnTo>
                  <a:lnTo>
                    <a:pt x="606587" y="1208026"/>
                  </a:lnTo>
                  <a:lnTo>
                    <a:pt x="611549" y="1207946"/>
                  </a:lnTo>
                  <a:lnTo>
                    <a:pt x="614231" y="1211260"/>
                  </a:lnTo>
                  <a:lnTo>
                    <a:pt x="616894" y="1213114"/>
                  </a:lnTo>
                  <a:lnTo>
                    <a:pt x="616820" y="1216157"/>
                  </a:lnTo>
                  <a:lnTo>
                    <a:pt x="614070" y="1217888"/>
                  </a:lnTo>
                  <a:lnTo>
                    <a:pt x="611017" y="1221294"/>
                  </a:lnTo>
                  <a:close/>
                </a:path>
                <a:path w="2330450" h="1436370" extrusionOk="0">
                  <a:moveTo>
                    <a:pt x="1033676" y="1221085"/>
                  </a:moveTo>
                  <a:lnTo>
                    <a:pt x="1029609" y="1216792"/>
                  </a:lnTo>
                  <a:lnTo>
                    <a:pt x="1029529" y="1211839"/>
                  </a:lnTo>
                  <a:lnTo>
                    <a:pt x="1032841" y="1209147"/>
                  </a:lnTo>
                  <a:lnTo>
                    <a:pt x="1034695" y="1206486"/>
                  </a:lnTo>
                  <a:lnTo>
                    <a:pt x="1037736" y="1206560"/>
                  </a:lnTo>
                  <a:lnTo>
                    <a:pt x="1039478" y="1209295"/>
                  </a:lnTo>
                  <a:lnTo>
                    <a:pt x="1042908" y="1212319"/>
                  </a:lnTo>
                  <a:lnTo>
                    <a:pt x="1042061" y="1217223"/>
                  </a:lnTo>
                  <a:lnTo>
                    <a:pt x="1038187" y="1220494"/>
                  </a:lnTo>
                  <a:lnTo>
                    <a:pt x="1033676" y="1221085"/>
                  </a:lnTo>
                  <a:close/>
                </a:path>
                <a:path w="2330450" h="1436370" extrusionOk="0">
                  <a:moveTo>
                    <a:pt x="1090027" y="1221097"/>
                  </a:moveTo>
                  <a:lnTo>
                    <a:pt x="1085967" y="1216767"/>
                  </a:lnTo>
                  <a:lnTo>
                    <a:pt x="1085893" y="1211821"/>
                  </a:lnTo>
                  <a:lnTo>
                    <a:pt x="1089205" y="1209147"/>
                  </a:lnTo>
                  <a:lnTo>
                    <a:pt x="1091065" y="1206492"/>
                  </a:lnTo>
                  <a:lnTo>
                    <a:pt x="1094112" y="1206566"/>
                  </a:lnTo>
                  <a:lnTo>
                    <a:pt x="1095848" y="1209295"/>
                  </a:lnTo>
                  <a:lnTo>
                    <a:pt x="1099290" y="1212338"/>
                  </a:lnTo>
                  <a:lnTo>
                    <a:pt x="1098394" y="1217235"/>
                  </a:lnTo>
                  <a:lnTo>
                    <a:pt x="1094538" y="1220469"/>
                  </a:lnTo>
                  <a:lnTo>
                    <a:pt x="1090027" y="1221097"/>
                  </a:lnTo>
                  <a:close/>
                </a:path>
                <a:path w="2330450" h="1436370" extrusionOk="0">
                  <a:moveTo>
                    <a:pt x="835459" y="1227023"/>
                  </a:moveTo>
                  <a:lnTo>
                    <a:pt x="830497" y="1226524"/>
                  </a:lnTo>
                  <a:lnTo>
                    <a:pt x="826944" y="1222884"/>
                  </a:lnTo>
                  <a:lnTo>
                    <a:pt x="826079" y="1218412"/>
                  </a:lnTo>
                  <a:lnTo>
                    <a:pt x="830089" y="1214094"/>
                  </a:lnTo>
                  <a:lnTo>
                    <a:pt x="835027" y="1213681"/>
                  </a:lnTo>
                  <a:lnTo>
                    <a:pt x="837937" y="1216804"/>
                  </a:lnTo>
                  <a:lnTo>
                    <a:pt x="840724" y="1218473"/>
                  </a:lnTo>
                  <a:lnTo>
                    <a:pt x="840879" y="1221504"/>
                  </a:lnTo>
                  <a:lnTo>
                    <a:pt x="838253" y="1223414"/>
                  </a:lnTo>
                  <a:lnTo>
                    <a:pt x="835459" y="1227023"/>
                  </a:lnTo>
                  <a:close/>
                </a:path>
                <a:path w="2330450" h="1436370" extrusionOk="0">
                  <a:moveTo>
                    <a:pt x="890353" y="1229814"/>
                  </a:moveTo>
                  <a:lnTo>
                    <a:pt x="887312" y="1229654"/>
                  </a:lnTo>
                  <a:lnTo>
                    <a:pt x="885644" y="1226869"/>
                  </a:lnTo>
                  <a:lnTo>
                    <a:pt x="882301" y="1223752"/>
                  </a:lnTo>
                  <a:lnTo>
                    <a:pt x="883277" y="1218880"/>
                  </a:lnTo>
                  <a:lnTo>
                    <a:pt x="887263" y="1215720"/>
                  </a:lnTo>
                  <a:lnTo>
                    <a:pt x="891799" y="1215276"/>
                  </a:lnTo>
                  <a:lnTo>
                    <a:pt x="895729" y="1219674"/>
                  </a:lnTo>
                  <a:lnTo>
                    <a:pt x="895667" y="1224615"/>
                  </a:lnTo>
                  <a:lnTo>
                    <a:pt x="892281" y="1227202"/>
                  </a:lnTo>
                  <a:lnTo>
                    <a:pt x="890353" y="1229814"/>
                  </a:lnTo>
                  <a:close/>
                </a:path>
                <a:path w="2330450" h="1436370" extrusionOk="0">
                  <a:moveTo>
                    <a:pt x="947699" y="1230152"/>
                  </a:moveTo>
                  <a:lnTo>
                    <a:pt x="942786" y="1229302"/>
                  </a:lnTo>
                  <a:lnTo>
                    <a:pt x="939505" y="1225446"/>
                  </a:lnTo>
                  <a:lnTo>
                    <a:pt x="938912" y="1220943"/>
                  </a:lnTo>
                  <a:lnTo>
                    <a:pt x="943219" y="1216896"/>
                  </a:lnTo>
                  <a:lnTo>
                    <a:pt x="948187" y="1216810"/>
                  </a:lnTo>
                  <a:lnTo>
                    <a:pt x="950888" y="1220112"/>
                  </a:lnTo>
                  <a:lnTo>
                    <a:pt x="953557" y="1221960"/>
                  </a:lnTo>
                  <a:lnTo>
                    <a:pt x="953483" y="1224997"/>
                  </a:lnTo>
                  <a:lnTo>
                    <a:pt x="950739" y="1226734"/>
                  </a:lnTo>
                  <a:lnTo>
                    <a:pt x="947699" y="1230152"/>
                  </a:lnTo>
                  <a:close/>
                </a:path>
                <a:path w="2330450" h="1436370" extrusionOk="0">
                  <a:moveTo>
                    <a:pt x="573408" y="1232727"/>
                  </a:moveTo>
                  <a:lnTo>
                    <a:pt x="571573" y="1230054"/>
                  </a:lnTo>
                  <a:lnTo>
                    <a:pt x="568038" y="1227171"/>
                  </a:lnTo>
                  <a:lnTo>
                    <a:pt x="568693" y="1222237"/>
                  </a:lnTo>
                  <a:lnTo>
                    <a:pt x="572438" y="1218812"/>
                  </a:lnTo>
                  <a:lnTo>
                    <a:pt x="576943" y="1218073"/>
                  </a:lnTo>
                  <a:lnTo>
                    <a:pt x="581151" y="1222200"/>
                  </a:lnTo>
                  <a:lnTo>
                    <a:pt x="581429" y="1227140"/>
                  </a:lnTo>
                  <a:lnTo>
                    <a:pt x="578216" y="1229949"/>
                  </a:lnTo>
                  <a:lnTo>
                    <a:pt x="576467" y="1232678"/>
                  </a:lnTo>
                  <a:lnTo>
                    <a:pt x="573408" y="1232727"/>
                  </a:lnTo>
                  <a:close/>
                </a:path>
                <a:path w="2330450" h="1436370" extrusionOk="0">
                  <a:moveTo>
                    <a:pt x="1003204" y="1232752"/>
                  </a:moveTo>
                  <a:lnTo>
                    <a:pt x="1000157" y="1232641"/>
                  </a:lnTo>
                  <a:lnTo>
                    <a:pt x="998446" y="1229888"/>
                  </a:lnTo>
                  <a:lnTo>
                    <a:pt x="995047" y="1226826"/>
                  </a:lnTo>
                  <a:lnTo>
                    <a:pt x="995955" y="1221935"/>
                  </a:lnTo>
                  <a:lnTo>
                    <a:pt x="999873" y="1218714"/>
                  </a:lnTo>
                  <a:lnTo>
                    <a:pt x="1004397" y="1218184"/>
                  </a:lnTo>
                  <a:lnTo>
                    <a:pt x="1008401" y="1222514"/>
                  </a:lnTo>
                  <a:lnTo>
                    <a:pt x="1008432" y="1227467"/>
                  </a:lnTo>
                  <a:lnTo>
                    <a:pt x="1005089" y="1230110"/>
                  </a:lnTo>
                  <a:lnTo>
                    <a:pt x="1003204" y="1232752"/>
                  </a:lnTo>
                  <a:close/>
                </a:path>
                <a:path w="2330450" h="1436370" extrusionOk="0">
                  <a:moveTo>
                    <a:pt x="1060303" y="1231668"/>
                  </a:moveTo>
                  <a:lnTo>
                    <a:pt x="1055403" y="1230744"/>
                  </a:lnTo>
                  <a:lnTo>
                    <a:pt x="1052189" y="1226814"/>
                  </a:lnTo>
                  <a:lnTo>
                    <a:pt x="1051689" y="1222299"/>
                  </a:lnTo>
                  <a:lnTo>
                    <a:pt x="1056058" y="1218331"/>
                  </a:lnTo>
                  <a:lnTo>
                    <a:pt x="1061020" y="1218331"/>
                  </a:lnTo>
                  <a:lnTo>
                    <a:pt x="1063659" y="1221676"/>
                  </a:lnTo>
                  <a:lnTo>
                    <a:pt x="1066291" y="1223574"/>
                  </a:lnTo>
                  <a:lnTo>
                    <a:pt x="1066168" y="1226610"/>
                  </a:lnTo>
                  <a:lnTo>
                    <a:pt x="1063393" y="1228298"/>
                  </a:lnTo>
                  <a:lnTo>
                    <a:pt x="1060303" y="1231668"/>
                  </a:lnTo>
                  <a:close/>
                </a:path>
                <a:path w="2330450" h="1436370" extrusionOk="0">
                  <a:moveTo>
                    <a:pt x="1912566" y="1232703"/>
                  </a:moveTo>
                  <a:lnTo>
                    <a:pt x="1910726" y="1229986"/>
                  </a:lnTo>
                  <a:lnTo>
                    <a:pt x="1907474" y="1227276"/>
                  </a:lnTo>
                  <a:lnTo>
                    <a:pt x="1907653" y="1222336"/>
                  </a:lnTo>
                  <a:lnTo>
                    <a:pt x="1911762" y="1218110"/>
                  </a:lnTo>
                  <a:lnTo>
                    <a:pt x="1916273" y="1218757"/>
                  </a:lnTo>
                  <a:lnTo>
                    <a:pt x="1920098" y="1222095"/>
                  </a:lnTo>
                  <a:lnTo>
                    <a:pt x="1920871" y="1227011"/>
                  </a:lnTo>
                  <a:lnTo>
                    <a:pt x="1917382" y="1230011"/>
                  </a:lnTo>
                  <a:lnTo>
                    <a:pt x="1915624" y="1232690"/>
                  </a:lnTo>
                  <a:lnTo>
                    <a:pt x="1912566" y="1232703"/>
                  </a:lnTo>
                  <a:close/>
                </a:path>
                <a:path w="2330450" h="1436370" extrusionOk="0">
                  <a:moveTo>
                    <a:pt x="633709" y="1232955"/>
                  </a:moveTo>
                  <a:lnTo>
                    <a:pt x="628753" y="1232419"/>
                  </a:lnTo>
                  <a:lnTo>
                    <a:pt x="625224" y="1228760"/>
                  </a:lnTo>
                  <a:lnTo>
                    <a:pt x="624390" y="1224288"/>
                  </a:lnTo>
                  <a:lnTo>
                    <a:pt x="628419" y="1219989"/>
                  </a:lnTo>
                  <a:lnTo>
                    <a:pt x="633369" y="1219607"/>
                  </a:lnTo>
                  <a:lnTo>
                    <a:pt x="636255" y="1222748"/>
                  </a:lnTo>
                  <a:lnTo>
                    <a:pt x="639035" y="1224430"/>
                  </a:lnTo>
                  <a:lnTo>
                    <a:pt x="639165" y="1227460"/>
                  </a:lnTo>
                  <a:lnTo>
                    <a:pt x="636526" y="1229364"/>
                  </a:lnTo>
                  <a:lnTo>
                    <a:pt x="633709" y="1232955"/>
                  </a:lnTo>
                  <a:close/>
                </a:path>
                <a:path w="2330450" h="1436370" extrusionOk="0">
                  <a:moveTo>
                    <a:pt x="857397" y="1238967"/>
                  </a:moveTo>
                  <a:lnTo>
                    <a:pt x="852459" y="1238234"/>
                  </a:lnTo>
                  <a:lnTo>
                    <a:pt x="849085" y="1234452"/>
                  </a:lnTo>
                  <a:lnTo>
                    <a:pt x="848406" y="1229955"/>
                  </a:lnTo>
                  <a:lnTo>
                    <a:pt x="852614" y="1225822"/>
                  </a:lnTo>
                  <a:lnTo>
                    <a:pt x="857564" y="1225619"/>
                  </a:lnTo>
                  <a:lnTo>
                    <a:pt x="860338" y="1228859"/>
                  </a:lnTo>
                  <a:lnTo>
                    <a:pt x="863045" y="1230639"/>
                  </a:lnTo>
                  <a:lnTo>
                    <a:pt x="863051" y="1233688"/>
                  </a:lnTo>
                  <a:lnTo>
                    <a:pt x="860351" y="1235481"/>
                  </a:lnTo>
                  <a:lnTo>
                    <a:pt x="857397" y="1238967"/>
                  </a:lnTo>
                  <a:close/>
                </a:path>
                <a:path w="2330450" h="1436370" extrusionOk="0">
                  <a:moveTo>
                    <a:pt x="913853" y="1240409"/>
                  </a:moveTo>
                  <a:lnTo>
                    <a:pt x="908910" y="1239756"/>
                  </a:lnTo>
                  <a:lnTo>
                    <a:pt x="905474" y="1236023"/>
                  </a:lnTo>
                  <a:lnTo>
                    <a:pt x="904732" y="1231532"/>
                  </a:lnTo>
                  <a:lnTo>
                    <a:pt x="908873" y="1227337"/>
                  </a:lnTo>
                  <a:lnTo>
                    <a:pt x="913829" y="1227054"/>
                  </a:lnTo>
                  <a:lnTo>
                    <a:pt x="916647" y="1230257"/>
                  </a:lnTo>
                  <a:lnTo>
                    <a:pt x="919384" y="1232001"/>
                  </a:lnTo>
                  <a:lnTo>
                    <a:pt x="919427" y="1235056"/>
                  </a:lnTo>
                  <a:lnTo>
                    <a:pt x="916752" y="1236885"/>
                  </a:lnTo>
                  <a:lnTo>
                    <a:pt x="913853" y="1240409"/>
                  </a:lnTo>
                  <a:close/>
                </a:path>
                <a:path w="2330450" h="1436370" extrusionOk="0">
                  <a:moveTo>
                    <a:pt x="538747" y="1241900"/>
                  </a:moveTo>
                  <a:lnTo>
                    <a:pt x="534421" y="1237908"/>
                  </a:lnTo>
                  <a:lnTo>
                    <a:pt x="534001" y="1232980"/>
                  </a:lnTo>
                  <a:lnTo>
                    <a:pt x="537134" y="1230079"/>
                  </a:lnTo>
                  <a:lnTo>
                    <a:pt x="538809" y="1227300"/>
                  </a:lnTo>
                  <a:lnTo>
                    <a:pt x="541849" y="1227159"/>
                  </a:lnTo>
                  <a:lnTo>
                    <a:pt x="543771" y="1229770"/>
                  </a:lnTo>
                  <a:lnTo>
                    <a:pt x="547392" y="1232555"/>
                  </a:lnTo>
                  <a:lnTo>
                    <a:pt x="546886" y="1237507"/>
                  </a:lnTo>
                  <a:lnTo>
                    <a:pt x="543234" y="1241049"/>
                  </a:lnTo>
                  <a:lnTo>
                    <a:pt x="538747" y="1241900"/>
                  </a:lnTo>
                  <a:close/>
                </a:path>
                <a:path w="2330450" h="1436370" extrusionOk="0">
                  <a:moveTo>
                    <a:pt x="965496" y="1241801"/>
                  </a:moveTo>
                  <a:lnTo>
                    <a:pt x="961412" y="1237532"/>
                  </a:lnTo>
                  <a:lnTo>
                    <a:pt x="961288" y="1232586"/>
                  </a:lnTo>
                  <a:lnTo>
                    <a:pt x="964588" y="1229875"/>
                  </a:lnTo>
                  <a:lnTo>
                    <a:pt x="966417" y="1227196"/>
                  </a:lnTo>
                  <a:lnTo>
                    <a:pt x="969470" y="1227251"/>
                  </a:lnTo>
                  <a:lnTo>
                    <a:pt x="971225" y="1229974"/>
                  </a:lnTo>
                  <a:lnTo>
                    <a:pt x="974673" y="1232974"/>
                  </a:lnTo>
                  <a:lnTo>
                    <a:pt x="973863" y="1237883"/>
                  </a:lnTo>
                  <a:lnTo>
                    <a:pt x="970007" y="1241179"/>
                  </a:lnTo>
                  <a:lnTo>
                    <a:pt x="965496" y="1241801"/>
                  </a:lnTo>
                  <a:close/>
                </a:path>
                <a:path w="2330450" h="1436370" extrusionOk="0">
                  <a:moveTo>
                    <a:pt x="599665" y="1243279"/>
                  </a:moveTo>
                  <a:lnTo>
                    <a:pt x="594703" y="1242793"/>
                  </a:lnTo>
                  <a:lnTo>
                    <a:pt x="591131" y="1239165"/>
                  </a:lnTo>
                  <a:lnTo>
                    <a:pt x="590260" y="1234692"/>
                  </a:lnTo>
                  <a:lnTo>
                    <a:pt x="594252" y="1230362"/>
                  </a:lnTo>
                  <a:lnTo>
                    <a:pt x="599196" y="1229931"/>
                  </a:lnTo>
                  <a:lnTo>
                    <a:pt x="602113" y="1233042"/>
                  </a:lnTo>
                  <a:lnTo>
                    <a:pt x="604906" y="1234705"/>
                  </a:lnTo>
                  <a:lnTo>
                    <a:pt x="605060" y="1237742"/>
                  </a:lnTo>
                  <a:lnTo>
                    <a:pt x="602446" y="1239657"/>
                  </a:lnTo>
                  <a:lnTo>
                    <a:pt x="599665" y="1243279"/>
                  </a:lnTo>
                  <a:close/>
                </a:path>
                <a:path w="2330450" h="1436370" extrusionOk="0">
                  <a:moveTo>
                    <a:pt x="1026464" y="1243396"/>
                  </a:moveTo>
                  <a:lnTo>
                    <a:pt x="1021533" y="1242663"/>
                  </a:lnTo>
                  <a:lnTo>
                    <a:pt x="1018158" y="1238881"/>
                  </a:lnTo>
                  <a:lnTo>
                    <a:pt x="1017473" y="1234391"/>
                  </a:lnTo>
                  <a:lnTo>
                    <a:pt x="1021687" y="1230257"/>
                  </a:lnTo>
                  <a:lnTo>
                    <a:pt x="1026637" y="1230054"/>
                  </a:lnTo>
                  <a:lnTo>
                    <a:pt x="1029411" y="1233294"/>
                  </a:lnTo>
                  <a:lnTo>
                    <a:pt x="1032118" y="1235081"/>
                  </a:lnTo>
                  <a:lnTo>
                    <a:pt x="1032124" y="1238117"/>
                  </a:lnTo>
                  <a:lnTo>
                    <a:pt x="1029424" y="1239916"/>
                  </a:lnTo>
                  <a:lnTo>
                    <a:pt x="1026464" y="1243396"/>
                  </a:lnTo>
                  <a:close/>
                </a:path>
                <a:path w="2330450" h="1436370" extrusionOk="0">
                  <a:moveTo>
                    <a:pt x="1934231" y="1243353"/>
                  </a:moveTo>
                  <a:lnTo>
                    <a:pt x="1929961" y="1239281"/>
                  </a:lnTo>
                  <a:lnTo>
                    <a:pt x="1929633" y="1234347"/>
                  </a:lnTo>
                  <a:lnTo>
                    <a:pt x="1932816" y="1231501"/>
                  </a:lnTo>
                  <a:lnTo>
                    <a:pt x="1934534" y="1228748"/>
                  </a:lnTo>
                  <a:lnTo>
                    <a:pt x="1937580" y="1228656"/>
                  </a:lnTo>
                  <a:lnTo>
                    <a:pt x="1939453" y="1231298"/>
                  </a:lnTo>
                  <a:lnTo>
                    <a:pt x="1943025" y="1234150"/>
                  </a:lnTo>
                  <a:lnTo>
                    <a:pt x="1942431" y="1239084"/>
                  </a:lnTo>
                  <a:lnTo>
                    <a:pt x="1938724" y="1242565"/>
                  </a:lnTo>
                  <a:lnTo>
                    <a:pt x="1934231" y="1243353"/>
                  </a:lnTo>
                  <a:close/>
                </a:path>
                <a:path w="2330450" h="1436370" extrusionOk="0">
                  <a:moveTo>
                    <a:pt x="655689" y="1244881"/>
                  </a:moveTo>
                  <a:lnTo>
                    <a:pt x="650758" y="1244148"/>
                  </a:lnTo>
                  <a:lnTo>
                    <a:pt x="647384" y="1240366"/>
                  </a:lnTo>
                  <a:lnTo>
                    <a:pt x="646698" y="1235869"/>
                  </a:lnTo>
                  <a:lnTo>
                    <a:pt x="650913" y="1231735"/>
                  </a:lnTo>
                  <a:lnTo>
                    <a:pt x="655862" y="1231532"/>
                  </a:lnTo>
                  <a:lnTo>
                    <a:pt x="658637" y="1234772"/>
                  </a:lnTo>
                  <a:lnTo>
                    <a:pt x="661344" y="1236553"/>
                  </a:lnTo>
                  <a:lnTo>
                    <a:pt x="661350" y="1239602"/>
                  </a:lnTo>
                  <a:lnTo>
                    <a:pt x="658649" y="1241394"/>
                  </a:lnTo>
                  <a:lnTo>
                    <a:pt x="655689" y="1244881"/>
                  </a:lnTo>
                  <a:close/>
                </a:path>
                <a:path w="2330450" h="1436370" extrusionOk="0">
                  <a:moveTo>
                    <a:pt x="874984" y="1250653"/>
                  </a:moveTo>
                  <a:lnTo>
                    <a:pt x="870924" y="1246359"/>
                  </a:lnTo>
                  <a:lnTo>
                    <a:pt x="870837" y="1241407"/>
                  </a:lnTo>
                  <a:lnTo>
                    <a:pt x="874150" y="1238721"/>
                  </a:lnTo>
                  <a:lnTo>
                    <a:pt x="876004" y="1236054"/>
                  </a:lnTo>
                  <a:lnTo>
                    <a:pt x="879050" y="1236128"/>
                  </a:lnTo>
                  <a:lnTo>
                    <a:pt x="880793" y="1238863"/>
                  </a:lnTo>
                  <a:lnTo>
                    <a:pt x="884222" y="1241887"/>
                  </a:lnTo>
                  <a:lnTo>
                    <a:pt x="883370" y="1246791"/>
                  </a:lnTo>
                  <a:lnTo>
                    <a:pt x="879501" y="1250061"/>
                  </a:lnTo>
                  <a:lnTo>
                    <a:pt x="874984" y="1250653"/>
                  </a:lnTo>
                  <a:close/>
                </a:path>
                <a:path w="2330450" h="1436370" extrusionOk="0">
                  <a:moveTo>
                    <a:pt x="935723" y="1252365"/>
                  </a:moveTo>
                  <a:lnTo>
                    <a:pt x="930823" y="1251441"/>
                  </a:lnTo>
                  <a:lnTo>
                    <a:pt x="927609" y="1247511"/>
                  </a:lnTo>
                  <a:lnTo>
                    <a:pt x="927109" y="1242996"/>
                  </a:lnTo>
                  <a:lnTo>
                    <a:pt x="931478" y="1239029"/>
                  </a:lnTo>
                  <a:lnTo>
                    <a:pt x="936434" y="1239029"/>
                  </a:lnTo>
                  <a:lnTo>
                    <a:pt x="939072" y="1242374"/>
                  </a:lnTo>
                  <a:lnTo>
                    <a:pt x="941711" y="1244265"/>
                  </a:lnTo>
                  <a:lnTo>
                    <a:pt x="941594" y="1247308"/>
                  </a:lnTo>
                  <a:lnTo>
                    <a:pt x="938819" y="1248996"/>
                  </a:lnTo>
                  <a:lnTo>
                    <a:pt x="935723" y="1252365"/>
                  </a:lnTo>
                  <a:close/>
                </a:path>
                <a:path w="2330450" h="1436370" extrusionOk="0">
                  <a:moveTo>
                    <a:pt x="560679" y="1253647"/>
                  </a:moveTo>
                  <a:lnTo>
                    <a:pt x="556544" y="1249427"/>
                  </a:lnTo>
                  <a:lnTo>
                    <a:pt x="556371" y="1244481"/>
                  </a:lnTo>
                  <a:lnTo>
                    <a:pt x="559634" y="1241733"/>
                  </a:lnTo>
                  <a:lnTo>
                    <a:pt x="561439" y="1239035"/>
                  </a:lnTo>
                  <a:lnTo>
                    <a:pt x="564491" y="1239054"/>
                  </a:lnTo>
                  <a:lnTo>
                    <a:pt x="566277" y="1241764"/>
                  </a:lnTo>
                  <a:lnTo>
                    <a:pt x="569756" y="1244721"/>
                  </a:lnTo>
                  <a:lnTo>
                    <a:pt x="568996" y="1249643"/>
                  </a:lnTo>
                  <a:lnTo>
                    <a:pt x="565190" y="1252988"/>
                  </a:lnTo>
                  <a:lnTo>
                    <a:pt x="560679" y="1253647"/>
                  </a:lnTo>
                  <a:close/>
                </a:path>
                <a:path w="2330450" h="1436370" extrusionOk="0">
                  <a:moveTo>
                    <a:pt x="992278" y="1253776"/>
                  </a:moveTo>
                  <a:lnTo>
                    <a:pt x="987353" y="1252987"/>
                  </a:lnTo>
                  <a:lnTo>
                    <a:pt x="984023" y="1249162"/>
                  </a:lnTo>
                  <a:lnTo>
                    <a:pt x="983386" y="1244665"/>
                  </a:lnTo>
                  <a:lnTo>
                    <a:pt x="987638" y="1240581"/>
                  </a:lnTo>
                  <a:lnTo>
                    <a:pt x="992600" y="1240427"/>
                  </a:lnTo>
                  <a:lnTo>
                    <a:pt x="995337" y="1243698"/>
                  </a:lnTo>
                  <a:lnTo>
                    <a:pt x="998025" y="1245509"/>
                  </a:lnTo>
                  <a:lnTo>
                    <a:pt x="997995" y="1248558"/>
                  </a:lnTo>
                  <a:lnTo>
                    <a:pt x="995269" y="1250326"/>
                  </a:lnTo>
                  <a:lnTo>
                    <a:pt x="992278" y="1253776"/>
                  </a:lnTo>
                  <a:close/>
                </a:path>
                <a:path w="2330450" h="1436370" extrusionOk="0">
                  <a:moveTo>
                    <a:pt x="1904446" y="1253875"/>
                  </a:moveTo>
                  <a:lnTo>
                    <a:pt x="1899656" y="1252797"/>
                  </a:lnTo>
                  <a:lnTo>
                    <a:pt x="1897630" y="1249039"/>
                  </a:lnTo>
                  <a:lnTo>
                    <a:pt x="1895300" y="1246630"/>
                  </a:lnTo>
                  <a:lnTo>
                    <a:pt x="1897574" y="1244450"/>
                  </a:lnTo>
                  <a:lnTo>
                    <a:pt x="1899817" y="1240563"/>
                  </a:lnTo>
                  <a:lnTo>
                    <a:pt x="1904785" y="1240477"/>
                  </a:lnTo>
                  <a:lnTo>
                    <a:pt x="1907498" y="1243834"/>
                  </a:lnTo>
                  <a:lnTo>
                    <a:pt x="1912059" y="1247031"/>
                  </a:lnTo>
                  <a:lnTo>
                    <a:pt x="1907412" y="1250277"/>
                  </a:lnTo>
                  <a:lnTo>
                    <a:pt x="1904446" y="1253875"/>
                  </a:lnTo>
                  <a:close/>
                </a:path>
                <a:path w="2330450" h="1436370" extrusionOk="0">
                  <a:moveTo>
                    <a:pt x="621226" y="1255346"/>
                  </a:moveTo>
                  <a:lnTo>
                    <a:pt x="616344" y="1254373"/>
                  </a:lnTo>
                  <a:lnTo>
                    <a:pt x="613168" y="1250400"/>
                  </a:lnTo>
                  <a:lnTo>
                    <a:pt x="612729" y="1245879"/>
                  </a:lnTo>
                  <a:lnTo>
                    <a:pt x="617135" y="1241961"/>
                  </a:lnTo>
                  <a:lnTo>
                    <a:pt x="622091" y="1242023"/>
                  </a:lnTo>
                  <a:lnTo>
                    <a:pt x="624693" y="1245392"/>
                  </a:lnTo>
                  <a:lnTo>
                    <a:pt x="627307" y="1247314"/>
                  </a:lnTo>
                  <a:lnTo>
                    <a:pt x="627146" y="1250351"/>
                  </a:lnTo>
                  <a:lnTo>
                    <a:pt x="624353" y="1252008"/>
                  </a:lnTo>
                  <a:lnTo>
                    <a:pt x="621226" y="1255346"/>
                  </a:lnTo>
                  <a:close/>
                </a:path>
                <a:path w="2330450" h="1436370" extrusionOk="0">
                  <a:moveTo>
                    <a:pt x="677905" y="1256720"/>
                  </a:moveTo>
                  <a:lnTo>
                    <a:pt x="672974" y="1255963"/>
                  </a:lnTo>
                  <a:lnTo>
                    <a:pt x="669618" y="1252162"/>
                  </a:lnTo>
                  <a:lnTo>
                    <a:pt x="668957" y="1247665"/>
                  </a:lnTo>
                  <a:lnTo>
                    <a:pt x="673190" y="1243550"/>
                  </a:lnTo>
                  <a:lnTo>
                    <a:pt x="678152" y="1243378"/>
                  </a:lnTo>
                  <a:lnTo>
                    <a:pt x="680902" y="1246630"/>
                  </a:lnTo>
                  <a:lnTo>
                    <a:pt x="683609" y="1248423"/>
                  </a:lnTo>
                  <a:lnTo>
                    <a:pt x="683590" y="1251466"/>
                  </a:lnTo>
                  <a:lnTo>
                    <a:pt x="680877" y="1253252"/>
                  </a:lnTo>
                  <a:lnTo>
                    <a:pt x="677905" y="1256720"/>
                  </a:lnTo>
                  <a:close/>
                </a:path>
                <a:path w="2330450" h="1436370" extrusionOk="0">
                  <a:moveTo>
                    <a:pt x="897200" y="1262474"/>
                  </a:moveTo>
                  <a:lnTo>
                    <a:pt x="893164" y="1258162"/>
                  </a:lnTo>
                  <a:lnTo>
                    <a:pt x="893090" y="1253215"/>
                  </a:lnTo>
                  <a:lnTo>
                    <a:pt x="896415" y="1250542"/>
                  </a:lnTo>
                  <a:lnTo>
                    <a:pt x="898275" y="1247887"/>
                  </a:lnTo>
                  <a:lnTo>
                    <a:pt x="901321" y="1247967"/>
                  </a:lnTo>
                  <a:lnTo>
                    <a:pt x="903058" y="1250702"/>
                  </a:lnTo>
                  <a:lnTo>
                    <a:pt x="906475" y="1253745"/>
                  </a:lnTo>
                  <a:lnTo>
                    <a:pt x="905604" y="1258642"/>
                  </a:lnTo>
                  <a:lnTo>
                    <a:pt x="901717" y="1261901"/>
                  </a:lnTo>
                  <a:lnTo>
                    <a:pt x="897200" y="1262474"/>
                  </a:lnTo>
                  <a:close/>
                </a:path>
                <a:path w="2330450" h="1436370" extrusionOk="0">
                  <a:moveTo>
                    <a:pt x="958315" y="1264081"/>
                  </a:moveTo>
                  <a:lnTo>
                    <a:pt x="953378" y="1263398"/>
                  </a:lnTo>
                  <a:lnTo>
                    <a:pt x="949961" y="1259646"/>
                  </a:lnTo>
                  <a:lnTo>
                    <a:pt x="949238" y="1255156"/>
                  </a:lnTo>
                  <a:lnTo>
                    <a:pt x="953396" y="1250985"/>
                  </a:lnTo>
                  <a:lnTo>
                    <a:pt x="958346" y="1250721"/>
                  </a:lnTo>
                  <a:lnTo>
                    <a:pt x="961152" y="1253936"/>
                  </a:lnTo>
                  <a:lnTo>
                    <a:pt x="963877" y="1255692"/>
                  </a:lnTo>
                  <a:lnTo>
                    <a:pt x="963914" y="1258747"/>
                  </a:lnTo>
                  <a:lnTo>
                    <a:pt x="961232" y="1260564"/>
                  </a:lnTo>
                  <a:lnTo>
                    <a:pt x="958315" y="1264081"/>
                  </a:lnTo>
                  <a:close/>
                </a:path>
                <a:path w="2330450" h="1436370" extrusionOk="0">
                  <a:moveTo>
                    <a:pt x="600629" y="1187285"/>
                  </a:moveTo>
                  <a:lnTo>
                    <a:pt x="595711" y="1186417"/>
                  </a:lnTo>
                  <a:lnTo>
                    <a:pt x="592448" y="1182542"/>
                  </a:lnTo>
                  <a:lnTo>
                    <a:pt x="591873" y="1178039"/>
                  </a:lnTo>
                  <a:lnTo>
                    <a:pt x="596199" y="1174017"/>
                  </a:lnTo>
                  <a:lnTo>
                    <a:pt x="601161" y="1173943"/>
                  </a:lnTo>
                  <a:lnTo>
                    <a:pt x="603843" y="1177251"/>
                  </a:lnTo>
                  <a:lnTo>
                    <a:pt x="606506" y="1179111"/>
                  </a:lnTo>
                  <a:lnTo>
                    <a:pt x="606432" y="1182154"/>
                  </a:lnTo>
                  <a:lnTo>
                    <a:pt x="603682" y="1183885"/>
                  </a:lnTo>
                  <a:lnTo>
                    <a:pt x="600629" y="1187285"/>
                  </a:lnTo>
                  <a:close/>
                </a:path>
                <a:path w="2330450" h="1436370" extrusionOk="0">
                  <a:moveTo>
                    <a:pt x="1027836" y="1187261"/>
                  </a:moveTo>
                  <a:lnTo>
                    <a:pt x="1022917" y="1186454"/>
                  </a:lnTo>
                  <a:lnTo>
                    <a:pt x="1019605" y="1182610"/>
                  </a:lnTo>
                  <a:lnTo>
                    <a:pt x="1018987" y="1178113"/>
                  </a:lnTo>
                  <a:lnTo>
                    <a:pt x="1023269" y="1174042"/>
                  </a:lnTo>
                  <a:lnTo>
                    <a:pt x="1028231" y="1173919"/>
                  </a:lnTo>
                  <a:lnTo>
                    <a:pt x="1030950" y="1177202"/>
                  </a:lnTo>
                  <a:lnTo>
                    <a:pt x="1033638" y="1179031"/>
                  </a:lnTo>
                  <a:lnTo>
                    <a:pt x="1033577" y="1182074"/>
                  </a:lnTo>
                  <a:lnTo>
                    <a:pt x="1030851" y="1183824"/>
                  </a:lnTo>
                  <a:lnTo>
                    <a:pt x="1027836" y="1187261"/>
                  </a:lnTo>
                  <a:close/>
                </a:path>
                <a:path w="2330450" h="1436370" extrusionOk="0">
                  <a:moveTo>
                    <a:pt x="1080010" y="1188659"/>
                  </a:moveTo>
                  <a:lnTo>
                    <a:pt x="1075721" y="1184618"/>
                  </a:lnTo>
                  <a:lnTo>
                    <a:pt x="1075363" y="1179690"/>
                  </a:lnTo>
                  <a:lnTo>
                    <a:pt x="1078521" y="1176820"/>
                  </a:lnTo>
                  <a:lnTo>
                    <a:pt x="1080226" y="1174060"/>
                  </a:lnTo>
                  <a:lnTo>
                    <a:pt x="1083279" y="1173955"/>
                  </a:lnTo>
                  <a:lnTo>
                    <a:pt x="1085164" y="1176586"/>
                  </a:lnTo>
                  <a:lnTo>
                    <a:pt x="1088754" y="1179413"/>
                  </a:lnTo>
                  <a:lnTo>
                    <a:pt x="1088192" y="1184359"/>
                  </a:lnTo>
                  <a:lnTo>
                    <a:pt x="1084503" y="1187852"/>
                  </a:lnTo>
                  <a:lnTo>
                    <a:pt x="1080010" y="1188659"/>
                  </a:lnTo>
                  <a:close/>
                </a:path>
                <a:path w="2330450" h="1436370" extrusionOk="0">
                  <a:moveTo>
                    <a:pt x="764110" y="1191616"/>
                  </a:moveTo>
                  <a:lnTo>
                    <a:pt x="759821" y="1187575"/>
                  </a:lnTo>
                  <a:lnTo>
                    <a:pt x="759463" y="1182641"/>
                  </a:lnTo>
                  <a:lnTo>
                    <a:pt x="762627" y="1179770"/>
                  </a:lnTo>
                  <a:lnTo>
                    <a:pt x="764326" y="1177017"/>
                  </a:lnTo>
                  <a:lnTo>
                    <a:pt x="767373" y="1176912"/>
                  </a:lnTo>
                  <a:lnTo>
                    <a:pt x="769258" y="1179536"/>
                  </a:lnTo>
                  <a:lnTo>
                    <a:pt x="772848" y="1182364"/>
                  </a:lnTo>
                  <a:lnTo>
                    <a:pt x="772286" y="1187310"/>
                  </a:lnTo>
                  <a:lnTo>
                    <a:pt x="768603" y="1190809"/>
                  </a:lnTo>
                  <a:lnTo>
                    <a:pt x="764110" y="1191616"/>
                  </a:lnTo>
                  <a:close/>
                </a:path>
                <a:path w="2330450" h="1436370" extrusionOk="0">
                  <a:moveTo>
                    <a:pt x="820079" y="1192990"/>
                  </a:moveTo>
                  <a:lnTo>
                    <a:pt x="816043" y="1188684"/>
                  </a:lnTo>
                  <a:lnTo>
                    <a:pt x="815969" y="1183731"/>
                  </a:lnTo>
                  <a:lnTo>
                    <a:pt x="819294" y="1181058"/>
                  </a:lnTo>
                  <a:lnTo>
                    <a:pt x="821154" y="1178403"/>
                  </a:lnTo>
                  <a:lnTo>
                    <a:pt x="824200" y="1178483"/>
                  </a:lnTo>
                  <a:lnTo>
                    <a:pt x="825937" y="1181224"/>
                  </a:lnTo>
                  <a:lnTo>
                    <a:pt x="829354" y="1184261"/>
                  </a:lnTo>
                  <a:lnTo>
                    <a:pt x="828483" y="1189158"/>
                  </a:lnTo>
                  <a:lnTo>
                    <a:pt x="824602" y="1192417"/>
                  </a:lnTo>
                  <a:lnTo>
                    <a:pt x="820079" y="1192990"/>
                  </a:lnTo>
                  <a:close/>
                </a:path>
                <a:path w="2330450" h="1436370" extrusionOk="0">
                  <a:moveTo>
                    <a:pt x="881145" y="1194604"/>
                  </a:moveTo>
                  <a:lnTo>
                    <a:pt x="876208" y="1193889"/>
                  </a:lnTo>
                  <a:lnTo>
                    <a:pt x="872815" y="1190119"/>
                  </a:lnTo>
                  <a:lnTo>
                    <a:pt x="872123" y="1185629"/>
                  </a:lnTo>
                  <a:lnTo>
                    <a:pt x="876313" y="1181477"/>
                  </a:lnTo>
                  <a:lnTo>
                    <a:pt x="881269" y="1181261"/>
                  </a:lnTo>
                  <a:lnTo>
                    <a:pt x="884056" y="1184489"/>
                  </a:lnTo>
                  <a:lnTo>
                    <a:pt x="886775" y="1186263"/>
                  </a:lnTo>
                  <a:lnTo>
                    <a:pt x="886781" y="1189300"/>
                  </a:lnTo>
                  <a:lnTo>
                    <a:pt x="884087" y="1191105"/>
                  </a:lnTo>
                  <a:lnTo>
                    <a:pt x="881145" y="1194604"/>
                  </a:lnTo>
                  <a:close/>
                </a:path>
                <a:path w="2330450" h="1436370" extrusionOk="0">
                  <a:moveTo>
                    <a:pt x="936421" y="1197277"/>
                  </a:moveTo>
                  <a:lnTo>
                    <a:pt x="933375" y="1197154"/>
                  </a:lnTo>
                  <a:lnTo>
                    <a:pt x="931682" y="1194394"/>
                  </a:lnTo>
                  <a:lnTo>
                    <a:pt x="928301" y="1191308"/>
                  </a:lnTo>
                  <a:lnTo>
                    <a:pt x="929222" y="1186417"/>
                  </a:lnTo>
                  <a:lnTo>
                    <a:pt x="933165" y="1183220"/>
                  </a:lnTo>
                  <a:lnTo>
                    <a:pt x="937700" y="1182721"/>
                  </a:lnTo>
                  <a:lnTo>
                    <a:pt x="941680" y="1187076"/>
                  </a:lnTo>
                  <a:lnTo>
                    <a:pt x="941680" y="1192016"/>
                  </a:lnTo>
                  <a:lnTo>
                    <a:pt x="938319" y="1194647"/>
                  </a:lnTo>
                  <a:lnTo>
                    <a:pt x="936421" y="1197277"/>
                  </a:lnTo>
                  <a:close/>
                </a:path>
                <a:path w="2330450" h="1436370" extrusionOk="0">
                  <a:moveTo>
                    <a:pt x="2273941" y="1196063"/>
                  </a:moveTo>
                  <a:lnTo>
                    <a:pt x="2269627" y="1192041"/>
                  </a:lnTo>
                  <a:lnTo>
                    <a:pt x="2269244" y="1187113"/>
                  </a:lnTo>
                  <a:lnTo>
                    <a:pt x="2272390" y="1184230"/>
                  </a:lnTo>
                  <a:lnTo>
                    <a:pt x="2274077" y="1181464"/>
                  </a:lnTo>
                  <a:lnTo>
                    <a:pt x="2277123" y="1181341"/>
                  </a:lnTo>
                  <a:lnTo>
                    <a:pt x="2279027" y="1183965"/>
                  </a:lnTo>
                  <a:lnTo>
                    <a:pt x="2282629" y="1186774"/>
                  </a:lnTo>
                  <a:lnTo>
                    <a:pt x="2282098" y="1191720"/>
                  </a:lnTo>
                  <a:lnTo>
                    <a:pt x="2278427" y="1195232"/>
                  </a:lnTo>
                  <a:lnTo>
                    <a:pt x="2273941" y="1196063"/>
                  </a:lnTo>
                  <a:close/>
                </a:path>
                <a:path w="2330450" h="1436370" extrusionOk="0">
                  <a:moveTo>
                    <a:pt x="566351" y="1197689"/>
                  </a:moveTo>
                  <a:lnTo>
                    <a:pt x="561469" y="1196722"/>
                  </a:lnTo>
                  <a:lnTo>
                    <a:pt x="558299" y="1192749"/>
                  </a:lnTo>
                  <a:lnTo>
                    <a:pt x="557854" y="1188222"/>
                  </a:lnTo>
                  <a:lnTo>
                    <a:pt x="562260" y="1184304"/>
                  </a:lnTo>
                  <a:lnTo>
                    <a:pt x="567216" y="1184366"/>
                  </a:lnTo>
                  <a:lnTo>
                    <a:pt x="569818" y="1187741"/>
                  </a:lnTo>
                  <a:lnTo>
                    <a:pt x="572432" y="1189663"/>
                  </a:lnTo>
                  <a:lnTo>
                    <a:pt x="572278" y="1192694"/>
                  </a:lnTo>
                  <a:lnTo>
                    <a:pt x="569484" y="1194357"/>
                  </a:lnTo>
                  <a:lnTo>
                    <a:pt x="566351" y="1197689"/>
                  </a:lnTo>
                  <a:close/>
                </a:path>
                <a:path w="2330450" h="1436370" extrusionOk="0">
                  <a:moveTo>
                    <a:pt x="989535" y="1197529"/>
                  </a:moveTo>
                  <a:lnTo>
                    <a:pt x="985246" y="1193489"/>
                  </a:lnTo>
                  <a:lnTo>
                    <a:pt x="984888" y="1188554"/>
                  </a:lnTo>
                  <a:lnTo>
                    <a:pt x="988052" y="1185684"/>
                  </a:lnTo>
                  <a:lnTo>
                    <a:pt x="989751" y="1182930"/>
                  </a:lnTo>
                  <a:lnTo>
                    <a:pt x="992798" y="1182826"/>
                  </a:lnTo>
                  <a:lnTo>
                    <a:pt x="994682" y="1185450"/>
                  </a:lnTo>
                  <a:lnTo>
                    <a:pt x="998273" y="1188277"/>
                  </a:lnTo>
                  <a:lnTo>
                    <a:pt x="997710" y="1193224"/>
                  </a:lnTo>
                  <a:lnTo>
                    <a:pt x="994027" y="1196722"/>
                  </a:lnTo>
                  <a:lnTo>
                    <a:pt x="989535" y="1197529"/>
                  </a:lnTo>
                  <a:close/>
                </a:path>
                <a:path w="2330450" h="1436370" extrusionOk="0">
                  <a:moveTo>
                    <a:pt x="622783" y="1199143"/>
                  </a:moveTo>
                  <a:lnTo>
                    <a:pt x="617883" y="1198213"/>
                  </a:lnTo>
                  <a:lnTo>
                    <a:pt x="614670" y="1194289"/>
                  </a:lnTo>
                  <a:lnTo>
                    <a:pt x="614175" y="1189768"/>
                  </a:lnTo>
                  <a:lnTo>
                    <a:pt x="618544" y="1185807"/>
                  </a:lnTo>
                  <a:lnTo>
                    <a:pt x="623505" y="1185807"/>
                  </a:lnTo>
                  <a:lnTo>
                    <a:pt x="626139" y="1189152"/>
                  </a:lnTo>
                  <a:lnTo>
                    <a:pt x="628777" y="1191043"/>
                  </a:lnTo>
                  <a:lnTo>
                    <a:pt x="628654" y="1194080"/>
                  </a:lnTo>
                  <a:lnTo>
                    <a:pt x="625879" y="1195768"/>
                  </a:lnTo>
                  <a:lnTo>
                    <a:pt x="622783" y="1199143"/>
                  </a:lnTo>
                  <a:close/>
                </a:path>
                <a:path w="2330450" h="1436370" extrusionOk="0">
                  <a:moveTo>
                    <a:pt x="1045930" y="1199014"/>
                  </a:moveTo>
                  <a:lnTo>
                    <a:pt x="1041616" y="1194998"/>
                  </a:lnTo>
                  <a:lnTo>
                    <a:pt x="1041233" y="1190070"/>
                  </a:lnTo>
                  <a:lnTo>
                    <a:pt x="1044385" y="1187181"/>
                  </a:lnTo>
                  <a:lnTo>
                    <a:pt x="1046072" y="1184415"/>
                  </a:lnTo>
                  <a:lnTo>
                    <a:pt x="1049118" y="1184292"/>
                  </a:lnTo>
                  <a:lnTo>
                    <a:pt x="1051022" y="1186916"/>
                  </a:lnTo>
                  <a:lnTo>
                    <a:pt x="1054624" y="1189725"/>
                  </a:lnTo>
                  <a:lnTo>
                    <a:pt x="1054087" y="1194671"/>
                  </a:lnTo>
                  <a:lnTo>
                    <a:pt x="1050416" y="1198189"/>
                  </a:lnTo>
                  <a:lnTo>
                    <a:pt x="1045930" y="1199014"/>
                  </a:lnTo>
                  <a:close/>
                </a:path>
                <a:path w="2330450" h="1436370" extrusionOk="0">
                  <a:moveTo>
                    <a:pt x="1101867" y="1200381"/>
                  </a:moveTo>
                  <a:lnTo>
                    <a:pt x="1097832" y="1196070"/>
                  </a:lnTo>
                  <a:lnTo>
                    <a:pt x="1097758" y="1191123"/>
                  </a:lnTo>
                  <a:lnTo>
                    <a:pt x="1101082" y="1188450"/>
                  </a:lnTo>
                  <a:lnTo>
                    <a:pt x="1102942" y="1185795"/>
                  </a:lnTo>
                  <a:lnTo>
                    <a:pt x="1105989" y="1185875"/>
                  </a:lnTo>
                  <a:lnTo>
                    <a:pt x="1107725" y="1188610"/>
                  </a:lnTo>
                  <a:lnTo>
                    <a:pt x="1111143" y="1191653"/>
                  </a:lnTo>
                  <a:lnTo>
                    <a:pt x="1110271" y="1196550"/>
                  </a:lnTo>
                  <a:lnTo>
                    <a:pt x="1106384" y="1199809"/>
                  </a:lnTo>
                  <a:lnTo>
                    <a:pt x="1101867" y="1200381"/>
                  </a:lnTo>
                  <a:close/>
                </a:path>
                <a:path w="2330450" h="1436370" extrusionOk="0">
                  <a:moveTo>
                    <a:pt x="786449" y="1203474"/>
                  </a:moveTo>
                  <a:lnTo>
                    <a:pt x="782105" y="1199494"/>
                  </a:lnTo>
                  <a:lnTo>
                    <a:pt x="781672" y="1194567"/>
                  </a:lnTo>
                  <a:lnTo>
                    <a:pt x="784793" y="1191653"/>
                  </a:lnTo>
                  <a:lnTo>
                    <a:pt x="786462" y="1188875"/>
                  </a:lnTo>
                  <a:lnTo>
                    <a:pt x="789496" y="1188721"/>
                  </a:lnTo>
                  <a:lnTo>
                    <a:pt x="791424" y="1191327"/>
                  </a:lnTo>
                  <a:lnTo>
                    <a:pt x="795057" y="1194099"/>
                  </a:lnTo>
                  <a:lnTo>
                    <a:pt x="794569" y="1199045"/>
                  </a:lnTo>
                  <a:lnTo>
                    <a:pt x="790929" y="1202599"/>
                  </a:lnTo>
                  <a:lnTo>
                    <a:pt x="786449" y="1203474"/>
                  </a:lnTo>
                  <a:close/>
                </a:path>
                <a:path w="2330450" h="1436370" extrusionOk="0">
                  <a:moveTo>
                    <a:pt x="846855" y="1205020"/>
                  </a:moveTo>
                  <a:lnTo>
                    <a:pt x="841936" y="1204170"/>
                  </a:lnTo>
                  <a:lnTo>
                    <a:pt x="838654" y="1200314"/>
                  </a:lnTo>
                  <a:lnTo>
                    <a:pt x="838061" y="1195811"/>
                  </a:lnTo>
                  <a:lnTo>
                    <a:pt x="842374" y="1191764"/>
                  </a:lnTo>
                  <a:lnTo>
                    <a:pt x="847337" y="1191678"/>
                  </a:lnTo>
                  <a:lnTo>
                    <a:pt x="850037" y="1194979"/>
                  </a:lnTo>
                  <a:lnTo>
                    <a:pt x="852707" y="1196827"/>
                  </a:lnTo>
                  <a:lnTo>
                    <a:pt x="852633" y="1199864"/>
                  </a:lnTo>
                  <a:lnTo>
                    <a:pt x="849889" y="1201601"/>
                  </a:lnTo>
                  <a:lnTo>
                    <a:pt x="846855" y="1205020"/>
                  </a:lnTo>
                  <a:close/>
                </a:path>
                <a:path w="2330450" h="1436370" extrusionOk="0">
                  <a:moveTo>
                    <a:pt x="903157" y="1206517"/>
                  </a:moveTo>
                  <a:lnTo>
                    <a:pt x="898250" y="1205630"/>
                  </a:lnTo>
                  <a:lnTo>
                    <a:pt x="894994" y="1201737"/>
                  </a:lnTo>
                  <a:lnTo>
                    <a:pt x="894450" y="1197228"/>
                  </a:lnTo>
                  <a:lnTo>
                    <a:pt x="898788" y="1193224"/>
                  </a:lnTo>
                  <a:lnTo>
                    <a:pt x="903756" y="1193181"/>
                  </a:lnTo>
                  <a:lnTo>
                    <a:pt x="906426" y="1196501"/>
                  </a:lnTo>
                  <a:lnTo>
                    <a:pt x="909083" y="1198373"/>
                  </a:lnTo>
                  <a:lnTo>
                    <a:pt x="908978" y="1201410"/>
                  </a:lnTo>
                  <a:lnTo>
                    <a:pt x="906222" y="1203123"/>
                  </a:lnTo>
                  <a:lnTo>
                    <a:pt x="903157" y="1206517"/>
                  </a:lnTo>
                  <a:close/>
                </a:path>
                <a:path w="2330450" h="1436370" extrusionOk="0">
                  <a:moveTo>
                    <a:pt x="528922" y="1209073"/>
                  </a:moveTo>
                  <a:lnTo>
                    <a:pt x="527080" y="1206400"/>
                  </a:lnTo>
                  <a:lnTo>
                    <a:pt x="523546" y="1203517"/>
                  </a:lnTo>
                  <a:lnTo>
                    <a:pt x="524200" y="1198583"/>
                  </a:lnTo>
                  <a:lnTo>
                    <a:pt x="527945" y="1195158"/>
                  </a:lnTo>
                  <a:lnTo>
                    <a:pt x="532444" y="1194419"/>
                  </a:lnTo>
                  <a:lnTo>
                    <a:pt x="536659" y="1198546"/>
                  </a:lnTo>
                  <a:lnTo>
                    <a:pt x="536937" y="1203486"/>
                  </a:lnTo>
                  <a:lnTo>
                    <a:pt x="533729" y="1206295"/>
                  </a:lnTo>
                  <a:lnTo>
                    <a:pt x="531974" y="1209024"/>
                  </a:lnTo>
                  <a:lnTo>
                    <a:pt x="528922" y="1209073"/>
                  </a:lnTo>
                  <a:close/>
                </a:path>
                <a:path w="2330450" h="1436370" extrusionOk="0">
                  <a:moveTo>
                    <a:pt x="956011" y="1209061"/>
                  </a:moveTo>
                  <a:lnTo>
                    <a:pt x="954188" y="1206387"/>
                  </a:lnTo>
                  <a:lnTo>
                    <a:pt x="950665" y="1203480"/>
                  </a:lnTo>
                  <a:lnTo>
                    <a:pt x="951351" y="1198552"/>
                  </a:lnTo>
                  <a:lnTo>
                    <a:pt x="955108" y="1195145"/>
                  </a:lnTo>
                  <a:lnTo>
                    <a:pt x="959613" y="1194425"/>
                  </a:lnTo>
                  <a:lnTo>
                    <a:pt x="963797" y="1198570"/>
                  </a:lnTo>
                  <a:lnTo>
                    <a:pt x="964063" y="1203505"/>
                  </a:lnTo>
                  <a:lnTo>
                    <a:pt x="960837" y="1206307"/>
                  </a:lnTo>
                  <a:lnTo>
                    <a:pt x="959076" y="1209024"/>
                  </a:lnTo>
                  <a:lnTo>
                    <a:pt x="956011" y="1209061"/>
                  </a:lnTo>
                  <a:close/>
                </a:path>
                <a:path w="2330450" h="1436370" extrusionOk="0">
                  <a:moveTo>
                    <a:pt x="585180" y="1210533"/>
                  </a:moveTo>
                  <a:lnTo>
                    <a:pt x="583370" y="1207847"/>
                  </a:lnTo>
                  <a:lnTo>
                    <a:pt x="579866" y="1204915"/>
                  </a:lnTo>
                  <a:lnTo>
                    <a:pt x="580583" y="1199994"/>
                  </a:lnTo>
                  <a:lnTo>
                    <a:pt x="584365" y="1196618"/>
                  </a:lnTo>
                  <a:lnTo>
                    <a:pt x="588876" y="1195922"/>
                  </a:lnTo>
                  <a:lnTo>
                    <a:pt x="593035" y="1200098"/>
                  </a:lnTo>
                  <a:lnTo>
                    <a:pt x="593257" y="1205039"/>
                  </a:lnTo>
                  <a:lnTo>
                    <a:pt x="589999" y="1207847"/>
                  </a:lnTo>
                  <a:lnTo>
                    <a:pt x="588239" y="1210527"/>
                  </a:lnTo>
                  <a:lnTo>
                    <a:pt x="585180" y="1210533"/>
                  </a:lnTo>
                  <a:close/>
                </a:path>
                <a:path w="2330450" h="1436370" extrusionOk="0">
                  <a:moveTo>
                    <a:pt x="1016187" y="1209369"/>
                  </a:moveTo>
                  <a:lnTo>
                    <a:pt x="1011237" y="1208710"/>
                  </a:lnTo>
                  <a:lnTo>
                    <a:pt x="1007808" y="1204977"/>
                  </a:lnTo>
                  <a:lnTo>
                    <a:pt x="1007066" y="1200486"/>
                  </a:lnTo>
                  <a:lnTo>
                    <a:pt x="1011200" y="1196291"/>
                  </a:lnTo>
                  <a:lnTo>
                    <a:pt x="1016162" y="1196008"/>
                  </a:lnTo>
                  <a:lnTo>
                    <a:pt x="1018980" y="1199211"/>
                  </a:lnTo>
                  <a:lnTo>
                    <a:pt x="1021718" y="1200954"/>
                  </a:lnTo>
                  <a:lnTo>
                    <a:pt x="1021761" y="1204010"/>
                  </a:lnTo>
                  <a:lnTo>
                    <a:pt x="1019085" y="1205839"/>
                  </a:lnTo>
                  <a:lnTo>
                    <a:pt x="1016187" y="1209369"/>
                  </a:lnTo>
                  <a:close/>
                </a:path>
                <a:path w="2330450" h="1436370" extrusionOk="0">
                  <a:moveTo>
                    <a:pt x="645122" y="1210946"/>
                  </a:moveTo>
                  <a:lnTo>
                    <a:pt x="640210" y="1210071"/>
                  </a:lnTo>
                  <a:lnTo>
                    <a:pt x="636941" y="1206203"/>
                  </a:lnTo>
                  <a:lnTo>
                    <a:pt x="636366" y="1201700"/>
                  </a:lnTo>
                  <a:lnTo>
                    <a:pt x="640698" y="1197671"/>
                  </a:lnTo>
                  <a:lnTo>
                    <a:pt x="645660" y="1197597"/>
                  </a:lnTo>
                  <a:lnTo>
                    <a:pt x="648342" y="1200911"/>
                  </a:lnTo>
                  <a:lnTo>
                    <a:pt x="651005" y="1202765"/>
                  </a:lnTo>
                  <a:lnTo>
                    <a:pt x="650925" y="1205808"/>
                  </a:lnTo>
                  <a:lnTo>
                    <a:pt x="648175" y="1207539"/>
                  </a:lnTo>
                  <a:lnTo>
                    <a:pt x="645122" y="1210946"/>
                  </a:lnTo>
                  <a:close/>
                </a:path>
                <a:path w="2330450" h="1436370" extrusionOk="0">
                  <a:moveTo>
                    <a:pt x="1068732" y="1212024"/>
                  </a:moveTo>
                  <a:lnTo>
                    <a:pt x="1066903" y="1209344"/>
                  </a:lnTo>
                  <a:lnTo>
                    <a:pt x="1063381" y="1206443"/>
                  </a:lnTo>
                  <a:lnTo>
                    <a:pt x="1064060" y="1201515"/>
                  </a:lnTo>
                  <a:lnTo>
                    <a:pt x="1067824" y="1198108"/>
                  </a:lnTo>
                  <a:lnTo>
                    <a:pt x="1072322" y="1197388"/>
                  </a:lnTo>
                  <a:lnTo>
                    <a:pt x="1076512" y="1201533"/>
                  </a:lnTo>
                  <a:lnTo>
                    <a:pt x="1076778" y="1206468"/>
                  </a:lnTo>
                  <a:lnTo>
                    <a:pt x="1073552" y="1209264"/>
                  </a:lnTo>
                  <a:lnTo>
                    <a:pt x="1071791" y="1211981"/>
                  </a:lnTo>
                  <a:lnTo>
                    <a:pt x="1068732" y="1212024"/>
                  </a:lnTo>
                  <a:close/>
                </a:path>
                <a:path w="2330450" h="1436370" extrusionOk="0">
                  <a:moveTo>
                    <a:pt x="808362" y="1215209"/>
                  </a:moveTo>
                  <a:lnTo>
                    <a:pt x="804234" y="1210989"/>
                  </a:lnTo>
                  <a:lnTo>
                    <a:pt x="804055" y="1206043"/>
                  </a:lnTo>
                  <a:lnTo>
                    <a:pt x="807318" y="1203295"/>
                  </a:lnTo>
                  <a:lnTo>
                    <a:pt x="809122" y="1200597"/>
                  </a:lnTo>
                  <a:lnTo>
                    <a:pt x="812175" y="1200622"/>
                  </a:lnTo>
                  <a:lnTo>
                    <a:pt x="813961" y="1203326"/>
                  </a:lnTo>
                  <a:lnTo>
                    <a:pt x="817440" y="1206283"/>
                  </a:lnTo>
                  <a:lnTo>
                    <a:pt x="816680" y="1211211"/>
                  </a:lnTo>
                  <a:lnTo>
                    <a:pt x="812873" y="1214550"/>
                  </a:lnTo>
                  <a:lnTo>
                    <a:pt x="808362" y="1215209"/>
                  </a:lnTo>
                  <a:close/>
                </a:path>
                <a:path w="2330450" h="1436370" extrusionOk="0">
                  <a:moveTo>
                    <a:pt x="865029" y="1216767"/>
                  </a:moveTo>
                  <a:lnTo>
                    <a:pt x="860703" y="1212775"/>
                  </a:lnTo>
                  <a:lnTo>
                    <a:pt x="860283" y="1207847"/>
                  </a:lnTo>
                  <a:lnTo>
                    <a:pt x="863416" y="1204946"/>
                  </a:lnTo>
                  <a:lnTo>
                    <a:pt x="865090" y="1202174"/>
                  </a:lnTo>
                  <a:lnTo>
                    <a:pt x="868131" y="1202026"/>
                  </a:lnTo>
                  <a:lnTo>
                    <a:pt x="870053" y="1204638"/>
                  </a:lnTo>
                  <a:lnTo>
                    <a:pt x="873674" y="1207428"/>
                  </a:lnTo>
                  <a:lnTo>
                    <a:pt x="873167" y="1212375"/>
                  </a:lnTo>
                  <a:lnTo>
                    <a:pt x="869515" y="1215911"/>
                  </a:lnTo>
                  <a:lnTo>
                    <a:pt x="865029" y="1216767"/>
                  </a:lnTo>
                  <a:close/>
                </a:path>
                <a:path w="2330450" h="1436370" extrusionOk="0">
                  <a:moveTo>
                    <a:pt x="925762" y="1218215"/>
                  </a:moveTo>
                  <a:lnTo>
                    <a:pt x="920812" y="1217592"/>
                  </a:lnTo>
                  <a:lnTo>
                    <a:pt x="917351" y="1213878"/>
                  </a:lnTo>
                  <a:lnTo>
                    <a:pt x="916585" y="1209394"/>
                  </a:lnTo>
                  <a:lnTo>
                    <a:pt x="920694" y="1205174"/>
                  </a:lnTo>
                  <a:lnTo>
                    <a:pt x="925644" y="1204866"/>
                  </a:lnTo>
                  <a:lnTo>
                    <a:pt x="928481" y="1208051"/>
                  </a:lnTo>
                  <a:lnTo>
                    <a:pt x="931231" y="1209775"/>
                  </a:lnTo>
                  <a:lnTo>
                    <a:pt x="931305" y="1212825"/>
                  </a:lnTo>
                  <a:lnTo>
                    <a:pt x="928641" y="1214673"/>
                  </a:lnTo>
                  <a:lnTo>
                    <a:pt x="925762" y="1218215"/>
                  </a:lnTo>
                  <a:close/>
                </a:path>
                <a:path w="2330450" h="1436370" extrusionOk="0">
                  <a:moveTo>
                    <a:pt x="2266569" y="1218184"/>
                  </a:moveTo>
                  <a:lnTo>
                    <a:pt x="2261606" y="1217623"/>
                  </a:lnTo>
                  <a:lnTo>
                    <a:pt x="2258096" y="1213952"/>
                  </a:lnTo>
                  <a:lnTo>
                    <a:pt x="2257287" y="1209474"/>
                  </a:lnTo>
                  <a:lnTo>
                    <a:pt x="2261341" y="1205199"/>
                  </a:lnTo>
                  <a:lnTo>
                    <a:pt x="2266284" y="1204835"/>
                  </a:lnTo>
                  <a:lnTo>
                    <a:pt x="2269164" y="1207989"/>
                  </a:lnTo>
                  <a:lnTo>
                    <a:pt x="2271932" y="1209683"/>
                  </a:lnTo>
                  <a:lnTo>
                    <a:pt x="2272044" y="1212720"/>
                  </a:lnTo>
                  <a:lnTo>
                    <a:pt x="2269405" y="1214611"/>
                  </a:lnTo>
                  <a:lnTo>
                    <a:pt x="2266569" y="1218184"/>
                  </a:lnTo>
                  <a:close/>
                </a:path>
                <a:path w="2330450" h="1436370" extrusionOk="0">
                  <a:moveTo>
                    <a:pt x="555173" y="1219625"/>
                  </a:moveTo>
                  <a:lnTo>
                    <a:pt x="550210" y="1219139"/>
                  </a:lnTo>
                  <a:lnTo>
                    <a:pt x="546638" y="1215517"/>
                  </a:lnTo>
                  <a:lnTo>
                    <a:pt x="545767" y="1211044"/>
                  </a:lnTo>
                  <a:lnTo>
                    <a:pt x="549759" y="1206714"/>
                  </a:lnTo>
                  <a:lnTo>
                    <a:pt x="554697" y="1206283"/>
                  </a:lnTo>
                  <a:lnTo>
                    <a:pt x="557620" y="1209394"/>
                  </a:lnTo>
                  <a:lnTo>
                    <a:pt x="560413" y="1211057"/>
                  </a:lnTo>
                  <a:lnTo>
                    <a:pt x="560567" y="1214087"/>
                  </a:lnTo>
                  <a:lnTo>
                    <a:pt x="557953" y="1216003"/>
                  </a:lnTo>
                  <a:lnTo>
                    <a:pt x="555173" y="1219625"/>
                  </a:lnTo>
                  <a:close/>
                </a:path>
                <a:path w="2330450" h="1436370" extrusionOk="0">
                  <a:moveTo>
                    <a:pt x="977701" y="1219718"/>
                  </a:moveTo>
                  <a:lnTo>
                    <a:pt x="973394" y="1215695"/>
                  </a:lnTo>
                  <a:lnTo>
                    <a:pt x="973011" y="1210767"/>
                  </a:lnTo>
                  <a:lnTo>
                    <a:pt x="976162" y="1207884"/>
                  </a:lnTo>
                  <a:lnTo>
                    <a:pt x="977849" y="1205112"/>
                  </a:lnTo>
                  <a:lnTo>
                    <a:pt x="980896" y="1204995"/>
                  </a:lnTo>
                  <a:lnTo>
                    <a:pt x="982799" y="1207619"/>
                  </a:lnTo>
                  <a:lnTo>
                    <a:pt x="986402" y="1210428"/>
                  </a:lnTo>
                  <a:lnTo>
                    <a:pt x="985864" y="1215375"/>
                  </a:lnTo>
                  <a:lnTo>
                    <a:pt x="982193" y="1218886"/>
                  </a:lnTo>
                  <a:lnTo>
                    <a:pt x="977701" y="1219718"/>
                  </a:lnTo>
                  <a:close/>
                </a:path>
                <a:path w="2330450" h="1436370" extrusionOk="0">
                  <a:moveTo>
                    <a:pt x="1028695" y="704919"/>
                  </a:moveTo>
                  <a:lnTo>
                    <a:pt x="1025636" y="704919"/>
                  </a:lnTo>
                  <a:lnTo>
                    <a:pt x="1023830" y="702221"/>
                  </a:lnTo>
                  <a:lnTo>
                    <a:pt x="1020340" y="699282"/>
                  </a:lnTo>
                  <a:lnTo>
                    <a:pt x="1021081" y="694361"/>
                  </a:lnTo>
                  <a:lnTo>
                    <a:pt x="1024876" y="690997"/>
                  </a:lnTo>
                  <a:lnTo>
                    <a:pt x="1029381" y="690320"/>
                  </a:lnTo>
                  <a:lnTo>
                    <a:pt x="1033533" y="694515"/>
                  </a:lnTo>
                  <a:lnTo>
                    <a:pt x="1033737" y="699455"/>
                  </a:lnTo>
                  <a:lnTo>
                    <a:pt x="1030483" y="702227"/>
                  </a:lnTo>
                  <a:lnTo>
                    <a:pt x="1028695" y="704919"/>
                  </a:lnTo>
                  <a:close/>
                </a:path>
                <a:path w="2330450" h="1436370" extrusionOk="0">
                  <a:moveTo>
                    <a:pt x="169969" y="706416"/>
                  </a:moveTo>
                  <a:lnTo>
                    <a:pt x="168146" y="703736"/>
                  </a:lnTo>
                  <a:lnTo>
                    <a:pt x="164623" y="700835"/>
                  </a:lnTo>
                  <a:lnTo>
                    <a:pt x="165303" y="695907"/>
                  </a:lnTo>
                  <a:lnTo>
                    <a:pt x="169066" y="692500"/>
                  </a:lnTo>
                  <a:lnTo>
                    <a:pt x="173571" y="691780"/>
                  </a:lnTo>
                  <a:lnTo>
                    <a:pt x="177755" y="695925"/>
                  </a:lnTo>
                  <a:lnTo>
                    <a:pt x="178014" y="700859"/>
                  </a:lnTo>
                  <a:lnTo>
                    <a:pt x="174795" y="703662"/>
                  </a:lnTo>
                  <a:lnTo>
                    <a:pt x="173034" y="706379"/>
                  </a:lnTo>
                  <a:lnTo>
                    <a:pt x="169969" y="706416"/>
                  </a:lnTo>
                  <a:close/>
                </a:path>
                <a:path w="2330450" h="1436370" extrusionOk="0">
                  <a:moveTo>
                    <a:pt x="1084731" y="706453"/>
                  </a:moveTo>
                  <a:lnTo>
                    <a:pt x="1081685" y="706336"/>
                  </a:lnTo>
                  <a:lnTo>
                    <a:pt x="1079991" y="703570"/>
                  </a:lnTo>
                  <a:lnTo>
                    <a:pt x="1076605" y="700490"/>
                  </a:lnTo>
                  <a:lnTo>
                    <a:pt x="1077532" y="695599"/>
                  </a:lnTo>
                  <a:lnTo>
                    <a:pt x="1081474" y="692402"/>
                  </a:lnTo>
                  <a:lnTo>
                    <a:pt x="1086010" y="691903"/>
                  </a:lnTo>
                  <a:lnTo>
                    <a:pt x="1089990" y="696258"/>
                  </a:lnTo>
                  <a:lnTo>
                    <a:pt x="1089990" y="701198"/>
                  </a:lnTo>
                  <a:lnTo>
                    <a:pt x="1086628" y="703829"/>
                  </a:lnTo>
                  <a:lnTo>
                    <a:pt x="1084731" y="706453"/>
                  </a:lnTo>
                  <a:close/>
                </a:path>
                <a:path w="2330450" h="1436370" extrusionOk="0">
                  <a:moveTo>
                    <a:pt x="1142214" y="706724"/>
                  </a:moveTo>
                  <a:lnTo>
                    <a:pt x="1137276" y="706040"/>
                  </a:lnTo>
                  <a:lnTo>
                    <a:pt x="1133859" y="702289"/>
                  </a:lnTo>
                  <a:lnTo>
                    <a:pt x="1133136" y="697804"/>
                  </a:lnTo>
                  <a:lnTo>
                    <a:pt x="1137295" y="693628"/>
                  </a:lnTo>
                  <a:lnTo>
                    <a:pt x="1142251" y="693369"/>
                  </a:lnTo>
                  <a:lnTo>
                    <a:pt x="1145056" y="696584"/>
                  </a:lnTo>
                  <a:lnTo>
                    <a:pt x="1147781" y="698334"/>
                  </a:lnTo>
                  <a:lnTo>
                    <a:pt x="1147818" y="701389"/>
                  </a:lnTo>
                  <a:lnTo>
                    <a:pt x="1145130" y="703206"/>
                  </a:lnTo>
                  <a:lnTo>
                    <a:pt x="1142214" y="706724"/>
                  </a:lnTo>
                  <a:close/>
                </a:path>
                <a:path w="2330450" h="1436370" extrusionOk="0">
                  <a:moveTo>
                    <a:pt x="286732" y="708097"/>
                  </a:moveTo>
                  <a:lnTo>
                    <a:pt x="281770" y="707611"/>
                  </a:lnTo>
                  <a:lnTo>
                    <a:pt x="278198" y="703989"/>
                  </a:lnTo>
                  <a:lnTo>
                    <a:pt x="277326" y="699516"/>
                  </a:lnTo>
                  <a:lnTo>
                    <a:pt x="281318" y="695186"/>
                  </a:lnTo>
                  <a:lnTo>
                    <a:pt x="286262" y="694755"/>
                  </a:lnTo>
                  <a:lnTo>
                    <a:pt x="289179" y="697866"/>
                  </a:lnTo>
                  <a:lnTo>
                    <a:pt x="291972" y="699529"/>
                  </a:lnTo>
                  <a:lnTo>
                    <a:pt x="292127" y="702560"/>
                  </a:lnTo>
                  <a:lnTo>
                    <a:pt x="289513" y="704475"/>
                  </a:lnTo>
                  <a:lnTo>
                    <a:pt x="286732" y="708097"/>
                  </a:lnTo>
                  <a:close/>
                </a:path>
                <a:path w="2330450" h="1436370" extrusionOk="0">
                  <a:moveTo>
                    <a:pt x="341656" y="710894"/>
                  </a:moveTo>
                  <a:lnTo>
                    <a:pt x="338615" y="710758"/>
                  </a:lnTo>
                  <a:lnTo>
                    <a:pt x="336928" y="707986"/>
                  </a:lnTo>
                  <a:lnTo>
                    <a:pt x="333567" y="704888"/>
                  </a:lnTo>
                  <a:lnTo>
                    <a:pt x="334512" y="700003"/>
                  </a:lnTo>
                  <a:lnTo>
                    <a:pt x="338473" y="696825"/>
                  </a:lnTo>
                  <a:lnTo>
                    <a:pt x="343009" y="696350"/>
                  </a:lnTo>
                  <a:lnTo>
                    <a:pt x="346964" y="700724"/>
                  </a:lnTo>
                  <a:lnTo>
                    <a:pt x="346933" y="705658"/>
                  </a:lnTo>
                  <a:lnTo>
                    <a:pt x="343565" y="708276"/>
                  </a:lnTo>
                  <a:lnTo>
                    <a:pt x="341656" y="710894"/>
                  </a:lnTo>
                  <a:close/>
                </a:path>
                <a:path w="2330450" h="1436370" extrusionOk="0">
                  <a:moveTo>
                    <a:pt x="821988" y="709674"/>
                  </a:moveTo>
                  <a:lnTo>
                    <a:pt x="817675" y="705652"/>
                  </a:lnTo>
                  <a:lnTo>
                    <a:pt x="817291" y="700724"/>
                  </a:lnTo>
                  <a:lnTo>
                    <a:pt x="820437" y="697841"/>
                  </a:lnTo>
                  <a:lnTo>
                    <a:pt x="822130" y="695069"/>
                  </a:lnTo>
                  <a:lnTo>
                    <a:pt x="825170" y="694952"/>
                  </a:lnTo>
                  <a:lnTo>
                    <a:pt x="827074" y="697576"/>
                  </a:lnTo>
                  <a:lnTo>
                    <a:pt x="830683" y="700385"/>
                  </a:lnTo>
                  <a:lnTo>
                    <a:pt x="830145" y="705325"/>
                  </a:lnTo>
                  <a:lnTo>
                    <a:pt x="826474" y="708843"/>
                  </a:lnTo>
                  <a:lnTo>
                    <a:pt x="821988" y="709674"/>
                  </a:lnTo>
                  <a:close/>
                </a:path>
                <a:path w="2330450" h="1436370" extrusionOk="0">
                  <a:moveTo>
                    <a:pt x="878062" y="711079"/>
                  </a:moveTo>
                  <a:lnTo>
                    <a:pt x="873927" y="706859"/>
                  </a:lnTo>
                  <a:lnTo>
                    <a:pt x="873754" y="701913"/>
                  </a:lnTo>
                  <a:lnTo>
                    <a:pt x="877017" y="699165"/>
                  </a:lnTo>
                  <a:lnTo>
                    <a:pt x="878822" y="696467"/>
                  </a:lnTo>
                  <a:lnTo>
                    <a:pt x="881874" y="696486"/>
                  </a:lnTo>
                  <a:lnTo>
                    <a:pt x="883660" y="699196"/>
                  </a:lnTo>
                  <a:lnTo>
                    <a:pt x="887145" y="702153"/>
                  </a:lnTo>
                  <a:lnTo>
                    <a:pt x="886385" y="707075"/>
                  </a:lnTo>
                  <a:lnTo>
                    <a:pt x="882573" y="710420"/>
                  </a:lnTo>
                  <a:lnTo>
                    <a:pt x="878062" y="711079"/>
                  </a:lnTo>
                  <a:close/>
                </a:path>
                <a:path w="2330450" h="1436370" extrusionOk="0">
                  <a:moveTo>
                    <a:pt x="938652" y="712767"/>
                  </a:moveTo>
                  <a:lnTo>
                    <a:pt x="933758" y="711824"/>
                  </a:lnTo>
                  <a:lnTo>
                    <a:pt x="930563" y="707876"/>
                  </a:lnTo>
                  <a:lnTo>
                    <a:pt x="930093" y="703354"/>
                  </a:lnTo>
                  <a:lnTo>
                    <a:pt x="934481" y="699412"/>
                  </a:lnTo>
                  <a:lnTo>
                    <a:pt x="939437" y="699436"/>
                  </a:lnTo>
                  <a:lnTo>
                    <a:pt x="942057" y="702787"/>
                  </a:lnTo>
                  <a:lnTo>
                    <a:pt x="944683" y="704697"/>
                  </a:lnTo>
                  <a:lnTo>
                    <a:pt x="944541" y="707740"/>
                  </a:lnTo>
                  <a:lnTo>
                    <a:pt x="941760" y="709409"/>
                  </a:lnTo>
                  <a:lnTo>
                    <a:pt x="938652" y="712767"/>
                  </a:lnTo>
                  <a:close/>
                </a:path>
                <a:path w="2330450" h="1436370" extrusionOk="0">
                  <a:moveTo>
                    <a:pt x="995319" y="714134"/>
                  </a:moveTo>
                  <a:lnTo>
                    <a:pt x="990388" y="713401"/>
                  </a:lnTo>
                  <a:lnTo>
                    <a:pt x="987013" y="709619"/>
                  </a:lnTo>
                  <a:lnTo>
                    <a:pt x="986328" y="705128"/>
                  </a:lnTo>
                  <a:lnTo>
                    <a:pt x="990542" y="700995"/>
                  </a:lnTo>
                  <a:lnTo>
                    <a:pt x="995492" y="700792"/>
                  </a:lnTo>
                  <a:lnTo>
                    <a:pt x="998267" y="704032"/>
                  </a:lnTo>
                  <a:lnTo>
                    <a:pt x="1000973" y="705818"/>
                  </a:lnTo>
                  <a:lnTo>
                    <a:pt x="1000979" y="708855"/>
                  </a:lnTo>
                  <a:lnTo>
                    <a:pt x="998279" y="710654"/>
                  </a:lnTo>
                  <a:lnTo>
                    <a:pt x="995319" y="714134"/>
                  </a:lnTo>
                  <a:close/>
                </a:path>
                <a:path w="2330450" h="1436370" extrusionOk="0">
                  <a:moveTo>
                    <a:pt x="139578" y="715619"/>
                  </a:moveTo>
                  <a:lnTo>
                    <a:pt x="134640" y="714886"/>
                  </a:lnTo>
                  <a:lnTo>
                    <a:pt x="131266" y="711103"/>
                  </a:lnTo>
                  <a:lnTo>
                    <a:pt x="130580" y="706607"/>
                  </a:lnTo>
                  <a:lnTo>
                    <a:pt x="134795" y="702473"/>
                  </a:lnTo>
                  <a:lnTo>
                    <a:pt x="139751" y="702270"/>
                  </a:lnTo>
                  <a:lnTo>
                    <a:pt x="142519" y="705510"/>
                  </a:lnTo>
                  <a:lnTo>
                    <a:pt x="145226" y="707290"/>
                  </a:lnTo>
                  <a:lnTo>
                    <a:pt x="145232" y="710340"/>
                  </a:lnTo>
                  <a:lnTo>
                    <a:pt x="142531" y="712132"/>
                  </a:lnTo>
                  <a:lnTo>
                    <a:pt x="139578" y="715619"/>
                  </a:lnTo>
                  <a:close/>
                </a:path>
                <a:path w="2330450" h="1436370" extrusionOk="0">
                  <a:moveTo>
                    <a:pt x="1047406" y="715588"/>
                  </a:moveTo>
                  <a:lnTo>
                    <a:pt x="1043099" y="711565"/>
                  </a:lnTo>
                  <a:lnTo>
                    <a:pt x="1042716" y="706637"/>
                  </a:lnTo>
                  <a:lnTo>
                    <a:pt x="1045868" y="703755"/>
                  </a:lnTo>
                  <a:lnTo>
                    <a:pt x="1047555" y="700983"/>
                  </a:lnTo>
                  <a:lnTo>
                    <a:pt x="1050601" y="700866"/>
                  </a:lnTo>
                  <a:lnTo>
                    <a:pt x="1052505" y="703490"/>
                  </a:lnTo>
                  <a:lnTo>
                    <a:pt x="1056107" y="706299"/>
                  </a:lnTo>
                  <a:lnTo>
                    <a:pt x="1055570" y="711245"/>
                  </a:lnTo>
                  <a:lnTo>
                    <a:pt x="1051899" y="714756"/>
                  </a:lnTo>
                  <a:lnTo>
                    <a:pt x="1047406" y="715588"/>
                  </a:lnTo>
                  <a:close/>
                </a:path>
                <a:path w="2330450" h="1436370" extrusionOk="0">
                  <a:moveTo>
                    <a:pt x="1107799" y="717171"/>
                  </a:moveTo>
                  <a:lnTo>
                    <a:pt x="1102893" y="716272"/>
                  </a:lnTo>
                  <a:lnTo>
                    <a:pt x="1099661" y="712366"/>
                  </a:lnTo>
                  <a:lnTo>
                    <a:pt x="1099129" y="707851"/>
                  </a:lnTo>
                  <a:lnTo>
                    <a:pt x="1103480" y="703865"/>
                  </a:lnTo>
                  <a:lnTo>
                    <a:pt x="1108436" y="703835"/>
                  </a:lnTo>
                  <a:lnTo>
                    <a:pt x="1111093" y="707167"/>
                  </a:lnTo>
                  <a:lnTo>
                    <a:pt x="1113744" y="709046"/>
                  </a:lnTo>
                  <a:lnTo>
                    <a:pt x="1113639" y="712077"/>
                  </a:lnTo>
                  <a:lnTo>
                    <a:pt x="1110877" y="713783"/>
                  </a:lnTo>
                  <a:lnTo>
                    <a:pt x="1107799" y="717171"/>
                  </a:lnTo>
                  <a:close/>
                </a:path>
                <a:path w="2330450" h="1436370" extrusionOk="0">
                  <a:moveTo>
                    <a:pt x="1163243" y="719777"/>
                  </a:moveTo>
                  <a:lnTo>
                    <a:pt x="1160196" y="719616"/>
                  </a:lnTo>
                  <a:lnTo>
                    <a:pt x="1158534" y="716838"/>
                  </a:lnTo>
                  <a:lnTo>
                    <a:pt x="1155185" y="713715"/>
                  </a:lnTo>
                  <a:lnTo>
                    <a:pt x="1156161" y="708849"/>
                  </a:lnTo>
                  <a:lnTo>
                    <a:pt x="1160147" y="705689"/>
                  </a:lnTo>
                  <a:lnTo>
                    <a:pt x="1164689" y="705245"/>
                  </a:lnTo>
                  <a:lnTo>
                    <a:pt x="1168619" y="709637"/>
                  </a:lnTo>
                  <a:lnTo>
                    <a:pt x="1168557" y="714578"/>
                  </a:lnTo>
                  <a:lnTo>
                    <a:pt x="1165171" y="717165"/>
                  </a:lnTo>
                  <a:lnTo>
                    <a:pt x="1163243" y="719777"/>
                  </a:lnTo>
                  <a:close/>
                </a:path>
                <a:path w="2330450" h="1436370" extrusionOk="0">
                  <a:moveTo>
                    <a:pt x="304066" y="719937"/>
                  </a:moveTo>
                  <a:lnTo>
                    <a:pt x="299962" y="715692"/>
                  </a:lnTo>
                  <a:lnTo>
                    <a:pt x="299814" y="710746"/>
                  </a:lnTo>
                  <a:lnTo>
                    <a:pt x="303095" y="708023"/>
                  </a:lnTo>
                  <a:lnTo>
                    <a:pt x="304912" y="705344"/>
                  </a:lnTo>
                  <a:lnTo>
                    <a:pt x="307971" y="705368"/>
                  </a:lnTo>
                  <a:lnTo>
                    <a:pt x="309738" y="708085"/>
                  </a:lnTo>
                  <a:lnTo>
                    <a:pt x="313205" y="711066"/>
                  </a:lnTo>
                  <a:lnTo>
                    <a:pt x="312414" y="715976"/>
                  </a:lnTo>
                  <a:lnTo>
                    <a:pt x="308577" y="719302"/>
                  </a:lnTo>
                  <a:lnTo>
                    <a:pt x="304066" y="719937"/>
                  </a:lnTo>
                  <a:close/>
                </a:path>
                <a:path w="2330450" h="1436370" extrusionOk="0">
                  <a:moveTo>
                    <a:pt x="792400" y="719955"/>
                  </a:moveTo>
                  <a:lnTo>
                    <a:pt x="787438" y="719419"/>
                  </a:lnTo>
                  <a:lnTo>
                    <a:pt x="783916" y="715767"/>
                  </a:lnTo>
                  <a:lnTo>
                    <a:pt x="783081" y="711288"/>
                  </a:lnTo>
                  <a:lnTo>
                    <a:pt x="787110" y="706989"/>
                  </a:lnTo>
                  <a:lnTo>
                    <a:pt x="792054" y="706607"/>
                  </a:lnTo>
                  <a:lnTo>
                    <a:pt x="794946" y="709748"/>
                  </a:lnTo>
                  <a:lnTo>
                    <a:pt x="797727" y="711430"/>
                  </a:lnTo>
                  <a:lnTo>
                    <a:pt x="797850" y="714467"/>
                  </a:lnTo>
                  <a:lnTo>
                    <a:pt x="795218" y="716364"/>
                  </a:lnTo>
                  <a:lnTo>
                    <a:pt x="792400" y="719955"/>
                  </a:lnTo>
                  <a:close/>
                </a:path>
                <a:path w="2330450" h="1436370" extrusionOk="0">
                  <a:moveTo>
                    <a:pt x="361387" y="722696"/>
                  </a:moveTo>
                  <a:lnTo>
                    <a:pt x="359527" y="720048"/>
                  </a:lnTo>
                  <a:lnTo>
                    <a:pt x="355974" y="717177"/>
                  </a:lnTo>
                  <a:lnTo>
                    <a:pt x="356598" y="712243"/>
                  </a:lnTo>
                  <a:lnTo>
                    <a:pt x="360324" y="708787"/>
                  </a:lnTo>
                  <a:lnTo>
                    <a:pt x="364823" y="708023"/>
                  </a:lnTo>
                  <a:lnTo>
                    <a:pt x="369062" y="712120"/>
                  </a:lnTo>
                  <a:lnTo>
                    <a:pt x="369365" y="717054"/>
                  </a:lnTo>
                  <a:lnTo>
                    <a:pt x="366170" y="719881"/>
                  </a:lnTo>
                  <a:lnTo>
                    <a:pt x="364440" y="722622"/>
                  </a:lnTo>
                  <a:lnTo>
                    <a:pt x="361387" y="722696"/>
                  </a:lnTo>
                  <a:close/>
                </a:path>
                <a:path w="2330450" h="1436370" extrusionOk="0">
                  <a:moveTo>
                    <a:pt x="847343" y="722727"/>
                  </a:moveTo>
                  <a:lnTo>
                    <a:pt x="844302" y="722567"/>
                  </a:lnTo>
                  <a:lnTo>
                    <a:pt x="842634" y="719783"/>
                  </a:lnTo>
                  <a:lnTo>
                    <a:pt x="839291" y="716666"/>
                  </a:lnTo>
                  <a:lnTo>
                    <a:pt x="840267" y="711793"/>
                  </a:lnTo>
                  <a:lnTo>
                    <a:pt x="844253" y="708633"/>
                  </a:lnTo>
                  <a:lnTo>
                    <a:pt x="848789" y="708196"/>
                  </a:lnTo>
                  <a:lnTo>
                    <a:pt x="852719" y="712588"/>
                  </a:lnTo>
                  <a:lnTo>
                    <a:pt x="852657" y="717528"/>
                  </a:lnTo>
                  <a:lnTo>
                    <a:pt x="849271" y="720121"/>
                  </a:lnTo>
                  <a:lnTo>
                    <a:pt x="847343" y="722727"/>
                  </a:lnTo>
                  <a:close/>
                </a:path>
                <a:path w="2330450" h="1436370" extrusionOk="0">
                  <a:moveTo>
                    <a:pt x="904992" y="722955"/>
                  </a:moveTo>
                  <a:lnTo>
                    <a:pt x="900042" y="722327"/>
                  </a:lnTo>
                  <a:lnTo>
                    <a:pt x="896588" y="718619"/>
                  </a:lnTo>
                  <a:lnTo>
                    <a:pt x="895815" y="714134"/>
                  </a:lnTo>
                  <a:lnTo>
                    <a:pt x="899931" y="709908"/>
                  </a:lnTo>
                  <a:lnTo>
                    <a:pt x="904881" y="709600"/>
                  </a:lnTo>
                  <a:lnTo>
                    <a:pt x="907717" y="712785"/>
                  </a:lnTo>
                  <a:lnTo>
                    <a:pt x="910467" y="714516"/>
                  </a:lnTo>
                  <a:lnTo>
                    <a:pt x="910535" y="717559"/>
                  </a:lnTo>
                  <a:lnTo>
                    <a:pt x="907872" y="719413"/>
                  </a:lnTo>
                  <a:lnTo>
                    <a:pt x="904992" y="722955"/>
                  </a:lnTo>
                  <a:close/>
                </a:path>
                <a:path w="2330450" h="1436370" extrusionOk="0">
                  <a:moveTo>
                    <a:pt x="961022" y="724557"/>
                  </a:moveTo>
                  <a:lnTo>
                    <a:pt x="956110" y="723682"/>
                  </a:lnTo>
                  <a:lnTo>
                    <a:pt x="952840" y="719813"/>
                  </a:lnTo>
                  <a:lnTo>
                    <a:pt x="952266" y="715311"/>
                  </a:lnTo>
                  <a:lnTo>
                    <a:pt x="956591" y="711288"/>
                  </a:lnTo>
                  <a:lnTo>
                    <a:pt x="961560" y="711208"/>
                  </a:lnTo>
                  <a:lnTo>
                    <a:pt x="964242" y="714522"/>
                  </a:lnTo>
                  <a:lnTo>
                    <a:pt x="966905" y="716376"/>
                  </a:lnTo>
                  <a:lnTo>
                    <a:pt x="966825" y="719419"/>
                  </a:lnTo>
                  <a:lnTo>
                    <a:pt x="964069" y="721150"/>
                  </a:lnTo>
                  <a:lnTo>
                    <a:pt x="961022" y="724557"/>
                  </a:lnTo>
                  <a:close/>
                </a:path>
                <a:path w="2330450" h="1436370" extrusionOk="0">
                  <a:moveTo>
                    <a:pt x="1017411" y="726023"/>
                  </a:moveTo>
                  <a:lnTo>
                    <a:pt x="1012492" y="725173"/>
                  </a:lnTo>
                  <a:lnTo>
                    <a:pt x="1009210" y="721317"/>
                  </a:lnTo>
                  <a:lnTo>
                    <a:pt x="1008617" y="716814"/>
                  </a:lnTo>
                  <a:lnTo>
                    <a:pt x="1012931" y="712767"/>
                  </a:lnTo>
                  <a:lnTo>
                    <a:pt x="1017893" y="712680"/>
                  </a:lnTo>
                  <a:lnTo>
                    <a:pt x="1020587" y="715982"/>
                  </a:lnTo>
                  <a:lnTo>
                    <a:pt x="1023263" y="717830"/>
                  </a:lnTo>
                  <a:lnTo>
                    <a:pt x="1023189" y="720867"/>
                  </a:lnTo>
                  <a:lnTo>
                    <a:pt x="1020445" y="722604"/>
                  </a:lnTo>
                  <a:lnTo>
                    <a:pt x="1017411" y="726023"/>
                  </a:lnTo>
                  <a:close/>
                </a:path>
                <a:path w="2330450" h="1436370" extrusionOk="0">
                  <a:moveTo>
                    <a:pt x="160761" y="728628"/>
                  </a:moveTo>
                  <a:lnTo>
                    <a:pt x="157715" y="728505"/>
                  </a:lnTo>
                  <a:lnTo>
                    <a:pt x="156021" y="725746"/>
                  </a:lnTo>
                  <a:lnTo>
                    <a:pt x="152641" y="722660"/>
                  </a:lnTo>
                  <a:lnTo>
                    <a:pt x="153562" y="717769"/>
                  </a:lnTo>
                  <a:lnTo>
                    <a:pt x="157504" y="714572"/>
                  </a:lnTo>
                  <a:lnTo>
                    <a:pt x="162040" y="714073"/>
                  </a:lnTo>
                  <a:lnTo>
                    <a:pt x="166020" y="718428"/>
                  </a:lnTo>
                  <a:lnTo>
                    <a:pt x="166020" y="723368"/>
                  </a:lnTo>
                  <a:lnTo>
                    <a:pt x="162658" y="725998"/>
                  </a:lnTo>
                  <a:lnTo>
                    <a:pt x="160761" y="728628"/>
                  </a:lnTo>
                  <a:close/>
                </a:path>
                <a:path w="2330450" h="1436370" extrusionOk="0">
                  <a:moveTo>
                    <a:pt x="1074115" y="727372"/>
                  </a:moveTo>
                  <a:lnTo>
                    <a:pt x="1069165" y="726780"/>
                  </a:lnTo>
                  <a:lnTo>
                    <a:pt x="1065679" y="723091"/>
                  </a:lnTo>
                  <a:lnTo>
                    <a:pt x="1064888" y="718606"/>
                  </a:lnTo>
                  <a:lnTo>
                    <a:pt x="1068967" y="714356"/>
                  </a:lnTo>
                  <a:lnTo>
                    <a:pt x="1073911" y="714029"/>
                  </a:lnTo>
                  <a:lnTo>
                    <a:pt x="1076772" y="717196"/>
                  </a:lnTo>
                  <a:lnTo>
                    <a:pt x="1079528" y="718908"/>
                  </a:lnTo>
                  <a:lnTo>
                    <a:pt x="1079627" y="721945"/>
                  </a:lnTo>
                  <a:lnTo>
                    <a:pt x="1076970" y="723817"/>
                  </a:lnTo>
                  <a:lnTo>
                    <a:pt x="1074115" y="727372"/>
                  </a:lnTo>
                  <a:close/>
                </a:path>
                <a:path w="2330450" h="1436370" extrusionOk="0">
                  <a:moveTo>
                    <a:pt x="1125628" y="728782"/>
                  </a:moveTo>
                  <a:lnTo>
                    <a:pt x="1121561" y="724489"/>
                  </a:lnTo>
                  <a:lnTo>
                    <a:pt x="1121481" y="719536"/>
                  </a:lnTo>
                  <a:lnTo>
                    <a:pt x="1124787" y="716844"/>
                  </a:lnTo>
                  <a:lnTo>
                    <a:pt x="1126641" y="714177"/>
                  </a:lnTo>
                  <a:lnTo>
                    <a:pt x="1129694" y="714257"/>
                  </a:lnTo>
                  <a:lnTo>
                    <a:pt x="1131436" y="716992"/>
                  </a:lnTo>
                  <a:lnTo>
                    <a:pt x="1134866" y="720017"/>
                  </a:lnTo>
                  <a:lnTo>
                    <a:pt x="1134013" y="724920"/>
                  </a:lnTo>
                  <a:lnTo>
                    <a:pt x="1130145" y="728191"/>
                  </a:lnTo>
                  <a:lnTo>
                    <a:pt x="1125628" y="728782"/>
                  </a:lnTo>
                  <a:close/>
                </a:path>
                <a:path w="2330450" h="1436370" extrusionOk="0">
                  <a:moveTo>
                    <a:pt x="1182962" y="731554"/>
                  </a:moveTo>
                  <a:lnTo>
                    <a:pt x="1181120" y="728887"/>
                  </a:lnTo>
                  <a:lnTo>
                    <a:pt x="1177585" y="725998"/>
                  </a:lnTo>
                  <a:lnTo>
                    <a:pt x="1178247" y="721070"/>
                  </a:lnTo>
                  <a:lnTo>
                    <a:pt x="1181985" y="717639"/>
                  </a:lnTo>
                  <a:lnTo>
                    <a:pt x="1186490" y="716906"/>
                  </a:lnTo>
                  <a:lnTo>
                    <a:pt x="1190698" y="721027"/>
                  </a:lnTo>
                  <a:lnTo>
                    <a:pt x="1190983" y="725967"/>
                  </a:lnTo>
                  <a:lnTo>
                    <a:pt x="1187769" y="728782"/>
                  </a:lnTo>
                  <a:lnTo>
                    <a:pt x="1186020" y="731505"/>
                  </a:lnTo>
                  <a:lnTo>
                    <a:pt x="1182962" y="731554"/>
                  </a:lnTo>
                  <a:close/>
                </a:path>
                <a:path w="2330450" h="1436370" extrusionOk="0">
                  <a:moveTo>
                    <a:pt x="1070988" y="671162"/>
                  </a:moveTo>
                  <a:lnTo>
                    <a:pt x="1068071" y="668052"/>
                  </a:lnTo>
                  <a:lnTo>
                    <a:pt x="1065278" y="666388"/>
                  </a:lnTo>
                  <a:lnTo>
                    <a:pt x="1065117" y="663364"/>
                  </a:lnTo>
                  <a:lnTo>
                    <a:pt x="1067737" y="661442"/>
                  </a:lnTo>
                  <a:lnTo>
                    <a:pt x="1070518" y="657826"/>
                  </a:lnTo>
                  <a:lnTo>
                    <a:pt x="1075480" y="658307"/>
                  </a:lnTo>
                  <a:lnTo>
                    <a:pt x="1079052" y="661929"/>
                  </a:lnTo>
                  <a:lnTo>
                    <a:pt x="1079923" y="666401"/>
                  </a:lnTo>
                  <a:lnTo>
                    <a:pt x="1075931" y="670731"/>
                  </a:lnTo>
                  <a:lnTo>
                    <a:pt x="1070988" y="671162"/>
                  </a:lnTo>
                  <a:close/>
                </a:path>
                <a:path w="2330450" h="1436370" extrusionOk="0">
                  <a:moveTo>
                    <a:pt x="1130615" y="673940"/>
                  </a:moveTo>
                  <a:lnTo>
                    <a:pt x="1127574" y="673780"/>
                  </a:lnTo>
                  <a:lnTo>
                    <a:pt x="1125906" y="670996"/>
                  </a:lnTo>
                  <a:lnTo>
                    <a:pt x="1122563" y="667879"/>
                  </a:lnTo>
                  <a:lnTo>
                    <a:pt x="1123539" y="663007"/>
                  </a:lnTo>
                  <a:lnTo>
                    <a:pt x="1127525" y="659847"/>
                  </a:lnTo>
                  <a:lnTo>
                    <a:pt x="1132061" y="659409"/>
                  </a:lnTo>
                  <a:lnTo>
                    <a:pt x="1135991" y="663801"/>
                  </a:lnTo>
                  <a:lnTo>
                    <a:pt x="1135929" y="668742"/>
                  </a:lnTo>
                  <a:lnTo>
                    <a:pt x="1132542" y="671335"/>
                  </a:lnTo>
                  <a:lnTo>
                    <a:pt x="1130615" y="673940"/>
                  </a:lnTo>
                  <a:close/>
                </a:path>
                <a:path w="2330450" h="1436370" extrusionOk="0">
                  <a:moveTo>
                    <a:pt x="276121" y="674187"/>
                  </a:moveTo>
                  <a:lnTo>
                    <a:pt x="271178" y="673534"/>
                  </a:lnTo>
                  <a:lnTo>
                    <a:pt x="267748" y="669801"/>
                  </a:lnTo>
                  <a:lnTo>
                    <a:pt x="267007" y="665310"/>
                  </a:lnTo>
                  <a:lnTo>
                    <a:pt x="271141" y="661115"/>
                  </a:lnTo>
                  <a:lnTo>
                    <a:pt x="276091" y="660832"/>
                  </a:lnTo>
                  <a:lnTo>
                    <a:pt x="278908" y="664035"/>
                  </a:lnTo>
                  <a:lnTo>
                    <a:pt x="281646" y="665779"/>
                  </a:lnTo>
                  <a:lnTo>
                    <a:pt x="281702" y="668834"/>
                  </a:lnTo>
                  <a:lnTo>
                    <a:pt x="279026" y="670663"/>
                  </a:lnTo>
                  <a:lnTo>
                    <a:pt x="276121" y="674187"/>
                  </a:lnTo>
                  <a:close/>
                </a:path>
                <a:path w="2330450" h="1436370" extrusionOk="0">
                  <a:moveTo>
                    <a:pt x="332300" y="675727"/>
                  </a:moveTo>
                  <a:lnTo>
                    <a:pt x="327375" y="674938"/>
                  </a:lnTo>
                  <a:lnTo>
                    <a:pt x="324044" y="671113"/>
                  </a:lnTo>
                  <a:lnTo>
                    <a:pt x="323401" y="666616"/>
                  </a:lnTo>
                  <a:lnTo>
                    <a:pt x="327659" y="662526"/>
                  </a:lnTo>
                  <a:lnTo>
                    <a:pt x="332621" y="662378"/>
                  </a:lnTo>
                  <a:lnTo>
                    <a:pt x="335353" y="665649"/>
                  </a:lnTo>
                  <a:lnTo>
                    <a:pt x="338047" y="667460"/>
                  </a:lnTo>
                  <a:lnTo>
                    <a:pt x="338016" y="670509"/>
                  </a:lnTo>
                  <a:lnTo>
                    <a:pt x="335291" y="672271"/>
                  </a:lnTo>
                  <a:lnTo>
                    <a:pt x="332300" y="675727"/>
                  </a:lnTo>
                  <a:close/>
                </a:path>
                <a:path w="2330450" h="1436370" extrusionOk="0">
                  <a:moveTo>
                    <a:pt x="867538" y="677033"/>
                  </a:moveTo>
                  <a:lnTo>
                    <a:pt x="863502" y="672721"/>
                  </a:lnTo>
                  <a:lnTo>
                    <a:pt x="863428" y="667774"/>
                  </a:lnTo>
                  <a:lnTo>
                    <a:pt x="866753" y="665101"/>
                  </a:lnTo>
                  <a:lnTo>
                    <a:pt x="868613" y="662446"/>
                  </a:lnTo>
                  <a:lnTo>
                    <a:pt x="871666" y="662526"/>
                  </a:lnTo>
                  <a:lnTo>
                    <a:pt x="873396" y="665267"/>
                  </a:lnTo>
                  <a:lnTo>
                    <a:pt x="876819" y="668304"/>
                  </a:lnTo>
                  <a:lnTo>
                    <a:pt x="875942" y="673201"/>
                  </a:lnTo>
                  <a:lnTo>
                    <a:pt x="872061" y="676460"/>
                  </a:lnTo>
                  <a:lnTo>
                    <a:pt x="867538" y="677033"/>
                  </a:lnTo>
                  <a:close/>
                </a:path>
                <a:path w="2330450" h="1436370" extrusionOk="0">
                  <a:moveTo>
                    <a:pt x="928499" y="678690"/>
                  </a:moveTo>
                  <a:lnTo>
                    <a:pt x="923580" y="677907"/>
                  </a:lnTo>
                  <a:lnTo>
                    <a:pt x="920249" y="674076"/>
                  </a:lnTo>
                  <a:lnTo>
                    <a:pt x="919607" y="669585"/>
                  </a:lnTo>
                  <a:lnTo>
                    <a:pt x="923864" y="665495"/>
                  </a:lnTo>
                  <a:lnTo>
                    <a:pt x="928827" y="665341"/>
                  </a:lnTo>
                  <a:lnTo>
                    <a:pt x="931558" y="668606"/>
                  </a:lnTo>
                  <a:lnTo>
                    <a:pt x="934252" y="670423"/>
                  </a:lnTo>
                  <a:lnTo>
                    <a:pt x="934221" y="673472"/>
                  </a:lnTo>
                  <a:lnTo>
                    <a:pt x="931496" y="675240"/>
                  </a:lnTo>
                  <a:lnTo>
                    <a:pt x="928499" y="678690"/>
                  </a:lnTo>
                  <a:close/>
                </a:path>
                <a:path w="2330450" h="1436370" extrusionOk="0">
                  <a:moveTo>
                    <a:pt x="984721" y="680205"/>
                  </a:moveTo>
                  <a:lnTo>
                    <a:pt x="979814" y="679318"/>
                  </a:lnTo>
                  <a:lnTo>
                    <a:pt x="976564" y="675431"/>
                  </a:lnTo>
                  <a:lnTo>
                    <a:pt x="976014" y="670922"/>
                  </a:lnTo>
                  <a:lnTo>
                    <a:pt x="980358" y="666912"/>
                  </a:lnTo>
                  <a:lnTo>
                    <a:pt x="985326" y="666869"/>
                  </a:lnTo>
                  <a:lnTo>
                    <a:pt x="987996" y="670195"/>
                  </a:lnTo>
                  <a:lnTo>
                    <a:pt x="990653" y="672062"/>
                  </a:lnTo>
                  <a:lnTo>
                    <a:pt x="990542" y="675098"/>
                  </a:lnTo>
                  <a:lnTo>
                    <a:pt x="987786" y="676817"/>
                  </a:lnTo>
                  <a:lnTo>
                    <a:pt x="984721" y="680205"/>
                  </a:lnTo>
                  <a:close/>
                </a:path>
                <a:path w="2330450" h="1436370" extrusionOk="0">
                  <a:moveTo>
                    <a:pt x="129418" y="681530"/>
                  </a:moveTo>
                  <a:lnTo>
                    <a:pt x="124462" y="680969"/>
                  </a:lnTo>
                  <a:lnTo>
                    <a:pt x="120959" y="677298"/>
                  </a:lnTo>
                  <a:lnTo>
                    <a:pt x="120143" y="672819"/>
                  </a:lnTo>
                  <a:lnTo>
                    <a:pt x="124197" y="668544"/>
                  </a:lnTo>
                  <a:lnTo>
                    <a:pt x="129140" y="668187"/>
                  </a:lnTo>
                  <a:lnTo>
                    <a:pt x="132020" y="671335"/>
                  </a:lnTo>
                  <a:lnTo>
                    <a:pt x="134788" y="673029"/>
                  </a:lnTo>
                  <a:lnTo>
                    <a:pt x="134900" y="676072"/>
                  </a:lnTo>
                  <a:lnTo>
                    <a:pt x="132255" y="677957"/>
                  </a:lnTo>
                  <a:lnTo>
                    <a:pt x="129418" y="681530"/>
                  </a:lnTo>
                  <a:close/>
                </a:path>
                <a:path w="2330450" h="1436370" extrusionOk="0">
                  <a:moveTo>
                    <a:pt x="1036963" y="681560"/>
                  </a:moveTo>
                  <a:lnTo>
                    <a:pt x="1032699" y="677495"/>
                  </a:lnTo>
                  <a:lnTo>
                    <a:pt x="1032365" y="672561"/>
                  </a:lnTo>
                  <a:lnTo>
                    <a:pt x="1035542" y="669709"/>
                  </a:lnTo>
                  <a:lnTo>
                    <a:pt x="1037260" y="666961"/>
                  </a:lnTo>
                  <a:lnTo>
                    <a:pt x="1040318" y="666869"/>
                  </a:lnTo>
                  <a:lnTo>
                    <a:pt x="1042191" y="669512"/>
                  </a:lnTo>
                  <a:lnTo>
                    <a:pt x="1045757" y="672357"/>
                  </a:lnTo>
                  <a:lnTo>
                    <a:pt x="1045169" y="677298"/>
                  </a:lnTo>
                  <a:lnTo>
                    <a:pt x="1041456" y="680772"/>
                  </a:lnTo>
                  <a:lnTo>
                    <a:pt x="1036963" y="681560"/>
                  </a:lnTo>
                  <a:close/>
                </a:path>
                <a:path w="2330450" h="1436370" extrusionOk="0">
                  <a:moveTo>
                    <a:pt x="1096503" y="684289"/>
                  </a:moveTo>
                  <a:lnTo>
                    <a:pt x="1093463" y="684129"/>
                  </a:lnTo>
                  <a:lnTo>
                    <a:pt x="1091794" y="681351"/>
                  </a:lnTo>
                  <a:lnTo>
                    <a:pt x="1088451" y="678228"/>
                  </a:lnTo>
                  <a:lnTo>
                    <a:pt x="1089428" y="673361"/>
                  </a:lnTo>
                  <a:lnTo>
                    <a:pt x="1093414" y="670201"/>
                  </a:lnTo>
                  <a:lnTo>
                    <a:pt x="1097949" y="669758"/>
                  </a:lnTo>
                  <a:lnTo>
                    <a:pt x="1101879" y="674150"/>
                  </a:lnTo>
                  <a:lnTo>
                    <a:pt x="1101818" y="679090"/>
                  </a:lnTo>
                  <a:lnTo>
                    <a:pt x="1098431" y="681683"/>
                  </a:lnTo>
                  <a:lnTo>
                    <a:pt x="1096503" y="684289"/>
                  </a:lnTo>
                  <a:close/>
                </a:path>
                <a:path w="2330450" h="1436370" extrusionOk="0">
                  <a:moveTo>
                    <a:pt x="1154276" y="684585"/>
                  </a:moveTo>
                  <a:lnTo>
                    <a:pt x="1149425" y="683759"/>
                  </a:lnTo>
                  <a:lnTo>
                    <a:pt x="1145940" y="680396"/>
                  </a:lnTo>
                  <a:lnTo>
                    <a:pt x="1144895" y="676004"/>
                  </a:lnTo>
                  <a:lnTo>
                    <a:pt x="1149079" y="671470"/>
                  </a:lnTo>
                  <a:lnTo>
                    <a:pt x="1154029" y="671261"/>
                  </a:lnTo>
                  <a:lnTo>
                    <a:pt x="1156859" y="674538"/>
                  </a:lnTo>
                  <a:lnTo>
                    <a:pt x="1161512" y="677569"/>
                  </a:lnTo>
                  <a:lnTo>
                    <a:pt x="1157069" y="680913"/>
                  </a:lnTo>
                  <a:lnTo>
                    <a:pt x="1154276" y="684585"/>
                  </a:lnTo>
                  <a:close/>
                </a:path>
                <a:path w="2330450" h="1436370" extrusionOk="0">
                  <a:moveTo>
                    <a:pt x="294549" y="687197"/>
                  </a:moveTo>
                  <a:lnTo>
                    <a:pt x="292726" y="684517"/>
                  </a:lnTo>
                  <a:lnTo>
                    <a:pt x="289204" y="681616"/>
                  </a:lnTo>
                  <a:lnTo>
                    <a:pt x="289883" y="676688"/>
                  </a:lnTo>
                  <a:lnTo>
                    <a:pt x="293647" y="673281"/>
                  </a:lnTo>
                  <a:lnTo>
                    <a:pt x="298145" y="672561"/>
                  </a:lnTo>
                  <a:lnTo>
                    <a:pt x="302335" y="676706"/>
                  </a:lnTo>
                  <a:lnTo>
                    <a:pt x="302595" y="681640"/>
                  </a:lnTo>
                  <a:lnTo>
                    <a:pt x="299375" y="684443"/>
                  </a:lnTo>
                  <a:lnTo>
                    <a:pt x="297614" y="687160"/>
                  </a:lnTo>
                  <a:lnTo>
                    <a:pt x="294549" y="687197"/>
                  </a:lnTo>
                  <a:close/>
                </a:path>
                <a:path w="2330450" h="1436370" extrusionOk="0">
                  <a:moveTo>
                    <a:pt x="350079" y="687431"/>
                  </a:moveTo>
                  <a:lnTo>
                    <a:pt x="345951" y="683211"/>
                  </a:lnTo>
                  <a:lnTo>
                    <a:pt x="345771" y="678271"/>
                  </a:lnTo>
                  <a:lnTo>
                    <a:pt x="349028" y="675524"/>
                  </a:lnTo>
                  <a:lnTo>
                    <a:pt x="350832" y="672832"/>
                  </a:lnTo>
                  <a:lnTo>
                    <a:pt x="353891" y="672838"/>
                  </a:lnTo>
                  <a:lnTo>
                    <a:pt x="355677" y="675548"/>
                  </a:lnTo>
                  <a:lnTo>
                    <a:pt x="359163" y="678505"/>
                  </a:lnTo>
                  <a:lnTo>
                    <a:pt x="358402" y="683427"/>
                  </a:lnTo>
                  <a:lnTo>
                    <a:pt x="354590" y="686772"/>
                  </a:lnTo>
                  <a:lnTo>
                    <a:pt x="350079" y="687431"/>
                  </a:lnTo>
                  <a:close/>
                </a:path>
                <a:path w="2330450" h="1436370" extrusionOk="0">
                  <a:moveTo>
                    <a:pt x="833525" y="687412"/>
                  </a:moveTo>
                  <a:lnTo>
                    <a:pt x="829428" y="683174"/>
                  </a:lnTo>
                  <a:lnTo>
                    <a:pt x="829274" y="678228"/>
                  </a:lnTo>
                  <a:lnTo>
                    <a:pt x="832555" y="675505"/>
                  </a:lnTo>
                  <a:lnTo>
                    <a:pt x="834372" y="672819"/>
                  </a:lnTo>
                  <a:lnTo>
                    <a:pt x="837431" y="672844"/>
                  </a:lnTo>
                  <a:lnTo>
                    <a:pt x="839198" y="675560"/>
                  </a:lnTo>
                  <a:lnTo>
                    <a:pt x="842665" y="678548"/>
                  </a:lnTo>
                  <a:lnTo>
                    <a:pt x="841868" y="683458"/>
                  </a:lnTo>
                  <a:lnTo>
                    <a:pt x="838036" y="686778"/>
                  </a:lnTo>
                  <a:lnTo>
                    <a:pt x="833525" y="687412"/>
                  </a:lnTo>
                  <a:close/>
                </a:path>
                <a:path w="2330450" h="1436370" extrusionOk="0">
                  <a:moveTo>
                    <a:pt x="894159" y="689119"/>
                  </a:moveTo>
                  <a:lnTo>
                    <a:pt x="889265" y="688176"/>
                  </a:lnTo>
                  <a:lnTo>
                    <a:pt x="886076" y="684221"/>
                  </a:lnTo>
                  <a:lnTo>
                    <a:pt x="885607" y="679706"/>
                  </a:lnTo>
                  <a:lnTo>
                    <a:pt x="889988" y="675758"/>
                  </a:lnTo>
                  <a:lnTo>
                    <a:pt x="894944" y="675788"/>
                  </a:lnTo>
                  <a:lnTo>
                    <a:pt x="897564" y="679140"/>
                  </a:lnTo>
                  <a:lnTo>
                    <a:pt x="900190" y="681049"/>
                  </a:lnTo>
                  <a:lnTo>
                    <a:pt x="900048" y="684086"/>
                  </a:lnTo>
                  <a:lnTo>
                    <a:pt x="897268" y="685762"/>
                  </a:lnTo>
                  <a:lnTo>
                    <a:pt x="894159" y="689119"/>
                  </a:lnTo>
                  <a:close/>
                </a:path>
                <a:path w="2330450" h="1436370" extrusionOk="0">
                  <a:moveTo>
                    <a:pt x="951098" y="690388"/>
                  </a:moveTo>
                  <a:lnTo>
                    <a:pt x="946136" y="689852"/>
                  </a:lnTo>
                  <a:lnTo>
                    <a:pt x="942613" y="686199"/>
                  </a:lnTo>
                  <a:lnTo>
                    <a:pt x="941773" y="681720"/>
                  </a:lnTo>
                  <a:lnTo>
                    <a:pt x="945808" y="677421"/>
                  </a:lnTo>
                  <a:lnTo>
                    <a:pt x="950752" y="677039"/>
                  </a:lnTo>
                  <a:lnTo>
                    <a:pt x="953638" y="680180"/>
                  </a:lnTo>
                  <a:lnTo>
                    <a:pt x="956418" y="681862"/>
                  </a:lnTo>
                  <a:lnTo>
                    <a:pt x="956548" y="684899"/>
                  </a:lnTo>
                  <a:lnTo>
                    <a:pt x="953909" y="686796"/>
                  </a:lnTo>
                  <a:lnTo>
                    <a:pt x="951098" y="690388"/>
                  </a:lnTo>
                  <a:close/>
                </a:path>
                <a:path w="2330450" h="1436370" extrusionOk="0">
                  <a:moveTo>
                    <a:pt x="1007252" y="691946"/>
                  </a:moveTo>
                  <a:lnTo>
                    <a:pt x="1002314" y="691262"/>
                  </a:lnTo>
                  <a:lnTo>
                    <a:pt x="998897" y="687511"/>
                  </a:lnTo>
                  <a:lnTo>
                    <a:pt x="998174" y="683020"/>
                  </a:lnTo>
                  <a:lnTo>
                    <a:pt x="1002333" y="678850"/>
                  </a:lnTo>
                  <a:lnTo>
                    <a:pt x="1007283" y="678585"/>
                  </a:lnTo>
                  <a:lnTo>
                    <a:pt x="1010094" y="681801"/>
                  </a:lnTo>
                  <a:lnTo>
                    <a:pt x="1012819" y="683556"/>
                  </a:lnTo>
                  <a:lnTo>
                    <a:pt x="1012856" y="686612"/>
                  </a:lnTo>
                  <a:lnTo>
                    <a:pt x="1010168" y="688429"/>
                  </a:lnTo>
                  <a:lnTo>
                    <a:pt x="1007252" y="691946"/>
                  </a:lnTo>
                  <a:close/>
                </a:path>
                <a:path w="2330450" h="1436370" extrusionOk="0">
                  <a:moveTo>
                    <a:pt x="146900" y="693338"/>
                  </a:moveTo>
                  <a:lnTo>
                    <a:pt x="142772" y="689125"/>
                  </a:lnTo>
                  <a:lnTo>
                    <a:pt x="142587" y="684178"/>
                  </a:lnTo>
                  <a:lnTo>
                    <a:pt x="145850" y="681431"/>
                  </a:lnTo>
                  <a:lnTo>
                    <a:pt x="147654" y="678739"/>
                  </a:lnTo>
                  <a:lnTo>
                    <a:pt x="150713" y="678745"/>
                  </a:lnTo>
                  <a:lnTo>
                    <a:pt x="152499" y="681456"/>
                  </a:lnTo>
                  <a:lnTo>
                    <a:pt x="155978" y="684413"/>
                  </a:lnTo>
                  <a:lnTo>
                    <a:pt x="155218" y="689334"/>
                  </a:lnTo>
                  <a:lnTo>
                    <a:pt x="151411" y="692679"/>
                  </a:lnTo>
                  <a:lnTo>
                    <a:pt x="146900" y="693338"/>
                  </a:lnTo>
                  <a:close/>
                </a:path>
                <a:path w="2330450" h="1436370" extrusionOk="0">
                  <a:moveTo>
                    <a:pt x="1059827" y="694589"/>
                  </a:moveTo>
                  <a:lnTo>
                    <a:pt x="1058004" y="691909"/>
                  </a:lnTo>
                  <a:lnTo>
                    <a:pt x="1054482" y="689008"/>
                  </a:lnTo>
                  <a:lnTo>
                    <a:pt x="1055162" y="684080"/>
                  </a:lnTo>
                  <a:lnTo>
                    <a:pt x="1058925" y="680673"/>
                  </a:lnTo>
                  <a:lnTo>
                    <a:pt x="1063424" y="679953"/>
                  </a:lnTo>
                  <a:lnTo>
                    <a:pt x="1067614" y="684098"/>
                  </a:lnTo>
                  <a:lnTo>
                    <a:pt x="1067873" y="689032"/>
                  </a:lnTo>
                  <a:lnTo>
                    <a:pt x="1064654" y="691835"/>
                  </a:lnTo>
                  <a:lnTo>
                    <a:pt x="1062893" y="694545"/>
                  </a:lnTo>
                  <a:lnTo>
                    <a:pt x="1059827" y="694589"/>
                  </a:lnTo>
                  <a:close/>
                </a:path>
                <a:path w="2330450" h="1436370" extrusionOk="0">
                  <a:moveTo>
                    <a:pt x="1116191" y="696067"/>
                  </a:moveTo>
                  <a:lnTo>
                    <a:pt x="1114368" y="693387"/>
                  </a:lnTo>
                  <a:lnTo>
                    <a:pt x="1110846" y="690480"/>
                  </a:lnTo>
                  <a:lnTo>
                    <a:pt x="1111526" y="685552"/>
                  </a:lnTo>
                  <a:lnTo>
                    <a:pt x="1115289" y="682152"/>
                  </a:lnTo>
                  <a:lnTo>
                    <a:pt x="1119788" y="681431"/>
                  </a:lnTo>
                  <a:lnTo>
                    <a:pt x="1123978" y="685577"/>
                  </a:lnTo>
                  <a:lnTo>
                    <a:pt x="1124237" y="690511"/>
                  </a:lnTo>
                  <a:lnTo>
                    <a:pt x="1121011" y="693307"/>
                  </a:lnTo>
                  <a:lnTo>
                    <a:pt x="1119250" y="696024"/>
                  </a:lnTo>
                  <a:lnTo>
                    <a:pt x="1116191" y="696067"/>
                  </a:lnTo>
                  <a:close/>
                </a:path>
                <a:path w="2330450" h="1436370" extrusionOk="0">
                  <a:moveTo>
                    <a:pt x="320429" y="697909"/>
                  </a:moveTo>
                  <a:lnTo>
                    <a:pt x="315510" y="697120"/>
                  </a:lnTo>
                  <a:lnTo>
                    <a:pt x="312179" y="693295"/>
                  </a:lnTo>
                  <a:lnTo>
                    <a:pt x="311537" y="688804"/>
                  </a:lnTo>
                  <a:lnTo>
                    <a:pt x="315794" y="684714"/>
                  </a:lnTo>
                  <a:lnTo>
                    <a:pt x="320757" y="684560"/>
                  </a:lnTo>
                  <a:lnTo>
                    <a:pt x="323488" y="687825"/>
                  </a:lnTo>
                  <a:lnTo>
                    <a:pt x="326182" y="689642"/>
                  </a:lnTo>
                  <a:lnTo>
                    <a:pt x="326151" y="692691"/>
                  </a:lnTo>
                  <a:lnTo>
                    <a:pt x="323426" y="694459"/>
                  </a:lnTo>
                  <a:lnTo>
                    <a:pt x="320429" y="697909"/>
                  </a:lnTo>
                  <a:close/>
                </a:path>
                <a:path w="2330450" h="1436370" extrusionOk="0">
                  <a:moveTo>
                    <a:pt x="803690" y="697989"/>
                  </a:moveTo>
                  <a:lnTo>
                    <a:pt x="798790" y="697040"/>
                  </a:lnTo>
                  <a:lnTo>
                    <a:pt x="795601" y="693092"/>
                  </a:lnTo>
                  <a:lnTo>
                    <a:pt x="795131" y="688570"/>
                  </a:lnTo>
                  <a:lnTo>
                    <a:pt x="799519" y="684628"/>
                  </a:lnTo>
                  <a:lnTo>
                    <a:pt x="804475" y="684653"/>
                  </a:lnTo>
                  <a:lnTo>
                    <a:pt x="807095" y="688010"/>
                  </a:lnTo>
                  <a:lnTo>
                    <a:pt x="809722" y="689919"/>
                  </a:lnTo>
                  <a:lnTo>
                    <a:pt x="809579" y="692956"/>
                  </a:lnTo>
                  <a:lnTo>
                    <a:pt x="806799" y="694632"/>
                  </a:lnTo>
                  <a:lnTo>
                    <a:pt x="803690" y="697989"/>
                  </a:lnTo>
                  <a:close/>
                </a:path>
                <a:path w="2330450" h="1436370" extrusionOk="0">
                  <a:moveTo>
                    <a:pt x="856587" y="700490"/>
                  </a:moveTo>
                  <a:lnTo>
                    <a:pt x="854747" y="697773"/>
                  </a:lnTo>
                  <a:lnTo>
                    <a:pt x="851273" y="694872"/>
                  </a:lnTo>
                  <a:lnTo>
                    <a:pt x="851990" y="689950"/>
                  </a:lnTo>
                  <a:lnTo>
                    <a:pt x="855772" y="686568"/>
                  </a:lnTo>
                  <a:lnTo>
                    <a:pt x="860283" y="685878"/>
                  </a:lnTo>
                  <a:lnTo>
                    <a:pt x="864448" y="690055"/>
                  </a:lnTo>
                  <a:lnTo>
                    <a:pt x="864664" y="694995"/>
                  </a:lnTo>
                  <a:lnTo>
                    <a:pt x="861410" y="697798"/>
                  </a:lnTo>
                  <a:lnTo>
                    <a:pt x="859646" y="700484"/>
                  </a:lnTo>
                  <a:lnTo>
                    <a:pt x="856587" y="700490"/>
                  </a:lnTo>
                  <a:close/>
                </a:path>
                <a:path w="2330450" h="1436370" extrusionOk="0">
                  <a:moveTo>
                    <a:pt x="912105" y="700712"/>
                  </a:moveTo>
                  <a:lnTo>
                    <a:pt x="908020" y="696443"/>
                  </a:lnTo>
                  <a:lnTo>
                    <a:pt x="907896" y="691496"/>
                  </a:lnTo>
                  <a:lnTo>
                    <a:pt x="911190" y="688786"/>
                  </a:lnTo>
                  <a:lnTo>
                    <a:pt x="913026" y="686106"/>
                  </a:lnTo>
                  <a:lnTo>
                    <a:pt x="916078" y="686162"/>
                  </a:lnTo>
                  <a:lnTo>
                    <a:pt x="917833" y="688885"/>
                  </a:lnTo>
                  <a:lnTo>
                    <a:pt x="921288" y="691884"/>
                  </a:lnTo>
                  <a:lnTo>
                    <a:pt x="920472" y="696794"/>
                  </a:lnTo>
                  <a:lnTo>
                    <a:pt x="916622" y="700089"/>
                  </a:lnTo>
                  <a:lnTo>
                    <a:pt x="912105" y="700712"/>
                  </a:lnTo>
                  <a:close/>
                </a:path>
                <a:path w="2330450" h="1436370" extrusionOk="0">
                  <a:moveTo>
                    <a:pt x="969396" y="703465"/>
                  </a:moveTo>
                  <a:lnTo>
                    <a:pt x="967560" y="700792"/>
                  </a:lnTo>
                  <a:lnTo>
                    <a:pt x="964019" y="697903"/>
                  </a:lnTo>
                  <a:lnTo>
                    <a:pt x="964681" y="692975"/>
                  </a:lnTo>
                  <a:lnTo>
                    <a:pt x="968425" y="689550"/>
                  </a:lnTo>
                  <a:lnTo>
                    <a:pt x="972930" y="688811"/>
                  </a:lnTo>
                  <a:lnTo>
                    <a:pt x="977139" y="692938"/>
                  </a:lnTo>
                  <a:lnTo>
                    <a:pt x="977417" y="697878"/>
                  </a:lnTo>
                  <a:lnTo>
                    <a:pt x="974203" y="700687"/>
                  </a:lnTo>
                  <a:lnTo>
                    <a:pt x="972454" y="703416"/>
                  </a:lnTo>
                  <a:lnTo>
                    <a:pt x="969396" y="703465"/>
                  </a:lnTo>
                  <a:close/>
                </a:path>
                <a:path w="2330450" h="1436370" extrusionOk="0">
                  <a:moveTo>
                    <a:pt x="915022" y="757087"/>
                  </a:moveTo>
                  <a:lnTo>
                    <a:pt x="910115" y="756200"/>
                  </a:lnTo>
                  <a:lnTo>
                    <a:pt x="906858" y="752307"/>
                  </a:lnTo>
                  <a:lnTo>
                    <a:pt x="906314" y="747798"/>
                  </a:lnTo>
                  <a:lnTo>
                    <a:pt x="910652" y="743794"/>
                  </a:lnTo>
                  <a:lnTo>
                    <a:pt x="915621" y="743751"/>
                  </a:lnTo>
                  <a:lnTo>
                    <a:pt x="918291" y="747071"/>
                  </a:lnTo>
                  <a:lnTo>
                    <a:pt x="920948" y="748944"/>
                  </a:lnTo>
                  <a:lnTo>
                    <a:pt x="920843" y="751981"/>
                  </a:lnTo>
                  <a:lnTo>
                    <a:pt x="918087" y="753693"/>
                  </a:lnTo>
                  <a:lnTo>
                    <a:pt x="915022" y="757087"/>
                  </a:lnTo>
                  <a:close/>
                </a:path>
                <a:path w="2330450" h="1436370" extrusionOk="0">
                  <a:moveTo>
                    <a:pt x="971478" y="758535"/>
                  </a:moveTo>
                  <a:lnTo>
                    <a:pt x="966559" y="757722"/>
                  </a:lnTo>
                  <a:lnTo>
                    <a:pt x="963247" y="753884"/>
                  </a:lnTo>
                  <a:lnTo>
                    <a:pt x="962629" y="749381"/>
                  </a:lnTo>
                  <a:lnTo>
                    <a:pt x="966911" y="745310"/>
                  </a:lnTo>
                  <a:lnTo>
                    <a:pt x="971867" y="745193"/>
                  </a:lnTo>
                  <a:lnTo>
                    <a:pt x="974592" y="748470"/>
                  </a:lnTo>
                  <a:lnTo>
                    <a:pt x="977274" y="750299"/>
                  </a:lnTo>
                  <a:lnTo>
                    <a:pt x="977219" y="753348"/>
                  </a:lnTo>
                  <a:lnTo>
                    <a:pt x="974494" y="755098"/>
                  </a:lnTo>
                  <a:lnTo>
                    <a:pt x="971478" y="758535"/>
                  </a:lnTo>
                  <a:close/>
                </a:path>
                <a:path w="2330450" h="1436370" extrusionOk="0">
                  <a:moveTo>
                    <a:pt x="1027836" y="760007"/>
                  </a:moveTo>
                  <a:lnTo>
                    <a:pt x="1022917" y="759200"/>
                  </a:lnTo>
                  <a:lnTo>
                    <a:pt x="1019605" y="755356"/>
                  </a:lnTo>
                  <a:lnTo>
                    <a:pt x="1018987" y="750860"/>
                  </a:lnTo>
                  <a:lnTo>
                    <a:pt x="1023269" y="746788"/>
                  </a:lnTo>
                  <a:lnTo>
                    <a:pt x="1028231" y="746665"/>
                  </a:lnTo>
                  <a:lnTo>
                    <a:pt x="1030950" y="749948"/>
                  </a:lnTo>
                  <a:lnTo>
                    <a:pt x="1033638" y="751778"/>
                  </a:lnTo>
                  <a:lnTo>
                    <a:pt x="1033577" y="754827"/>
                  </a:lnTo>
                  <a:lnTo>
                    <a:pt x="1030851" y="756576"/>
                  </a:lnTo>
                  <a:lnTo>
                    <a:pt x="1027836" y="760007"/>
                  </a:lnTo>
                  <a:close/>
                </a:path>
                <a:path w="2330450" h="1436370" extrusionOk="0">
                  <a:moveTo>
                    <a:pt x="1084274" y="761467"/>
                  </a:moveTo>
                  <a:lnTo>
                    <a:pt x="1079342" y="760709"/>
                  </a:lnTo>
                  <a:lnTo>
                    <a:pt x="1075987" y="756909"/>
                  </a:lnTo>
                  <a:lnTo>
                    <a:pt x="1075326" y="752412"/>
                  </a:lnTo>
                  <a:lnTo>
                    <a:pt x="1079559" y="748291"/>
                  </a:lnTo>
                  <a:lnTo>
                    <a:pt x="1084521" y="748118"/>
                  </a:lnTo>
                  <a:lnTo>
                    <a:pt x="1087271" y="751371"/>
                  </a:lnTo>
                  <a:lnTo>
                    <a:pt x="1089978" y="753170"/>
                  </a:lnTo>
                  <a:lnTo>
                    <a:pt x="1089959" y="756213"/>
                  </a:lnTo>
                  <a:lnTo>
                    <a:pt x="1087246" y="757993"/>
                  </a:lnTo>
                  <a:lnTo>
                    <a:pt x="1084274" y="761467"/>
                  </a:lnTo>
                  <a:close/>
                </a:path>
                <a:path w="2330450" h="1436370" extrusionOk="0">
                  <a:moveTo>
                    <a:pt x="224794" y="764061"/>
                  </a:moveTo>
                  <a:lnTo>
                    <a:pt x="222954" y="761344"/>
                  </a:lnTo>
                  <a:lnTo>
                    <a:pt x="219479" y="758443"/>
                  </a:lnTo>
                  <a:lnTo>
                    <a:pt x="220196" y="753521"/>
                  </a:lnTo>
                  <a:lnTo>
                    <a:pt x="223978" y="750139"/>
                  </a:lnTo>
                  <a:lnTo>
                    <a:pt x="228489" y="749443"/>
                  </a:lnTo>
                  <a:lnTo>
                    <a:pt x="232648" y="753626"/>
                  </a:lnTo>
                  <a:lnTo>
                    <a:pt x="232871" y="758560"/>
                  </a:lnTo>
                  <a:lnTo>
                    <a:pt x="229616" y="761369"/>
                  </a:lnTo>
                  <a:lnTo>
                    <a:pt x="227853" y="764048"/>
                  </a:lnTo>
                  <a:lnTo>
                    <a:pt x="224794" y="764061"/>
                  </a:lnTo>
                  <a:close/>
                </a:path>
                <a:path w="2330450" h="1436370" extrusionOk="0">
                  <a:moveTo>
                    <a:pt x="1136893" y="764061"/>
                  </a:moveTo>
                  <a:lnTo>
                    <a:pt x="1135053" y="761344"/>
                  </a:lnTo>
                  <a:lnTo>
                    <a:pt x="1131579" y="758443"/>
                  </a:lnTo>
                  <a:lnTo>
                    <a:pt x="1132295" y="753521"/>
                  </a:lnTo>
                  <a:lnTo>
                    <a:pt x="1136077" y="750139"/>
                  </a:lnTo>
                  <a:lnTo>
                    <a:pt x="1140588" y="749443"/>
                  </a:lnTo>
                  <a:lnTo>
                    <a:pt x="1144753" y="753626"/>
                  </a:lnTo>
                  <a:lnTo>
                    <a:pt x="1144970" y="758560"/>
                  </a:lnTo>
                  <a:lnTo>
                    <a:pt x="1141715" y="761369"/>
                  </a:lnTo>
                  <a:lnTo>
                    <a:pt x="1139952" y="764048"/>
                  </a:lnTo>
                  <a:lnTo>
                    <a:pt x="1136893" y="764061"/>
                  </a:lnTo>
                  <a:close/>
                </a:path>
                <a:path w="2330450" h="1436370" extrusionOk="0">
                  <a:moveTo>
                    <a:pt x="768671" y="764307"/>
                  </a:moveTo>
                  <a:lnTo>
                    <a:pt x="763708" y="763771"/>
                  </a:lnTo>
                  <a:lnTo>
                    <a:pt x="760186" y="760112"/>
                  </a:lnTo>
                  <a:lnTo>
                    <a:pt x="759346" y="755640"/>
                  </a:lnTo>
                  <a:lnTo>
                    <a:pt x="763381" y="751340"/>
                  </a:lnTo>
                  <a:lnTo>
                    <a:pt x="768325" y="750958"/>
                  </a:lnTo>
                  <a:lnTo>
                    <a:pt x="771217" y="754100"/>
                  </a:lnTo>
                  <a:lnTo>
                    <a:pt x="773997" y="755781"/>
                  </a:lnTo>
                  <a:lnTo>
                    <a:pt x="774121" y="758812"/>
                  </a:lnTo>
                  <a:lnTo>
                    <a:pt x="771482" y="760716"/>
                  </a:lnTo>
                  <a:lnTo>
                    <a:pt x="768671" y="764307"/>
                  </a:lnTo>
                  <a:close/>
                </a:path>
                <a:path w="2330450" h="1436370" extrusionOk="0">
                  <a:moveTo>
                    <a:pt x="1192818" y="764399"/>
                  </a:moveTo>
                  <a:lnTo>
                    <a:pt x="1188474" y="760414"/>
                  </a:lnTo>
                  <a:lnTo>
                    <a:pt x="1188041" y="755492"/>
                  </a:lnTo>
                  <a:lnTo>
                    <a:pt x="1191156" y="752578"/>
                  </a:lnTo>
                  <a:lnTo>
                    <a:pt x="1192830" y="749794"/>
                  </a:lnTo>
                  <a:lnTo>
                    <a:pt x="1195871" y="749640"/>
                  </a:lnTo>
                  <a:lnTo>
                    <a:pt x="1197799" y="752246"/>
                  </a:lnTo>
                  <a:lnTo>
                    <a:pt x="1201432" y="755018"/>
                  </a:lnTo>
                  <a:lnTo>
                    <a:pt x="1200938" y="759970"/>
                  </a:lnTo>
                  <a:lnTo>
                    <a:pt x="1197304" y="763525"/>
                  </a:lnTo>
                  <a:lnTo>
                    <a:pt x="1192818" y="764399"/>
                  </a:lnTo>
                  <a:close/>
                </a:path>
                <a:path w="2330450" h="1436370" extrusionOk="0">
                  <a:moveTo>
                    <a:pt x="341001" y="765976"/>
                  </a:moveTo>
                  <a:lnTo>
                    <a:pt x="336100" y="765052"/>
                  </a:lnTo>
                  <a:lnTo>
                    <a:pt x="332887" y="761122"/>
                  </a:lnTo>
                  <a:lnTo>
                    <a:pt x="332386" y="756607"/>
                  </a:lnTo>
                  <a:lnTo>
                    <a:pt x="336755" y="752640"/>
                  </a:lnTo>
                  <a:lnTo>
                    <a:pt x="341718" y="752640"/>
                  </a:lnTo>
                  <a:lnTo>
                    <a:pt x="344356" y="755985"/>
                  </a:lnTo>
                  <a:lnTo>
                    <a:pt x="346989" y="757876"/>
                  </a:lnTo>
                  <a:lnTo>
                    <a:pt x="346865" y="760919"/>
                  </a:lnTo>
                  <a:lnTo>
                    <a:pt x="344091" y="762607"/>
                  </a:lnTo>
                  <a:lnTo>
                    <a:pt x="341001" y="765976"/>
                  </a:lnTo>
                  <a:close/>
                </a:path>
                <a:path w="2330450" h="1436370" extrusionOk="0">
                  <a:moveTo>
                    <a:pt x="824546" y="765952"/>
                  </a:moveTo>
                  <a:lnTo>
                    <a:pt x="819640" y="765065"/>
                  </a:lnTo>
                  <a:lnTo>
                    <a:pt x="816389" y="761178"/>
                  </a:lnTo>
                  <a:lnTo>
                    <a:pt x="815839" y="756669"/>
                  </a:lnTo>
                  <a:lnTo>
                    <a:pt x="820184" y="752658"/>
                  </a:lnTo>
                  <a:lnTo>
                    <a:pt x="825152" y="752615"/>
                  </a:lnTo>
                  <a:lnTo>
                    <a:pt x="827822" y="755942"/>
                  </a:lnTo>
                  <a:lnTo>
                    <a:pt x="830479" y="757808"/>
                  </a:lnTo>
                  <a:lnTo>
                    <a:pt x="830368" y="760845"/>
                  </a:lnTo>
                  <a:lnTo>
                    <a:pt x="827611" y="762564"/>
                  </a:lnTo>
                  <a:lnTo>
                    <a:pt x="824546" y="765952"/>
                  </a:lnTo>
                  <a:close/>
                </a:path>
                <a:path w="2330450" h="1436370" extrusionOk="0">
                  <a:moveTo>
                    <a:pt x="397352" y="767455"/>
                  </a:moveTo>
                  <a:lnTo>
                    <a:pt x="392452" y="766531"/>
                  </a:lnTo>
                  <a:lnTo>
                    <a:pt x="389239" y="762601"/>
                  </a:lnTo>
                  <a:lnTo>
                    <a:pt x="388744" y="758085"/>
                  </a:lnTo>
                  <a:lnTo>
                    <a:pt x="393113" y="754118"/>
                  </a:lnTo>
                  <a:lnTo>
                    <a:pt x="398074" y="754118"/>
                  </a:lnTo>
                  <a:lnTo>
                    <a:pt x="400708" y="757463"/>
                  </a:lnTo>
                  <a:lnTo>
                    <a:pt x="403347" y="759354"/>
                  </a:lnTo>
                  <a:lnTo>
                    <a:pt x="403223" y="762391"/>
                  </a:lnTo>
                  <a:lnTo>
                    <a:pt x="400448" y="764079"/>
                  </a:lnTo>
                  <a:lnTo>
                    <a:pt x="397352" y="767455"/>
                  </a:lnTo>
                  <a:close/>
                </a:path>
                <a:path w="2330450" h="1436370" extrusionOk="0">
                  <a:moveTo>
                    <a:pt x="876510" y="767239"/>
                  </a:moveTo>
                  <a:lnTo>
                    <a:pt x="872426" y="762970"/>
                  </a:lnTo>
                  <a:lnTo>
                    <a:pt x="872302" y="758024"/>
                  </a:lnTo>
                  <a:lnTo>
                    <a:pt x="875602" y="755313"/>
                  </a:lnTo>
                  <a:lnTo>
                    <a:pt x="877431" y="752634"/>
                  </a:lnTo>
                  <a:lnTo>
                    <a:pt x="880484" y="752689"/>
                  </a:lnTo>
                  <a:lnTo>
                    <a:pt x="882239" y="755412"/>
                  </a:lnTo>
                  <a:lnTo>
                    <a:pt x="885687" y="758412"/>
                  </a:lnTo>
                  <a:lnTo>
                    <a:pt x="884871" y="763321"/>
                  </a:lnTo>
                  <a:lnTo>
                    <a:pt x="881021" y="766617"/>
                  </a:lnTo>
                  <a:lnTo>
                    <a:pt x="876510" y="767239"/>
                  </a:lnTo>
                  <a:close/>
                </a:path>
                <a:path w="2330450" h="1436370" extrusionOk="0">
                  <a:moveTo>
                    <a:pt x="936421" y="770023"/>
                  </a:moveTo>
                  <a:lnTo>
                    <a:pt x="933375" y="769906"/>
                  </a:lnTo>
                  <a:lnTo>
                    <a:pt x="931682" y="767140"/>
                  </a:lnTo>
                  <a:lnTo>
                    <a:pt x="928301" y="764054"/>
                  </a:lnTo>
                  <a:lnTo>
                    <a:pt x="929222" y="759169"/>
                  </a:lnTo>
                  <a:lnTo>
                    <a:pt x="933165" y="755966"/>
                  </a:lnTo>
                  <a:lnTo>
                    <a:pt x="937700" y="755467"/>
                  </a:lnTo>
                  <a:lnTo>
                    <a:pt x="941680" y="759822"/>
                  </a:lnTo>
                  <a:lnTo>
                    <a:pt x="941680" y="764763"/>
                  </a:lnTo>
                  <a:lnTo>
                    <a:pt x="938319" y="767393"/>
                  </a:lnTo>
                  <a:lnTo>
                    <a:pt x="936421" y="770023"/>
                  </a:lnTo>
                  <a:close/>
                </a:path>
                <a:path w="2330450" h="1436370" extrusionOk="0">
                  <a:moveTo>
                    <a:pt x="989294" y="770220"/>
                  </a:moveTo>
                  <a:lnTo>
                    <a:pt x="985160" y="765995"/>
                  </a:lnTo>
                  <a:lnTo>
                    <a:pt x="984987" y="761048"/>
                  </a:lnTo>
                  <a:lnTo>
                    <a:pt x="988249" y="758307"/>
                  </a:lnTo>
                  <a:lnTo>
                    <a:pt x="990054" y="755609"/>
                  </a:lnTo>
                  <a:lnTo>
                    <a:pt x="993107" y="755627"/>
                  </a:lnTo>
                  <a:lnTo>
                    <a:pt x="994893" y="758332"/>
                  </a:lnTo>
                  <a:lnTo>
                    <a:pt x="998378" y="761295"/>
                  </a:lnTo>
                  <a:lnTo>
                    <a:pt x="997618" y="766216"/>
                  </a:lnTo>
                  <a:lnTo>
                    <a:pt x="993805" y="769555"/>
                  </a:lnTo>
                  <a:lnTo>
                    <a:pt x="989294" y="770220"/>
                  </a:lnTo>
                  <a:close/>
                </a:path>
                <a:path w="2330450" h="1436370" extrusionOk="0">
                  <a:moveTo>
                    <a:pt x="1050385" y="771723"/>
                  </a:moveTo>
                  <a:lnTo>
                    <a:pt x="1045429" y="771132"/>
                  </a:lnTo>
                  <a:lnTo>
                    <a:pt x="1041944" y="767436"/>
                  </a:lnTo>
                  <a:lnTo>
                    <a:pt x="1041153" y="762958"/>
                  </a:lnTo>
                  <a:lnTo>
                    <a:pt x="1045237" y="758707"/>
                  </a:lnTo>
                  <a:lnTo>
                    <a:pt x="1050181" y="758375"/>
                  </a:lnTo>
                  <a:lnTo>
                    <a:pt x="1053042" y="761547"/>
                  </a:lnTo>
                  <a:lnTo>
                    <a:pt x="1055798" y="763253"/>
                  </a:lnTo>
                  <a:lnTo>
                    <a:pt x="1055897" y="766296"/>
                  </a:lnTo>
                  <a:lnTo>
                    <a:pt x="1053240" y="768169"/>
                  </a:lnTo>
                  <a:lnTo>
                    <a:pt x="1050385" y="771723"/>
                  </a:lnTo>
                  <a:close/>
                </a:path>
                <a:path w="2330450" h="1436370" extrusionOk="0">
                  <a:moveTo>
                    <a:pt x="194372" y="773300"/>
                  </a:moveTo>
                  <a:lnTo>
                    <a:pt x="189453" y="772512"/>
                  </a:lnTo>
                  <a:lnTo>
                    <a:pt x="186122" y="768687"/>
                  </a:lnTo>
                  <a:lnTo>
                    <a:pt x="185479" y="764190"/>
                  </a:lnTo>
                  <a:lnTo>
                    <a:pt x="189737" y="760106"/>
                  </a:lnTo>
                  <a:lnTo>
                    <a:pt x="194699" y="759952"/>
                  </a:lnTo>
                  <a:lnTo>
                    <a:pt x="197431" y="763223"/>
                  </a:lnTo>
                  <a:lnTo>
                    <a:pt x="200119" y="765034"/>
                  </a:lnTo>
                  <a:lnTo>
                    <a:pt x="200094" y="768083"/>
                  </a:lnTo>
                  <a:lnTo>
                    <a:pt x="197369" y="769851"/>
                  </a:lnTo>
                  <a:lnTo>
                    <a:pt x="194372" y="773300"/>
                  </a:lnTo>
                  <a:close/>
                </a:path>
                <a:path w="2330450" h="1436370" extrusionOk="0">
                  <a:moveTo>
                    <a:pt x="1102287" y="773239"/>
                  </a:moveTo>
                  <a:lnTo>
                    <a:pt x="1097974" y="769222"/>
                  </a:lnTo>
                  <a:lnTo>
                    <a:pt x="1097591" y="764295"/>
                  </a:lnTo>
                  <a:lnTo>
                    <a:pt x="1100742" y="761406"/>
                  </a:lnTo>
                  <a:lnTo>
                    <a:pt x="1102429" y="758640"/>
                  </a:lnTo>
                  <a:lnTo>
                    <a:pt x="1105476" y="758516"/>
                  </a:lnTo>
                  <a:lnTo>
                    <a:pt x="1107373" y="761147"/>
                  </a:lnTo>
                  <a:lnTo>
                    <a:pt x="1110982" y="763949"/>
                  </a:lnTo>
                  <a:lnTo>
                    <a:pt x="1110444" y="768896"/>
                  </a:lnTo>
                  <a:lnTo>
                    <a:pt x="1106774" y="772413"/>
                  </a:lnTo>
                  <a:lnTo>
                    <a:pt x="1102287" y="773239"/>
                  </a:lnTo>
                  <a:close/>
                </a:path>
                <a:path w="2330450" h="1436370" extrusionOk="0">
                  <a:moveTo>
                    <a:pt x="730499" y="775881"/>
                  </a:moveTo>
                  <a:lnTo>
                    <a:pt x="728694" y="773177"/>
                  </a:lnTo>
                  <a:lnTo>
                    <a:pt x="725203" y="770239"/>
                  </a:lnTo>
                  <a:lnTo>
                    <a:pt x="725939" y="765317"/>
                  </a:lnTo>
                  <a:lnTo>
                    <a:pt x="729739" y="761960"/>
                  </a:lnTo>
                  <a:lnTo>
                    <a:pt x="734244" y="761282"/>
                  </a:lnTo>
                  <a:lnTo>
                    <a:pt x="738391" y="765477"/>
                  </a:lnTo>
                  <a:lnTo>
                    <a:pt x="738595" y="770411"/>
                  </a:lnTo>
                  <a:lnTo>
                    <a:pt x="735346" y="773183"/>
                  </a:lnTo>
                  <a:lnTo>
                    <a:pt x="733558" y="775875"/>
                  </a:lnTo>
                  <a:lnTo>
                    <a:pt x="730499" y="775881"/>
                  </a:lnTo>
                  <a:close/>
                </a:path>
                <a:path w="2330450" h="1436370" extrusionOk="0">
                  <a:moveTo>
                    <a:pt x="1162674" y="774828"/>
                  </a:moveTo>
                  <a:lnTo>
                    <a:pt x="1157767" y="773929"/>
                  </a:lnTo>
                  <a:lnTo>
                    <a:pt x="1154536" y="770029"/>
                  </a:lnTo>
                  <a:lnTo>
                    <a:pt x="1154004" y="765514"/>
                  </a:lnTo>
                  <a:lnTo>
                    <a:pt x="1158348" y="761529"/>
                  </a:lnTo>
                  <a:lnTo>
                    <a:pt x="1163317" y="761492"/>
                  </a:lnTo>
                  <a:lnTo>
                    <a:pt x="1165968" y="764824"/>
                  </a:lnTo>
                  <a:lnTo>
                    <a:pt x="1168619" y="766703"/>
                  </a:lnTo>
                  <a:lnTo>
                    <a:pt x="1168508" y="769740"/>
                  </a:lnTo>
                  <a:lnTo>
                    <a:pt x="1165745" y="771446"/>
                  </a:lnTo>
                  <a:lnTo>
                    <a:pt x="1162674" y="774828"/>
                  </a:lnTo>
                  <a:close/>
                </a:path>
                <a:path w="2330450" h="1436370" extrusionOk="0">
                  <a:moveTo>
                    <a:pt x="790676" y="776220"/>
                  </a:moveTo>
                  <a:lnTo>
                    <a:pt x="785739" y="775506"/>
                  </a:lnTo>
                  <a:lnTo>
                    <a:pt x="782352" y="771736"/>
                  </a:lnTo>
                  <a:lnTo>
                    <a:pt x="781654" y="767239"/>
                  </a:lnTo>
                  <a:lnTo>
                    <a:pt x="785844" y="763093"/>
                  </a:lnTo>
                  <a:lnTo>
                    <a:pt x="790806" y="762878"/>
                  </a:lnTo>
                  <a:lnTo>
                    <a:pt x="793587" y="766106"/>
                  </a:lnTo>
                  <a:lnTo>
                    <a:pt x="796306" y="767880"/>
                  </a:lnTo>
                  <a:lnTo>
                    <a:pt x="796312" y="770916"/>
                  </a:lnTo>
                  <a:lnTo>
                    <a:pt x="793618" y="772721"/>
                  </a:lnTo>
                  <a:lnTo>
                    <a:pt x="790676" y="776220"/>
                  </a:lnTo>
                  <a:close/>
                </a:path>
                <a:path w="2330450" h="1436370" extrusionOk="0">
                  <a:moveTo>
                    <a:pt x="1214651" y="776103"/>
                  </a:moveTo>
                  <a:lnTo>
                    <a:pt x="1210566" y="771840"/>
                  </a:lnTo>
                  <a:lnTo>
                    <a:pt x="1210448" y="766888"/>
                  </a:lnTo>
                  <a:lnTo>
                    <a:pt x="1213742" y="764184"/>
                  </a:lnTo>
                  <a:lnTo>
                    <a:pt x="1215571" y="761504"/>
                  </a:lnTo>
                  <a:lnTo>
                    <a:pt x="1218630" y="761559"/>
                  </a:lnTo>
                  <a:lnTo>
                    <a:pt x="1220385" y="764276"/>
                  </a:lnTo>
                  <a:lnTo>
                    <a:pt x="1223833" y="767282"/>
                  </a:lnTo>
                  <a:lnTo>
                    <a:pt x="1223018" y="772185"/>
                  </a:lnTo>
                  <a:lnTo>
                    <a:pt x="1219168" y="775487"/>
                  </a:lnTo>
                  <a:lnTo>
                    <a:pt x="1214651" y="776103"/>
                  </a:lnTo>
                  <a:close/>
                </a:path>
                <a:path w="2330450" h="1436370" extrusionOk="0">
                  <a:moveTo>
                    <a:pt x="363167" y="777828"/>
                  </a:moveTo>
                  <a:lnTo>
                    <a:pt x="358285" y="776861"/>
                  </a:lnTo>
                  <a:lnTo>
                    <a:pt x="355115" y="772888"/>
                  </a:lnTo>
                  <a:lnTo>
                    <a:pt x="354670" y="768360"/>
                  </a:lnTo>
                  <a:lnTo>
                    <a:pt x="359076" y="764442"/>
                  </a:lnTo>
                  <a:lnTo>
                    <a:pt x="364032" y="764504"/>
                  </a:lnTo>
                  <a:lnTo>
                    <a:pt x="366634" y="767880"/>
                  </a:lnTo>
                  <a:lnTo>
                    <a:pt x="369248" y="769801"/>
                  </a:lnTo>
                  <a:lnTo>
                    <a:pt x="369087" y="772838"/>
                  </a:lnTo>
                  <a:lnTo>
                    <a:pt x="366294" y="774495"/>
                  </a:lnTo>
                  <a:lnTo>
                    <a:pt x="363167" y="777828"/>
                  </a:lnTo>
                  <a:close/>
                </a:path>
                <a:path w="2330450" h="1436370" extrusionOk="0">
                  <a:moveTo>
                    <a:pt x="847157" y="777655"/>
                  </a:moveTo>
                  <a:lnTo>
                    <a:pt x="842208" y="777033"/>
                  </a:lnTo>
                  <a:lnTo>
                    <a:pt x="838747" y="773319"/>
                  </a:lnTo>
                  <a:lnTo>
                    <a:pt x="837981" y="768834"/>
                  </a:lnTo>
                  <a:lnTo>
                    <a:pt x="842096" y="764609"/>
                  </a:lnTo>
                  <a:lnTo>
                    <a:pt x="847040" y="764301"/>
                  </a:lnTo>
                  <a:lnTo>
                    <a:pt x="849883" y="767485"/>
                  </a:lnTo>
                  <a:lnTo>
                    <a:pt x="852626" y="769216"/>
                  </a:lnTo>
                  <a:lnTo>
                    <a:pt x="852701" y="772259"/>
                  </a:lnTo>
                  <a:lnTo>
                    <a:pt x="850037" y="774113"/>
                  </a:lnTo>
                  <a:lnTo>
                    <a:pt x="847157" y="777655"/>
                  </a:lnTo>
                  <a:close/>
                </a:path>
                <a:path w="2330450" h="1436370" extrusionOk="0">
                  <a:moveTo>
                    <a:pt x="416256" y="780353"/>
                  </a:moveTo>
                  <a:lnTo>
                    <a:pt x="414396" y="777698"/>
                  </a:lnTo>
                  <a:lnTo>
                    <a:pt x="410842" y="774828"/>
                  </a:lnTo>
                  <a:lnTo>
                    <a:pt x="411466" y="769894"/>
                  </a:lnTo>
                  <a:lnTo>
                    <a:pt x="415193" y="766444"/>
                  </a:lnTo>
                  <a:lnTo>
                    <a:pt x="419691" y="765681"/>
                  </a:lnTo>
                  <a:lnTo>
                    <a:pt x="423931" y="769777"/>
                  </a:lnTo>
                  <a:lnTo>
                    <a:pt x="424240" y="774711"/>
                  </a:lnTo>
                  <a:lnTo>
                    <a:pt x="421045" y="777538"/>
                  </a:lnTo>
                  <a:lnTo>
                    <a:pt x="419315" y="780273"/>
                  </a:lnTo>
                  <a:lnTo>
                    <a:pt x="416256" y="780353"/>
                  </a:lnTo>
                  <a:close/>
                </a:path>
                <a:path w="2330450" h="1436370" extrusionOk="0">
                  <a:moveTo>
                    <a:pt x="899029" y="779134"/>
                  </a:moveTo>
                  <a:lnTo>
                    <a:pt x="894771" y="775068"/>
                  </a:lnTo>
                  <a:lnTo>
                    <a:pt x="894431" y="770134"/>
                  </a:lnTo>
                  <a:lnTo>
                    <a:pt x="897607" y="767288"/>
                  </a:lnTo>
                  <a:lnTo>
                    <a:pt x="899325" y="764541"/>
                  </a:lnTo>
                  <a:lnTo>
                    <a:pt x="902378" y="764442"/>
                  </a:lnTo>
                  <a:lnTo>
                    <a:pt x="904250" y="767085"/>
                  </a:lnTo>
                  <a:lnTo>
                    <a:pt x="907822" y="769931"/>
                  </a:lnTo>
                  <a:lnTo>
                    <a:pt x="907229" y="774871"/>
                  </a:lnTo>
                  <a:lnTo>
                    <a:pt x="903521" y="778345"/>
                  </a:lnTo>
                  <a:lnTo>
                    <a:pt x="899029" y="779134"/>
                  </a:lnTo>
                  <a:close/>
                </a:path>
                <a:path w="2330450" h="1436370" extrusionOk="0">
                  <a:moveTo>
                    <a:pt x="330675" y="731955"/>
                  </a:moveTo>
                  <a:lnTo>
                    <a:pt x="325768" y="731068"/>
                  </a:lnTo>
                  <a:lnTo>
                    <a:pt x="322518" y="727175"/>
                  </a:lnTo>
                  <a:lnTo>
                    <a:pt x="321968" y="722666"/>
                  </a:lnTo>
                  <a:lnTo>
                    <a:pt x="326312" y="718662"/>
                  </a:lnTo>
                  <a:lnTo>
                    <a:pt x="331280" y="718618"/>
                  </a:lnTo>
                  <a:lnTo>
                    <a:pt x="333950" y="721939"/>
                  </a:lnTo>
                  <a:lnTo>
                    <a:pt x="336607" y="723811"/>
                  </a:lnTo>
                  <a:lnTo>
                    <a:pt x="336496" y="726848"/>
                  </a:lnTo>
                  <a:lnTo>
                    <a:pt x="333740" y="728567"/>
                  </a:lnTo>
                  <a:lnTo>
                    <a:pt x="330675" y="731955"/>
                  </a:lnTo>
                  <a:close/>
                </a:path>
                <a:path w="2330450" h="1436370" extrusionOk="0">
                  <a:moveTo>
                    <a:pt x="809963" y="731770"/>
                  </a:moveTo>
                  <a:lnTo>
                    <a:pt x="807040" y="728665"/>
                  </a:lnTo>
                  <a:lnTo>
                    <a:pt x="804246" y="726996"/>
                  </a:lnTo>
                  <a:lnTo>
                    <a:pt x="804092" y="723965"/>
                  </a:lnTo>
                  <a:lnTo>
                    <a:pt x="806706" y="722044"/>
                  </a:lnTo>
                  <a:lnTo>
                    <a:pt x="809487" y="718428"/>
                  </a:lnTo>
                  <a:lnTo>
                    <a:pt x="814449" y="718914"/>
                  </a:lnTo>
                  <a:lnTo>
                    <a:pt x="818021" y="722542"/>
                  </a:lnTo>
                  <a:lnTo>
                    <a:pt x="818892" y="727008"/>
                  </a:lnTo>
                  <a:lnTo>
                    <a:pt x="814900" y="731339"/>
                  </a:lnTo>
                  <a:lnTo>
                    <a:pt x="809963" y="731770"/>
                  </a:lnTo>
                  <a:close/>
                </a:path>
                <a:path w="2330450" h="1436370" extrusionOk="0">
                  <a:moveTo>
                    <a:pt x="383541" y="734499"/>
                  </a:moveTo>
                  <a:lnTo>
                    <a:pt x="381712" y="731825"/>
                  </a:lnTo>
                  <a:lnTo>
                    <a:pt x="378189" y="728918"/>
                  </a:lnTo>
                  <a:lnTo>
                    <a:pt x="378869" y="723990"/>
                  </a:lnTo>
                  <a:lnTo>
                    <a:pt x="382633" y="720584"/>
                  </a:lnTo>
                  <a:lnTo>
                    <a:pt x="387131" y="719863"/>
                  </a:lnTo>
                  <a:lnTo>
                    <a:pt x="391321" y="724008"/>
                  </a:lnTo>
                  <a:lnTo>
                    <a:pt x="391581" y="728943"/>
                  </a:lnTo>
                  <a:lnTo>
                    <a:pt x="388361" y="731745"/>
                  </a:lnTo>
                  <a:lnTo>
                    <a:pt x="386600" y="734462"/>
                  </a:lnTo>
                  <a:lnTo>
                    <a:pt x="383541" y="734499"/>
                  </a:lnTo>
                  <a:close/>
                </a:path>
                <a:path w="2330450" h="1436370" extrusionOk="0">
                  <a:moveTo>
                    <a:pt x="870522" y="733433"/>
                  </a:moveTo>
                  <a:lnTo>
                    <a:pt x="865616" y="732540"/>
                  </a:lnTo>
                  <a:lnTo>
                    <a:pt x="862365" y="728653"/>
                  </a:lnTo>
                  <a:lnTo>
                    <a:pt x="861815" y="724144"/>
                  </a:lnTo>
                  <a:lnTo>
                    <a:pt x="866159" y="720134"/>
                  </a:lnTo>
                  <a:lnTo>
                    <a:pt x="871128" y="720091"/>
                  </a:lnTo>
                  <a:lnTo>
                    <a:pt x="873798" y="723417"/>
                  </a:lnTo>
                  <a:lnTo>
                    <a:pt x="876455" y="725290"/>
                  </a:lnTo>
                  <a:lnTo>
                    <a:pt x="876343" y="728320"/>
                  </a:lnTo>
                  <a:lnTo>
                    <a:pt x="873587" y="730039"/>
                  </a:lnTo>
                  <a:lnTo>
                    <a:pt x="870522" y="733433"/>
                  </a:lnTo>
                  <a:close/>
                </a:path>
                <a:path w="2330450" h="1436370" extrusionOk="0">
                  <a:moveTo>
                    <a:pt x="922443" y="734696"/>
                  </a:moveTo>
                  <a:lnTo>
                    <a:pt x="918377" y="730402"/>
                  </a:lnTo>
                  <a:lnTo>
                    <a:pt x="918297" y="725450"/>
                  </a:lnTo>
                  <a:lnTo>
                    <a:pt x="921609" y="722764"/>
                  </a:lnTo>
                  <a:lnTo>
                    <a:pt x="923463" y="720097"/>
                  </a:lnTo>
                  <a:lnTo>
                    <a:pt x="926503" y="720171"/>
                  </a:lnTo>
                  <a:lnTo>
                    <a:pt x="928246" y="722906"/>
                  </a:lnTo>
                  <a:lnTo>
                    <a:pt x="931675" y="725930"/>
                  </a:lnTo>
                  <a:lnTo>
                    <a:pt x="930829" y="730834"/>
                  </a:lnTo>
                  <a:lnTo>
                    <a:pt x="926954" y="734105"/>
                  </a:lnTo>
                  <a:lnTo>
                    <a:pt x="922443" y="734696"/>
                  </a:lnTo>
                  <a:close/>
                </a:path>
                <a:path w="2330450" h="1436370" extrusionOk="0">
                  <a:moveTo>
                    <a:pt x="979159" y="736273"/>
                  </a:moveTo>
                  <a:lnTo>
                    <a:pt x="974871" y="732232"/>
                  </a:lnTo>
                  <a:lnTo>
                    <a:pt x="974506" y="727298"/>
                  </a:lnTo>
                  <a:lnTo>
                    <a:pt x="977670" y="724427"/>
                  </a:lnTo>
                  <a:lnTo>
                    <a:pt x="979376" y="721668"/>
                  </a:lnTo>
                  <a:lnTo>
                    <a:pt x="982422" y="721563"/>
                  </a:lnTo>
                  <a:lnTo>
                    <a:pt x="984313" y="724193"/>
                  </a:lnTo>
                  <a:lnTo>
                    <a:pt x="987897" y="727021"/>
                  </a:lnTo>
                  <a:lnTo>
                    <a:pt x="987341" y="731967"/>
                  </a:lnTo>
                  <a:lnTo>
                    <a:pt x="983652" y="735466"/>
                  </a:lnTo>
                  <a:lnTo>
                    <a:pt x="979159" y="736273"/>
                  </a:lnTo>
                  <a:close/>
                </a:path>
                <a:path w="2330450" h="1436370" extrusionOk="0">
                  <a:moveTo>
                    <a:pt x="1038662" y="738996"/>
                  </a:moveTo>
                  <a:lnTo>
                    <a:pt x="1035622" y="738835"/>
                  </a:lnTo>
                  <a:lnTo>
                    <a:pt x="1033954" y="736057"/>
                  </a:lnTo>
                  <a:lnTo>
                    <a:pt x="1030610" y="732934"/>
                  </a:lnTo>
                  <a:lnTo>
                    <a:pt x="1031587" y="728068"/>
                  </a:lnTo>
                  <a:lnTo>
                    <a:pt x="1035573" y="724908"/>
                  </a:lnTo>
                  <a:lnTo>
                    <a:pt x="1040108" y="724464"/>
                  </a:lnTo>
                  <a:lnTo>
                    <a:pt x="1044039" y="728856"/>
                  </a:lnTo>
                  <a:lnTo>
                    <a:pt x="1043977" y="733797"/>
                  </a:lnTo>
                  <a:lnTo>
                    <a:pt x="1040590" y="736384"/>
                  </a:lnTo>
                  <a:lnTo>
                    <a:pt x="1038662" y="738996"/>
                  </a:lnTo>
                  <a:close/>
                </a:path>
                <a:path w="2330450" h="1436370" extrusionOk="0">
                  <a:moveTo>
                    <a:pt x="183990" y="739310"/>
                  </a:moveTo>
                  <a:lnTo>
                    <a:pt x="179065" y="738521"/>
                  </a:lnTo>
                  <a:lnTo>
                    <a:pt x="175734" y="734696"/>
                  </a:lnTo>
                  <a:lnTo>
                    <a:pt x="175092" y="730199"/>
                  </a:lnTo>
                  <a:lnTo>
                    <a:pt x="179349" y="726109"/>
                  </a:lnTo>
                  <a:lnTo>
                    <a:pt x="184312" y="725955"/>
                  </a:lnTo>
                  <a:lnTo>
                    <a:pt x="187043" y="729226"/>
                  </a:lnTo>
                  <a:lnTo>
                    <a:pt x="189737" y="731037"/>
                  </a:lnTo>
                  <a:lnTo>
                    <a:pt x="189706" y="734092"/>
                  </a:lnTo>
                  <a:lnTo>
                    <a:pt x="186981" y="735854"/>
                  </a:lnTo>
                  <a:lnTo>
                    <a:pt x="183990" y="739310"/>
                  </a:lnTo>
                  <a:close/>
                </a:path>
                <a:path w="2330450" h="1436370" extrusionOk="0">
                  <a:moveTo>
                    <a:pt x="1091485" y="739125"/>
                  </a:moveTo>
                  <a:lnTo>
                    <a:pt x="1087450" y="734813"/>
                  </a:lnTo>
                  <a:lnTo>
                    <a:pt x="1087376" y="729860"/>
                  </a:lnTo>
                  <a:lnTo>
                    <a:pt x="1090701" y="727193"/>
                  </a:lnTo>
                  <a:lnTo>
                    <a:pt x="1092561" y="724538"/>
                  </a:lnTo>
                  <a:lnTo>
                    <a:pt x="1095607" y="724618"/>
                  </a:lnTo>
                  <a:lnTo>
                    <a:pt x="1097344" y="727353"/>
                  </a:lnTo>
                  <a:lnTo>
                    <a:pt x="1100761" y="730396"/>
                  </a:lnTo>
                  <a:lnTo>
                    <a:pt x="1099890" y="735293"/>
                  </a:lnTo>
                  <a:lnTo>
                    <a:pt x="1096003" y="738552"/>
                  </a:lnTo>
                  <a:lnTo>
                    <a:pt x="1091485" y="739125"/>
                  </a:lnTo>
                  <a:close/>
                </a:path>
                <a:path w="2330450" h="1436370" extrusionOk="0">
                  <a:moveTo>
                    <a:pt x="1152373" y="740807"/>
                  </a:moveTo>
                  <a:lnTo>
                    <a:pt x="1147454" y="739957"/>
                  </a:lnTo>
                  <a:lnTo>
                    <a:pt x="1144172" y="736100"/>
                  </a:lnTo>
                  <a:lnTo>
                    <a:pt x="1143579" y="731597"/>
                  </a:lnTo>
                  <a:lnTo>
                    <a:pt x="1147892" y="727557"/>
                  </a:lnTo>
                  <a:lnTo>
                    <a:pt x="1152855" y="727464"/>
                  </a:lnTo>
                  <a:lnTo>
                    <a:pt x="1155555" y="730766"/>
                  </a:lnTo>
                  <a:lnTo>
                    <a:pt x="1158225" y="732614"/>
                  </a:lnTo>
                  <a:lnTo>
                    <a:pt x="1158151" y="735651"/>
                  </a:lnTo>
                  <a:lnTo>
                    <a:pt x="1155407" y="737394"/>
                  </a:lnTo>
                  <a:lnTo>
                    <a:pt x="1152373" y="740807"/>
                  </a:lnTo>
                  <a:close/>
                </a:path>
                <a:path w="2330450" h="1436370" extrusionOk="0">
                  <a:moveTo>
                    <a:pt x="780276" y="742236"/>
                  </a:moveTo>
                  <a:lnTo>
                    <a:pt x="775338" y="741503"/>
                  </a:lnTo>
                  <a:lnTo>
                    <a:pt x="771964" y="737714"/>
                  </a:lnTo>
                  <a:lnTo>
                    <a:pt x="771285" y="733224"/>
                  </a:lnTo>
                  <a:lnTo>
                    <a:pt x="775493" y="729090"/>
                  </a:lnTo>
                  <a:lnTo>
                    <a:pt x="780443" y="728887"/>
                  </a:lnTo>
                  <a:lnTo>
                    <a:pt x="783217" y="732121"/>
                  </a:lnTo>
                  <a:lnTo>
                    <a:pt x="785924" y="733908"/>
                  </a:lnTo>
                  <a:lnTo>
                    <a:pt x="785930" y="736957"/>
                  </a:lnTo>
                  <a:lnTo>
                    <a:pt x="783230" y="738749"/>
                  </a:lnTo>
                  <a:lnTo>
                    <a:pt x="780276" y="742236"/>
                  </a:lnTo>
                  <a:close/>
                </a:path>
                <a:path w="2330450" h="1436370" extrusionOk="0">
                  <a:moveTo>
                    <a:pt x="1204621" y="742193"/>
                  </a:moveTo>
                  <a:lnTo>
                    <a:pt x="1200308" y="738176"/>
                  </a:lnTo>
                  <a:lnTo>
                    <a:pt x="1199924" y="733248"/>
                  </a:lnTo>
                  <a:lnTo>
                    <a:pt x="1203076" y="730366"/>
                  </a:lnTo>
                  <a:lnTo>
                    <a:pt x="1204763" y="727594"/>
                  </a:lnTo>
                  <a:lnTo>
                    <a:pt x="1207804" y="727470"/>
                  </a:lnTo>
                  <a:lnTo>
                    <a:pt x="1209713" y="730101"/>
                  </a:lnTo>
                  <a:lnTo>
                    <a:pt x="1213310" y="732910"/>
                  </a:lnTo>
                  <a:lnTo>
                    <a:pt x="1212778" y="737850"/>
                  </a:lnTo>
                  <a:lnTo>
                    <a:pt x="1209107" y="741367"/>
                  </a:lnTo>
                  <a:lnTo>
                    <a:pt x="1204621" y="742193"/>
                  </a:lnTo>
                  <a:close/>
                </a:path>
                <a:path w="2330450" h="1436370" extrusionOk="0">
                  <a:moveTo>
                    <a:pt x="352038" y="744897"/>
                  </a:moveTo>
                  <a:lnTo>
                    <a:pt x="348991" y="744761"/>
                  </a:lnTo>
                  <a:lnTo>
                    <a:pt x="347310" y="741989"/>
                  </a:lnTo>
                  <a:lnTo>
                    <a:pt x="343942" y="738891"/>
                  </a:lnTo>
                  <a:lnTo>
                    <a:pt x="344888" y="734006"/>
                  </a:lnTo>
                  <a:lnTo>
                    <a:pt x="348849" y="730828"/>
                  </a:lnTo>
                  <a:lnTo>
                    <a:pt x="353385" y="730359"/>
                  </a:lnTo>
                  <a:lnTo>
                    <a:pt x="357340" y="734727"/>
                  </a:lnTo>
                  <a:lnTo>
                    <a:pt x="357315" y="739667"/>
                  </a:lnTo>
                  <a:lnTo>
                    <a:pt x="353947" y="742279"/>
                  </a:lnTo>
                  <a:lnTo>
                    <a:pt x="352038" y="744897"/>
                  </a:lnTo>
                  <a:close/>
                </a:path>
                <a:path w="2330450" h="1436370" extrusionOk="0">
                  <a:moveTo>
                    <a:pt x="836893" y="743609"/>
                  </a:moveTo>
                  <a:lnTo>
                    <a:pt x="831931" y="743074"/>
                  </a:lnTo>
                  <a:lnTo>
                    <a:pt x="828409" y="739421"/>
                  </a:lnTo>
                  <a:lnTo>
                    <a:pt x="827568" y="734942"/>
                  </a:lnTo>
                  <a:lnTo>
                    <a:pt x="831603" y="730643"/>
                  </a:lnTo>
                  <a:lnTo>
                    <a:pt x="836547" y="730261"/>
                  </a:lnTo>
                  <a:lnTo>
                    <a:pt x="839439" y="733402"/>
                  </a:lnTo>
                  <a:lnTo>
                    <a:pt x="842220" y="735084"/>
                  </a:lnTo>
                  <a:lnTo>
                    <a:pt x="842343" y="738121"/>
                  </a:lnTo>
                  <a:lnTo>
                    <a:pt x="839705" y="740018"/>
                  </a:lnTo>
                  <a:lnTo>
                    <a:pt x="836893" y="743609"/>
                  </a:lnTo>
                  <a:close/>
                </a:path>
                <a:path w="2330450" h="1436370" extrusionOk="0">
                  <a:moveTo>
                    <a:pt x="892769" y="745260"/>
                  </a:moveTo>
                  <a:lnTo>
                    <a:pt x="887862" y="744367"/>
                  </a:lnTo>
                  <a:lnTo>
                    <a:pt x="884612" y="740480"/>
                  </a:lnTo>
                  <a:lnTo>
                    <a:pt x="884062" y="735971"/>
                  </a:lnTo>
                  <a:lnTo>
                    <a:pt x="888406" y="731967"/>
                  </a:lnTo>
                  <a:lnTo>
                    <a:pt x="893374" y="731918"/>
                  </a:lnTo>
                  <a:lnTo>
                    <a:pt x="896044" y="735244"/>
                  </a:lnTo>
                  <a:lnTo>
                    <a:pt x="898701" y="737117"/>
                  </a:lnTo>
                  <a:lnTo>
                    <a:pt x="898590" y="740148"/>
                  </a:lnTo>
                  <a:lnTo>
                    <a:pt x="895834" y="741866"/>
                  </a:lnTo>
                  <a:lnTo>
                    <a:pt x="892769" y="745260"/>
                  </a:lnTo>
                  <a:close/>
                </a:path>
                <a:path w="2330450" h="1436370" extrusionOk="0">
                  <a:moveTo>
                    <a:pt x="948286" y="747847"/>
                  </a:moveTo>
                  <a:lnTo>
                    <a:pt x="945240" y="747724"/>
                  </a:lnTo>
                  <a:lnTo>
                    <a:pt x="943546" y="744965"/>
                  </a:lnTo>
                  <a:lnTo>
                    <a:pt x="940166" y="741879"/>
                  </a:lnTo>
                  <a:lnTo>
                    <a:pt x="941087" y="736987"/>
                  </a:lnTo>
                  <a:lnTo>
                    <a:pt x="945029" y="733790"/>
                  </a:lnTo>
                  <a:lnTo>
                    <a:pt x="949565" y="733292"/>
                  </a:lnTo>
                  <a:lnTo>
                    <a:pt x="953545" y="737647"/>
                  </a:lnTo>
                  <a:lnTo>
                    <a:pt x="953545" y="742587"/>
                  </a:lnTo>
                  <a:lnTo>
                    <a:pt x="950183" y="745217"/>
                  </a:lnTo>
                  <a:lnTo>
                    <a:pt x="948286" y="747847"/>
                  </a:lnTo>
                  <a:close/>
                </a:path>
                <a:path w="2330450" h="1436370" extrusionOk="0">
                  <a:moveTo>
                    <a:pt x="1001362" y="748088"/>
                  </a:moveTo>
                  <a:lnTo>
                    <a:pt x="997105" y="744022"/>
                  </a:lnTo>
                  <a:lnTo>
                    <a:pt x="996765" y="739088"/>
                  </a:lnTo>
                  <a:lnTo>
                    <a:pt x="999941" y="736242"/>
                  </a:lnTo>
                  <a:lnTo>
                    <a:pt x="1001659" y="733495"/>
                  </a:lnTo>
                  <a:lnTo>
                    <a:pt x="1004712" y="733396"/>
                  </a:lnTo>
                  <a:lnTo>
                    <a:pt x="1006584" y="736039"/>
                  </a:lnTo>
                  <a:lnTo>
                    <a:pt x="1010150" y="738885"/>
                  </a:lnTo>
                  <a:lnTo>
                    <a:pt x="1009563" y="743825"/>
                  </a:lnTo>
                  <a:lnTo>
                    <a:pt x="1005855" y="747299"/>
                  </a:lnTo>
                  <a:lnTo>
                    <a:pt x="1001362" y="748088"/>
                  </a:lnTo>
                  <a:close/>
                </a:path>
                <a:path w="2330450" h="1436370" extrusionOk="0">
                  <a:moveTo>
                    <a:pt x="1057720" y="749566"/>
                  </a:moveTo>
                  <a:lnTo>
                    <a:pt x="1053456" y="745494"/>
                  </a:lnTo>
                  <a:lnTo>
                    <a:pt x="1053123" y="740566"/>
                  </a:lnTo>
                  <a:lnTo>
                    <a:pt x="1056299" y="737714"/>
                  </a:lnTo>
                  <a:lnTo>
                    <a:pt x="1058017" y="734967"/>
                  </a:lnTo>
                  <a:lnTo>
                    <a:pt x="1061069" y="734874"/>
                  </a:lnTo>
                  <a:lnTo>
                    <a:pt x="1062942" y="737517"/>
                  </a:lnTo>
                  <a:lnTo>
                    <a:pt x="1066508" y="740363"/>
                  </a:lnTo>
                  <a:lnTo>
                    <a:pt x="1065920" y="745303"/>
                  </a:lnTo>
                  <a:lnTo>
                    <a:pt x="1062213" y="748778"/>
                  </a:lnTo>
                  <a:lnTo>
                    <a:pt x="1057720" y="749566"/>
                  </a:lnTo>
                  <a:close/>
                </a:path>
                <a:path w="2330450" h="1436370" extrusionOk="0">
                  <a:moveTo>
                    <a:pt x="206539" y="751014"/>
                  </a:moveTo>
                  <a:lnTo>
                    <a:pt x="201583" y="750453"/>
                  </a:lnTo>
                  <a:lnTo>
                    <a:pt x="198080" y="746782"/>
                  </a:lnTo>
                  <a:lnTo>
                    <a:pt x="197264" y="742304"/>
                  </a:lnTo>
                  <a:lnTo>
                    <a:pt x="201318" y="738029"/>
                  </a:lnTo>
                  <a:lnTo>
                    <a:pt x="206261" y="737665"/>
                  </a:lnTo>
                  <a:lnTo>
                    <a:pt x="209141" y="740819"/>
                  </a:lnTo>
                  <a:lnTo>
                    <a:pt x="211909" y="742513"/>
                  </a:lnTo>
                  <a:lnTo>
                    <a:pt x="212021" y="745550"/>
                  </a:lnTo>
                  <a:lnTo>
                    <a:pt x="209376" y="747441"/>
                  </a:lnTo>
                  <a:lnTo>
                    <a:pt x="206539" y="751014"/>
                  </a:lnTo>
                  <a:close/>
                </a:path>
                <a:path w="2330450" h="1436370" extrusionOk="0">
                  <a:moveTo>
                    <a:pt x="1118144" y="751192"/>
                  </a:moveTo>
                  <a:lnTo>
                    <a:pt x="1113244" y="750268"/>
                  </a:lnTo>
                  <a:lnTo>
                    <a:pt x="1110030" y="746338"/>
                  </a:lnTo>
                  <a:lnTo>
                    <a:pt x="1109530" y="741823"/>
                  </a:lnTo>
                  <a:lnTo>
                    <a:pt x="1113899" y="737856"/>
                  </a:lnTo>
                  <a:lnTo>
                    <a:pt x="1118855" y="737856"/>
                  </a:lnTo>
                  <a:lnTo>
                    <a:pt x="1121493" y="741201"/>
                  </a:lnTo>
                  <a:lnTo>
                    <a:pt x="1124132" y="743098"/>
                  </a:lnTo>
                  <a:lnTo>
                    <a:pt x="1124015" y="746135"/>
                  </a:lnTo>
                  <a:lnTo>
                    <a:pt x="1121240" y="747823"/>
                  </a:lnTo>
                  <a:lnTo>
                    <a:pt x="1118144" y="751192"/>
                  </a:lnTo>
                  <a:close/>
                </a:path>
                <a:path w="2330450" h="1436370" extrusionOk="0">
                  <a:moveTo>
                    <a:pt x="746189" y="752560"/>
                  </a:moveTo>
                  <a:lnTo>
                    <a:pt x="741252" y="751851"/>
                  </a:lnTo>
                  <a:lnTo>
                    <a:pt x="737865" y="748082"/>
                  </a:lnTo>
                  <a:lnTo>
                    <a:pt x="737167" y="743585"/>
                  </a:lnTo>
                  <a:lnTo>
                    <a:pt x="741357" y="739439"/>
                  </a:lnTo>
                  <a:lnTo>
                    <a:pt x="746313" y="739224"/>
                  </a:lnTo>
                  <a:lnTo>
                    <a:pt x="749094" y="742451"/>
                  </a:lnTo>
                  <a:lnTo>
                    <a:pt x="751813" y="744225"/>
                  </a:lnTo>
                  <a:lnTo>
                    <a:pt x="751825" y="747262"/>
                  </a:lnTo>
                  <a:lnTo>
                    <a:pt x="749131" y="749067"/>
                  </a:lnTo>
                  <a:lnTo>
                    <a:pt x="746189" y="752560"/>
                  </a:lnTo>
                  <a:close/>
                </a:path>
                <a:path w="2330450" h="1436370" extrusionOk="0">
                  <a:moveTo>
                    <a:pt x="1170114" y="752437"/>
                  </a:moveTo>
                  <a:lnTo>
                    <a:pt x="1166060" y="748143"/>
                  </a:lnTo>
                  <a:lnTo>
                    <a:pt x="1165974" y="743191"/>
                  </a:lnTo>
                  <a:lnTo>
                    <a:pt x="1169280" y="740505"/>
                  </a:lnTo>
                  <a:lnTo>
                    <a:pt x="1171134" y="737838"/>
                  </a:lnTo>
                  <a:lnTo>
                    <a:pt x="1174187" y="737911"/>
                  </a:lnTo>
                  <a:lnTo>
                    <a:pt x="1175929" y="740646"/>
                  </a:lnTo>
                  <a:lnTo>
                    <a:pt x="1179359" y="743671"/>
                  </a:lnTo>
                  <a:lnTo>
                    <a:pt x="1178506" y="748574"/>
                  </a:lnTo>
                  <a:lnTo>
                    <a:pt x="1174638" y="751845"/>
                  </a:lnTo>
                  <a:lnTo>
                    <a:pt x="1170114" y="752437"/>
                  </a:lnTo>
                  <a:close/>
                </a:path>
                <a:path w="2330450" h="1436370" extrusionOk="0">
                  <a:moveTo>
                    <a:pt x="317036" y="754155"/>
                  </a:moveTo>
                  <a:lnTo>
                    <a:pt x="314651" y="751802"/>
                  </a:lnTo>
                  <a:lnTo>
                    <a:pt x="310912" y="749745"/>
                  </a:lnTo>
                  <a:lnTo>
                    <a:pt x="309868" y="744959"/>
                  </a:lnTo>
                  <a:lnTo>
                    <a:pt x="313465" y="742032"/>
                  </a:lnTo>
                  <a:lnTo>
                    <a:pt x="316746" y="737388"/>
                  </a:lnTo>
                  <a:lnTo>
                    <a:pt x="319928" y="741983"/>
                  </a:lnTo>
                  <a:lnTo>
                    <a:pt x="323290" y="744718"/>
                  </a:lnTo>
                  <a:lnTo>
                    <a:pt x="323148" y="749677"/>
                  </a:lnTo>
                  <a:lnTo>
                    <a:pt x="319243" y="751895"/>
                  </a:lnTo>
                  <a:lnTo>
                    <a:pt x="317036" y="754155"/>
                  </a:lnTo>
                  <a:close/>
                </a:path>
                <a:path w="2330450" h="1436370" extrusionOk="0">
                  <a:moveTo>
                    <a:pt x="798895" y="755221"/>
                  </a:moveTo>
                  <a:lnTo>
                    <a:pt x="797035" y="752566"/>
                  </a:lnTo>
                  <a:lnTo>
                    <a:pt x="793482" y="749695"/>
                  </a:lnTo>
                  <a:lnTo>
                    <a:pt x="794106" y="744761"/>
                  </a:lnTo>
                  <a:lnTo>
                    <a:pt x="797832" y="741312"/>
                  </a:lnTo>
                  <a:lnTo>
                    <a:pt x="802331" y="740548"/>
                  </a:lnTo>
                  <a:lnTo>
                    <a:pt x="806570" y="744644"/>
                  </a:lnTo>
                  <a:lnTo>
                    <a:pt x="806879" y="749578"/>
                  </a:lnTo>
                  <a:lnTo>
                    <a:pt x="803684" y="752406"/>
                  </a:lnTo>
                  <a:lnTo>
                    <a:pt x="801954" y="755141"/>
                  </a:lnTo>
                  <a:lnTo>
                    <a:pt x="798895" y="755221"/>
                  </a:lnTo>
                  <a:close/>
                </a:path>
                <a:path w="2330450" h="1436370" extrusionOk="0">
                  <a:moveTo>
                    <a:pt x="375149" y="755609"/>
                  </a:moveTo>
                  <a:lnTo>
                    <a:pt x="370242" y="754716"/>
                  </a:lnTo>
                  <a:lnTo>
                    <a:pt x="367011" y="750810"/>
                  </a:lnTo>
                  <a:lnTo>
                    <a:pt x="366479" y="746295"/>
                  </a:lnTo>
                  <a:lnTo>
                    <a:pt x="370830" y="742310"/>
                  </a:lnTo>
                  <a:lnTo>
                    <a:pt x="375792" y="742279"/>
                  </a:lnTo>
                  <a:lnTo>
                    <a:pt x="378443" y="745605"/>
                  </a:lnTo>
                  <a:lnTo>
                    <a:pt x="381094" y="747484"/>
                  </a:lnTo>
                  <a:lnTo>
                    <a:pt x="380989" y="750521"/>
                  </a:lnTo>
                  <a:lnTo>
                    <a:pt x="378226" y="752227"/>
                  </a:lnTo>
                  <a:lnTo>
                    <a:pt x="375149" y="755609"/>
                  </a:lnTo>
                  <a:close/>
                </a:path>
                <a:path w="2330450" h="1436370" extrusionOk="0">
                  <a:moveTo>
                    <a:pt x="855160" y="756681"/>
                  </a:moveTo>
                  <a:lnTo>
                    <a:pt x="853337" y="754001"/>
                  </a:lnTo>
                  <a:lnTo>
                    <a:pt x="849815" y="751094"/>
                  </a:lnTo>
                  <a:lnTo>
                    <a:pt x="850494" y="746172"/>
                  </a:lnTo>
                  <a:lnTo>
                    <a:pt x="854258" y="742766"/>
                  </a:lnTo>
                  <a:lnTo>
                    <a:pt x="858763" y="742045"/>
                  </a:lnTo>
                  <a:lnTo>
                    <a:pt x="862946" y="746190"/>
                  </a:lnTo>
                  <a:lnTo>
                    <a:pt x="863212" y="751125"/>
                  </a:lnTo>
                  <a:lnTo>
                    <a:pt x="859986" y="753921"/>
                  </a:lnTo>
                  <a:lnTo>
                    <a:pt x="858225" y="756638"/>
                  </a:lnTo>
                  <a:lnTo>
                    <a:pt x="855160" y="756681"/>
                  </a:lnTo>
                  <a:close/>
                </a:path>
                <a:path w="2330450" h="1436370" extrusionOk="0">
                  <a:moveTo>
                    <a:pt x="154205" y="356229"/>
                  </a:moveTo>
                  <a:lnTo>
                    <a:pt x="150138" y="351936"/>
                  </a:lnTo>
                  <a:lnTo>
                    <a:pt x="150058" y="346983"/>
                  </a:lnTo>
                  <a:lnTo>
                    <a:pt x="153370" y="344297"/>
                  </a:lnTo>
                  <a:lnTo>
                    <a:pt x="155218" y="341630"/>
                  </a:lnTo>
                  <a:lnTo>
                    <a:pt x="158265" y="341704"/>
                  </a:lnTo>
                  <a:lnTo>
                    <a:pt x="160007" y="344439"/>
                  </a:lnTo>
                  <a:lnTo>
                    <a:pt x="163437" y="347463"/>
                  </a:lnTo>
                  <a:lnTo>
                    <a:pt x="162590" y="352373"/>
                  </a:lnTo>
                  <a:lnTo>
                    <a:pt x="158716" y="355644"/>
                  </a:lnTo>
                  <a:lnTo>
                    <a:pt x="154205" y="356229"/>
                  </a:lnTo>
                  <a:close/>
                </a:path>
                <a:path w="2330450" h="1436370" extrusionOk="0">
                  <a:moveTo>
                    <a:pt x="122510" y="367859"/>
                  </a:moveTo>
                  <a:lnTo>
                    <a:pt x="120687" y="365179"/>
                  </a:lnTo>
                  <a:lnTo>
                    <a:pt x="117164" y="362272"/>
                  </a:lnTo>
                  <a:lnTo>
                    <a:pt x="117844" y="357350"/>
                  </a:lnTo>
                  <a:lnTo>
                    <a:pt x="121607" y="353944"/>
                  </a:lnTo>
                  <a:lnTo>
                    <a:pt x="126112" y="353223"/>
                  </a:lnTo>
                  <a:lnTo>
                    <a:pt x="130296" y="357369"/>
                  </a:lnTo>
                  <a:lnTo>
                    <a:pt x="130562" y="362309"/>
                  </a:lnTo>
                  <a:lnTo>
                    <a:pt x="127336" y="365105"/>
                  </a:lnTo>
                  <a:lnTo>
                    <a:pt x="125575" y="367822"/>
                  </a:lnTo>
                  <a:lnTo>
                    <a:pt x="122510" y="367859"/>
                  </a:lnTo>
                  <a:close/>
                </a:path>
                <a:path w="2330450" h="1436370" extrusionOk="0">
                  <a:moveTo>
                    <a:pt x="91056" y="378251"/>
                  </a:moveTo>
                  <a:lnTo>
                    <a:pt x="88003" y="378134"/>
                  </a:lnTo>
                  <a:lnTo>
                    <a:pt x="86310" y="375368"/>
                  </a:lnTo>
                  <a:lnTo>
                    <a:pt x="82923" y="372282"/>
                  </a:lnTo>
                  <a:lnTo>
                    <a:pt x="83856" y="367397"/>
                  </a:lnTo>
                  <a:lnTo>
                    <a:pt x="87799" y="364194"/>
                  </a:lnTo>
                  <a:lnTo>
                    <a:pt x="92329" y="363695"/>
                  </a:lnTo>
                  <a:lnTo>
                    <a:pt x="96308" y="368050"/>
                  </a:lnTo>
                  <a:lnTo>
                    <a:pt x="96308" y="372990"/>
                  </a:lnTo>
                  <a:lnTo>
                    <a:pt x="92953" y="375621"/>
                  </a:lnTo>
                  <a:lnTo>
                    <a:pt x="91056" y="378251"/>
                  </a:lnTo>
                  <a:close/>
                </a:path>
                <a:path w="2330450" h="1436370" extrusionOk="0">
                  <a:moveTo>
                    <a:pt x="148241" y="378621"/>
                  </a:moveTo>
                  <a:lnTo>
                    <a:pt x="143335" y="377727"/>
                  </a:lnTo>
                  <a:lnTo>
                    <a:pt x="140097" y="373822"/>
                  </a:lnTo>
                  <a:lnTo>
                    <a:pt x="139565" y="369307"/>
                  </a:lnTo>
                  <a:lnTo>
                    <a:pt x="143922" y="365315"/>
                  </a:lnTo>
                  <a:lnTo>
                    <a:pt x="148884" y="365290"/>
                  </a:lnTo>
                  <a:lnTo>
                    <a:pt x="151541" y="368623"/>
                  </a:lnTo>
                  <a:lnTo>
                    <a:pt x="154192" y="370502"/>
                  </a:lnTo>
                  <a:lnTo>
                    <a:pt x="154081" y="373532"/>
                  </a:lnTo>
                  <a:lnTo>
                    <a:pt x="151313" y="375239"/>
                  </a:lnTo>
                  <a:lnTo>
                    <a:pt x="148241" y="378621"/>
                  </a:lnTo>
                  <a:close/>
                </a:path>
                <a:path w="2330450" h="1436370" extrusionOk="0">
                  <a:moveTo>
                    <a:pt x="113351" y="390072"/>
                  </a:moveTo>
                  <a:lnTo>
                    <a:pt x="110299" y="389967"/>
                  </a:lnTo>
                  <a:lnTo>
                    <a:pt x="108587" y="387207"/>
                  </a:lnTo>
                  <a:lnTo>
                    <a:pt x="105188" y="384146"/>
                  </a:lnTo>
                  <a:lnTo>
                    <a:pt x="106097" y="379255"/>
                  </a:lnTo>
                  <a:lnTo>
                    <a:pt x="110014" y="376027"/>
                  </a:lnTo>
                  <a:lnTo>
                    <a:pt x="114538" y="375503"/>
                  </a:lnTo>
                  <a:lnTo>
                    <a:pt x="118542" y="379840"/>
                  </a:lnTo>
                  <a:lnTo>
                    <a:pt x="118573" y="384786"/>
                  </a:lnTo>
                  <a:lnTo>
                    <a:pt x="115230" y="387435"/>
                  </a:lnTo>
                  <a:lnTo>
                    <a:pt x="113351" y="390072"/>
                  </a:lnTo>
                  <a:close/>
                </a:path>
                <a:path w="2330450" h="1436370" extrusionOk="0">
                  <a:moveTo>
                    <a:pt x="169425" y="390300"/>
                  </a:moveTo>
                  <a:lnTo>
                    <a:pt x="164469" y="389708"/>
                  </a:lnTo>
                  <a:lnTo>
                    <a:pt x="160990" y="386012"/>
                  </a:lnTo>
                  <a:lnTo>
                    <a:pt x="160199" y="381534"/>
                  </a:lnTo>
                  <a:lnTo>
                    <a:pt x="164277" y="377284"/>
                  </a:lnTo>
                  <a:lnTo>
                    <a:pt x="169227" y="376957"/>
                  </a:lnTo>
                  <a:lnTo>
                    <a:pt x="172088" y="380123"/>
                  </a:lnTo>
                  <a:lnTo>
                    <a:pt x="174844" y="381836"/>
                  </a:lnTo>
                  <a:lnTo>
                    <a:pt x="174937" y="384873"/>
                  </a:lnTo>
                  <a:lnTo>
                    <a:pt x="172280" y="386739"/>
                  </a:lnTo>
                  <a:lnTo>
                    <a:pt x="169425" y="390300"/>
                  </a:lnTo>
                  <a:close/>
                </a:path>
                <a:path w="2330450" h="1436370" extrusionOk="0">
                  <a:moveTo>
                    <a:pt x="132378" y="400704"/>
                  </a:moveTo>
                  <a:lnTo>
                    <a:pt x="128046" y="396706"/>
                  </a:lnTo>
                  <a:lnTo>
                    <a:pt x="127632" y="391784"/>
                  </a:lnTo>
                  <a:lnTo>
                    <a:pt x="130765" y="388883"/>
                  </a:lnTo>
                  <a:lnTo>
                    <a:pt x="132440" y="386105"/>
                  </a:lnTo>
                  <a:lnTo>
                    <a:pt x="135481" y="385951"/>
                  </a:lnTo>
                  <a:lnTo>
                    <a:pt x="137396" y="388569"/>
                  </a:lnTo>
                  <a:lnTo>
                    <a:pt x="141017" y="391353"/>
                  </a:lnTo>
                  <a:lnTo>
                    <a:pt x="140511" y="396299"/>
                  </a:lnTo>
                  <a:lnTo>
                    <a:pt x="136859" y="399841"/>
                  </a:lnTo>
                  <a:lnTo>
                    <a:pt x="132378" y="400704"/>
                  </a:lnTo>
                  <a:close/>
                </a:path>
                <a:path w="2330450" h="1436370" extrusionOk="0">
                  <a:moveTo>
                    <a:pt x="191301" y="402268"/>
                  </a:moveTo>
                  <a:lnTo>
                    <a:pt x="186382" y="401400"/>
                  </a:lnTo>
                  <a:lnTo>
                    <a:pt x="183119" y="397525"/>
                  </a:lnTo>
                  <a:lnTo>
                    <a:pt x="182544" y="393022"/>
                  </a:lnTo>
                  <a:lnTo>
                    <a:pt x="186876" y="388994"/>
                  </a:lnTo>
                  <a:lnTo>
                    <a:pt x="191838" y="388926"/>
                  </a:lnTo>
                  <a:lnTo>
                    <a:pt x="194520" y="392240"/>
                  </a:lnTo>
                  <a:lnTo>
                    <a:pt x="197190" y="394094"/>
                  </a:lnTo>
                  <a:lnTo>
                    <a:pt x="197103" y="397131"/>
                  </a:lnTo>
                  <a:lnTo>
                    <a:pt x="194353" y="398862"/>
                  </a:lnTo>
                  <a:lnTo>
                    <a:pt x="191301" y="402268"/>
                  </a:lnTo>
                  <a:close/>
                </a:path>
                <a:path w="2330450" h="1436370" extrusionOk="0">
                  <a:moveTo>
                    <a:pt x="98780" y="412217"/>
                  </a:moveTo>
                  <a:lnTo>
                    <a:pt x="96957" y="409537"/>
                  </a:lnTo>
                  <a:lnTo>
                    <a:pt x="93435" y="406630"/>
                  </a:lnTo>
                  <a:lnTo>
                    <a:pt x="94114" y="401708"/>
                  </a:lnTo>
                  <a:lnTo>
                    <a:pt x="97878" y="398302"/>
                  </a:lnTo>
                  <a:lnTo>
                    <a:pt x="102377" y="397581"/>
                  </a:lnTo>
                  <a:lnTo>
                    <a:pt x="106566" y="401726"/>
                  </a:lnTo>
                  <a:lnTo>
                    <a:pt x="106826" y="406661"/>
                  </a:lnTo>
                  <a:lnTo>
                    <a:pt x="103606" y="409463"/>
                  </a:lnTo>
                  <a:lnTo>
                    <a:pt x="101845" y="412180"/>
                  </a:lnTo>
                  <a:lnTo>
                    <a:pt x="98780" y="412217"/>
                  </a:lnTo>
                  <a:close/>
                </a:path>
                <a:path w="2330450" h="1436370" extrusionOk="0">
                  <a:moveTo>
                    <a:pt x="158642" y="412623"/>
                  </a:moveTo>
                  <a:lnTo>
                    <a:pt x="153735" y="411736"/>
                  </a:lnTo>
                  <a:lnTo>
                    <a:pt x="150478" y="407843"/>
                  </a:lnTo>
                  <a:lnTo>
                    <a:pt x="149935" y="403334"/>
                  </a:lnTo>
                  <a:lnTo>
                    <a:pt x="154273" y="399324"/>
                  </a:lnTo>
                  <a:lnTo>
                    <a:pt x="159241" y="399287"/>
                  </a:lnTo>
                  <a:lnTo>
                    <a:pt x="161911" y="402607"/>
                  </a:lnTo>
                  <a:lnTo>
                    <a:pt x="164568" y="404480"/>
                  </a:lnTo>
                  <a:lnTo>
                    <a:pt x="164463" y="407517"/>
                  </a:lnTo>
                  <a:lnTo>
                    <a:pt x="161707" y="409229"/>
                  </a:lnTo>
                  <a:lnTo>
                    <a:pt x="158642" y="412623"/>
                  </a:lnTo>
                  <a:close/>
                </a:path>
                <a:path w="2330450" h="1436370" extrusionOk="0">
                  <a:moveTo>
                    <a:pt x="120056" y="422756"/>
                  </a:moveTo>
                  <a:lnTo>
                    <a:pt x="116015" y="418438"/>
                  </a:lnTo>
                  <a:lnTo>
                    <a:pt x="115947" y="413492"/>
                  </a:lnTo>
                  <a:lnTo>
                    <a:pt x="119271" y="410819"/>
                  </a:lnTo>
                  <a:lnTo>
                    <a:pt x="121132" y="408164"/>
                  </a:lnTo>
                  <a:lnTo>
                    <a:pt x="124178" y="408244"/>
                  </a:lnTo>
                  <a:lnTo>
                    <a:pt x="125908" y="410991"/>
                  </a:lnTo>
                  <a:lnTo>
                    <a:pt x="129332" y="414028"/>
                  </a:lnTo>
                  <a:lnTo>
                    <a:pt x="128460" y="418925"/>
                  </a:lnTo>
                  <a:lnTo>
                    <a:pt x="124574" y="422184"/>
                  </a:lnTo>
                  <a:lnTo>
                    <a:pt x="120056" y="422756"/>
                  </a:lnTo>
                  <a:close/>
                </a:path>
                <a:path w="2330450" h="1436370" extrusionOk="0">
                  <a:moveTo>
                    <a:pt x="176797" y="424340"/>
                  </a:moveTo>
                  <a:lnTo>
                    <a:pt x="172509" y="420299"/>
                  </a:lnTo>
                  <a:lnTo>
                    <a:pt x="172150" y="415364"/>
                  </a:lnTo>
                  <a:lnTo>
                    <a:pt x="175314" y="412494"/>
                  </a:lnTo>
                  <a:lnTo>
                    <a:pt x="177013" y="409734"/>
                  </a:lnTo>
                  <a:lnTo>
                    <a:pt x="180060" y="409630"/>
                  </a:lnTo>
                  <a:lnTo>
                    <a:pt x="181945" y="412266"/>
                  </a:lnTo>
                  <a:lnTo>
                    <a:pt x="185535" y="415093"/>
                  </a:lnTo>
                  <a:lnTo>
                    <a:pt x="184973" y="420034"/>
                  </a:lnTo>
                  <a:lnTo>
                    <a:pt x="181290" y="423526"/>
                  </a:lnTo>
                  <a:lnTo>
                    <a:pt x="176797" y="424340"/>
                  </a:lnTo>
                  <a:close/>
                </a:path>
                <a:path w="2330450" h="1436370" extrusionOk="0">
                  <a:moveTo>
                    <a:pt x="86866" y="434380"/>
                  </a:moveTo>
                  <a:lnTo>
                    <a:pt x="85055" y="431694"/>
                  </a:lnTo>
                  <a:lnTo>
                    <a:pt x="81551" y="428762"/>
                  </a:lnTo>
                  <a:lnTo>
                    <a:pt x="82268" y="423841"/>
                  </a:lnTo>
                  <a:lnTo>
                    <a:pt x="86050" y="420459"/>
                  </a:lnTo>
                  <a:lnTo>
                    <a:pt x="90555" y="419769"/>
                  </a:lnTo>
                  <a:lnTo>
                    <a:pt x="94720" y="423945"/>
                  </a:lnTo>
                  <a:lnTo>
                    <a:pt x="94942" y="428879"/>
                  </a:lnTo>
                  <a:lnTo>
                    <a:pt x="91680" y="431694"/>
                  </a:lnTo>
                  <a:lnTo>
                    <a:pt x="89925" y="434362"/>
                  </a:lnTo>
                  <a:lnTo>
                    <a:pt x="86866" y="434380"/>
                  </a:lnTo>
                  <a:close/>
                </a:path>
                <a:path w="2330450" h="1436370" extrusionOk="0">
                  <a:moveTo>
                    <a:pt x="143372" y="435883"/>
                  </a:moveTo>
                  <a:lnTo>
                    <a:pt x="141512" y="433228"/>
                  </a:lnTo>
                  <a:lnTo>
                    <a:pt x="137959" y="430358"/>
                  </a:lnTo>
                  <a:lnTo>
                    <a:pt x="138583" y="425424"/>
                  </a:lnTo>
                  <a:lnTo>
                    <a:pt x="142309" y="421974"/>
                  </a:lnTo>
                  <a:lnTo>
                    <a:pt x="146808" y="421210"/>
                  </a:lnTo>
                  <a:lnTo>
                    <a:pt x="151041" y="425307"/>
                  </a:lnTo>
                  <a:lnTo>
                    <a:pt x="151350" y="430241"/>
                  </a:lnTo>
                  <a:lnTo>
                    <a:pt x="148155" y="433068"/>
                  </a:lnTo>
                  <a:lnTo>
                    <a:pt x="146425" y="435809"/>
                  </a:lnTo>
                  <a:lnTo>
                    <a:pt x="143372" y="435883"/>
                  </a:lnTo>
                  <a:close/>
                </a:path>
                <a:path w="2330450" h="1436370" extrusionOk="0">
                  <a:moveTo>
                    <a:pt x="201553" y="436302"/>
                  </a:moveTo>
                  <a:lnTo>
                    <a:pt x="196658" y="435360"/>
                  </a:lnTo>
                  <a:lnTo>
                    <a:pt x="193463" y="431411"/>
                  </a:lnTo>
                  <a:lnTo>
                    <a:pt x="192994" y="426890"/>
                  </a:lnTo>
                  <a:lnTo>
                    <a:pt x="197381" y="422947"/>
                  </a:lnTo>
                  <a:lnTo>
                    <a:pt x="202337" y="422978"/>
                  </a:lnTo>
                  <a:lnTo>
                    <a:pt x="204957" y="426329"/>
                  </a:lnTo>
                  <a:lnTo>
                    <a:pt x="207584" y="428239"/>
                  </a:lnTo>
                  <a:lnTo>
                    <a:pt x="207442" y="431270"/>
                  </a:lnTo>
                  <a:lnTo>
                    <a:pt x="204661" y="432951"/>
                  </a:lnTo>
                  <a:lnTo>
                    <a:pt x="201553" y="436302"/>
                  </a:lnTo>
                  <a:close/>
                </a:path>
                <a:path w="2330450" h="1436370" extrusionOk="0">
                  <a:moveTo>
                    <a:pt x="108612" y="445043"/>
                  </a:moveTo>
                  <a:lnTo>
                    <a:pt x="104298" y="441027"/>
                  </a:lnTo>
                  <a:lnTo>
                    <a:pt x="103915" y="436093"/>
                  </a:lnTo>
                  <a:lnTo>
                    <a:pt x="107067" y="433216"/>
                  </a:lnTo>
                  <a:lnTo>
                    <a:pt x="108754" y="430444"/>
                  </a:lnTo>
                  <a:lnTo>
                    <a:pt x="111800" y="430315"/>
                  </a:lnTo>
                  <a:lnTo>
                    <a:pt x="113704" y="432945"/>
                  </a:lnTo>
                  <a:lnTo>
                    <a:pt x="117306" y="435754"/>
                  </a:lnTo>
                  <a:lnTo>
                    <a:pt x="116769" y="440694"/>
                  </a:lnTo>
                  <a:lnTo>
                    <a:pt x="113098" y="444205"/>
                  </a:lnTo>
                  <a:lnTo>
                    <a:pt x="108612" y="445043"/>
                  </a:lnTo>
                  <a:close/>
                </a:path>
                <a:path w="2330450" h="1436370" extrusionOk="0">
                  <a:moveTo>
                    <a:pt x="169301" y="446522"/>
                  </a:moveTo>
                  <a:lnTo>
                    <a:pt x="164364" y="445844"/>
                  </a:lnTo>
                  <a:lnTo>
                    <a:pt x="160947" y="442093"/>
                  </a:lnTo>
                  <a:lnTo>
                    <a:pt x="160224" y="437608"/>
                  </a:lnTo>
                  <a:lnTo>
                    <a:pt x="164382" y="433432"/>
                  </a:lnTo>
                  <a:lnTo>
                    <a:pt x="169338" y="433173"/>
                  </a:lnTo>
                  <a:lnTo>
                    <a:pt x="172144" y="436382"/>
                  </a:lnTo>
                  <a:lnTo>
                    <a:pt x="174869" y="438138"/>
                  </a:lnTo>
                  <a:lnTo>
                    <a:pt x="174906" y="441193"/>
                  </a:lnTo>
                  <a:lnTo>
                    <a:pt x="172224" y="443010"/>
                  </a:lnTo>
                  <a:lnTo>
                    <a:pt x="169301" y="446522"/>
                  </a:lnTo>
                  <a:close/>
                </a:path>
                <a:path w="2330450" h="1436370" extrusionOk="0">
                  <a:moveTo>
                    <a:pt x="1244665" y="450950"/>
                  </a:moveTo>
                  <a:lnTo>
                    <a:pt x="1240358" y="446934"/>
                  </a:lnTo>
                  <a:lnTo>
                    <a:pt x="1239968" y="442006"/>
                  </a:lnTo>
                  <a:lnTo>
                    <a:pt x="1243120" y="439123"/>
                  </a:lnTo>
                  <a:lnTo>
                    <a:pt x="1244807" y="436358"/>
                  </a:lnTo>
                  <a:lnTo>
                    <a:pt x="1247853" y="436222"/>
                  </a:lnTo>
                  <a:lnTo>
                    <a:pt x="1249757" y="438852"/>
                  </a:lnTo>
                  <a:lnTo>
                    <a:pt x="1253359" y="441661"/>
                  </a:lnTo>
                  <a:lnTo>
                    <a:pt x="1252822" y="446602"/>
                  </a:lnTo>
                  <a:lnTo>
                    <a:pt x="1249157" y="450119"/>
                  </a:lnTo>
                  <a:lnTo>
                    <a:pt x="1244665" y="450950"/>
                  </a:lnTo>
                  <a:close/>
                </a:path>
                <a:path w="2330450" h="1436370" extrusionOk="0">
                  <a:moveTo>
                    <a:pt x="130827" y="456864"/>
                  </a:moveTo>
                  <a:lnTo>
                    <a:pt x="126539" y="452817"/>
                  </a:lnTo>
                  <a:lnTo>
                    <a:pt x="126180" y="447889"/>
                  </a:lnTo>
                  <a:lnTo>
                    <a:pt x="129344" y="445018"/>
                  </a:lnTo>
                  <a:lnTo>
                    <a:pt x="131044" y="442259"/>
                  </a:lnTo>
                  <a:lnTo>
                    <a:pt x="134090" y="442154"/>
                  </a:lnTo>
                  <a:lnTo>
                    <a:pt x="135975" y="444784"/>
                  </a:lnTo>
                  <a:lnTo>
                    <a:pt x="139565" y="447612"/>
                  </a:lnTo>
                  <a:lnTo>
                    <a:pt x="139003" y="452558"/>
                  </a:lnTo>
                  <a:lnTo>
                    <a:pt x="135320" y="456051"/>
                  </a:lnTo>
                  <a:lnTo>
                    <a:pt x="130827" y="456864"/>
                  </a:lnTo>
                  <a:close/>
                </a:path>
                <a:path w="2330450" h="1436370" extrusionOk="0">
                  <a:moveTo>
                    <a:pt x="187766" y="459519"/>
                  </a:moveTo>
                  <a:lnTo>
                    <a:pt x="185943" y="456846"/>
                  </a:lnTo>
                  <a:lnTo>
                    <a:pt x="182421" y="453938"/>
                  </a:lnTo>
                  <a:lnTo>
                    <a:pt x="183100" y="449010"/>
                  </a:lnTo>
                  <a:lnTo>
                    <a:pt x="186864" y="445604"/>
                  </a:lnTo>
                  <a:lnTo>
                    <a:pt x="191369" y="444883"/>
                  </a:lnTo>
                  <a:lnTo>
                    <a:pt x="195552" y="449029"/>
                  </a:lnTo>
                  <a:lnTo>
                    <a:pt x="195812" y="453969"/>
                  </a:lnTo>
                  <a:lnTo>
                    <a:pt x="192592" y="456766"/>
                  </a:lnTo>
                  <a:lnTo>
                    <a:pt x="190831" y="459482"/>
                  </a:lnTo>
                  <a:lnTo>
                    <a:pt x="187766" y="459519"/>
                  </a:lnTo>
                  <a:close/>
                </a:path>
                <a:path w="2330450" h="1436370" extrusionOk="0">
                  <a:moveTo>
                    <a:pt x="1214898" y="461305"/>
                  </a:moveTo>
                  <a:lnTo>
                    <a:pt x="1209954" y="460628"/>
                  </a:lnTo>
                  <a:lnTo>
                    <a:pt x="1206537" y="456876"/>
                  </a:lnTo>
                  <a:lnTo>
                    <a:pt x="1205814" y="452392"/>
                  </a:lnTo>
                  <a:lnTo>
                    <a:pt x="1209973" y="448216"/>
                  </a:lnTo>
                  <a:lnTo>
                    <a:pt x="1214922" y="447957"/>
                  </a:lnTo>
                  <a:lnTo>
                    <a:pt x="1217734" y="451172"/>
                  </a:lnTo>
                  <a:lnTo>
                    <a:pt x="1220459" y="452928"/>
                  </a:lnTo>
                  <a:lnTo>
                    <a:pt x="1220496" y="455977"/>
                  </a:lnTo>
                  <a:lnTo>
                    <a:pt x="1217808" y="457794"/>
                  </a:lnTo>
                  <a:lnTo>
                    <a:pt x="1214898" y="461305"/>
                  </a:lnTo>
                  <a:close/>
                </a:path>
                <a:path w="2330450" h="1436370" extrusionOk="0">
                  <a:moveTo>
                    <a:pt x="97334" y="468395"/>
                  </a:moveTo>
                  <a:lnTo>
                    <a:pt x="95492" y="465728"/>
                  </a:lnTo>
                  <a:lnTo>
                    <a:pt x="91958" y="462833"/>
                  </a:lnTo>
                  <a:lnTo>
                    <a:pt x="92613" y="457905"/>
                  </a:lnTo>
                  <a:lnTo>
                    <a:pt x="96364" y="454480"/>
                  </a:lnTo>
                  <a:lnTo>
                    <a:pt x="100863" y="453747"/>
                  </a:lnTo>
                  <a:lnTo>
                    <a:pt x="105077" y="457874"/>
                  </a:lnTo>
                  <a:lnTo>
                    <a:pt x="105355" y="462808"/>
                  </a:lnTo>
                  <a:lnTo>
                    <a:pt x="102148" y="465617"/>
                  </a:lnTo>
                  <a:lnTo>
                    <a:pt x="100399" y="468346"/>
                  </a:lnTo>
                  <a:lnTo>
                    <a:pt x="97334" y="468395"/>
                  </a:lnTo>
                  <a:close/>
                </a:path>
                <a:path w="2330450" h="1436370" extrusionOk="0">
                  <a:moveTo>
                    <a:pt x="153655" y="469868"/>
                  </a:moveTo>
                  <a:lnTo>
                    <a:pt x="151832" y="467188"/>
                  </a:lnTo>
                  <a:lnTo>
                    <a:pt x="148309" y="464281"/>
                  </a:lnTo>
                  <a:lnTo>
                    <a:pt x="148989" y="459359"/>
                  </a:lnTo>
                  <a:lnTo>
                    <a:pt x="152752" y="455952"/>
                  </a:lnTo>
                  <a:lnTo>
                    <a:pt x="157257" y="455232"/>
                  </a:lnTo>
                  <a:lnTo>
                    <a:pt x="161441" y="459377"/>
                  </a:lnTo>
                  <a:lnTo>
                    <a:pt x="161700" y="464318"/>
                  </a:lnTo>
                  <a:lnTo>
                    <a:pt x="158481" y="467114"/>
                  </a:lnTo>
                  <a:lnTo>
                    <a:pt x="156720" y="469831"/>
                  </a:lnTo>
                  <a:lnTo>
                    <a:pt x="153655" y="469868"/>
                  </a:lnTo>
                  <a:close/>
                </a:path>
                <a:path w="2330450" h="1436370" extrusionOk="0">
                  <a:moveTo>
                    <a:pt x="210049" y="471352"/>
                  </a:moveTo>
                  <a:lnTo>
                    <a:pt x="208214" y="468685"/>
                  </a:lnTo>
                  <a:lnTo>
                    <a:pt x="204673" y="465790"/>
                  </a:lnTo>
                  <a:lnTo>
                    <a:pt x="205334" y="460862"/>
                  </a:lnTo>
                  <a:lnTo>
                    <a:pt x="209085" y="457437"/>
                  </a:lnTo>
                  <a:lnTo>
                    <a:pt x="213578" y="456704"/>
                  </a:lnTo>
                  <a:lnTo>
                    <a:pt x="217792" y="460831"/>
                  </a:lnTo>
                  <a:lnTo>
                    <a:pt x="218071" y="465771"/>
                  </a:lnTo>
                  <a:lnTo>
                    <a:pt x="214857" y="468580"/>
                  </a:lnTo>
                  <a:lnTo>
                    <a:pt x="213108" y="471309"/>
                  </a:lnTo>
                  <a:lnTo>
                    <a:pt x="210049" y="471352"/>
                  </a:lnTo>
                  <a:close/>
                </a:path>
                <a:path w="2330450" h="1436370" extrusionOk="0">
                  <a:moveTo>
                    <a:pt x="1236007" y="474346"/>
                  </a:moveTo>
                  <a:lnTo>
                    <a:pt x="1232954" y="474223"/>
                  </a:lnTo>
                  <a:lnTo>
                    <a:pt x="1231261" y="471457"/>
                  </a:lnTo>
                  <a:lnTo>
                    <a:pt x="1227881" y="468377"/>
                  </a:lnTo>
                  <a:lnTo>
                    <a:pt x="1228808" y="463492"/>
                  </a:lnTo>
                  <a:lnTo>
                    <a:pt x="1232751" y="460289"/>
                  </a:lnTo>
                  <a:lnTo>
                    <a:pt x="1237280" y="459790"/>
                  </a:lnTo>
                  <a:lnTo>
                    <a:pt x="1241260" y="464145"/>
                  </a:lnTo>
                  <a:lnTo>
                    <a:pt x="1241260" y="469092"/>
                  </a:lnTo>
                  <a:lnTo>
                    <a:pt x="1237904" y="471722"/>
                  </a:lnTo>
                  <a:lnTo>
                    <a:pt x="1236007" y="474346"/>
                  </a:lnTo>
                  <a:close/>
                </a:path>
                <a:path w="2330450" h="1436370" extrusionOk="0">
                  <a:moveTo>
                    <a:pt x="371046" y="13354"/>
                  </a:moveTo>
                  <a:lnTo>
                    <a:pt x="366096" y="12695"/>
                  </a:lnTo>
                  <a:lnTo>
                    <a:pt x="362666" y="8962"/>
                  </a:lnTo>
                  <a:lnTo>
                    <a:pt x="361925" y="4478"/>
                  </a:lnTo>
                  <a:lnTo>
                    <a:pt x="366059" y="277"/>
                  </a:lnTo>
                  <a:lnTo>
                    <a:pt x="371009" y="0"/>
                  </a:lnTo>
                  <a:lnTo>
                    <a:pt x="373827" y="3197"/>
                  </a:lnTo>
                  <a:lnTo>
                    <a:pt x="376564" y="4940"/>
                  </a:lnTo>
                  <a:lnTo>
                    <a:pt x="376620" y="7995"/>
                  </a:lnTo>
                  <a:lnTo>
                    <a:pt x="373944" y="9825"/>
                  </a:lnTo>
                  <a:lnTo>
                    <a:pt x="371046" y="13354"/>
                  </a:lnTo>
                  <a:close/>
                </a:path>
                <a:path w="2330450" h="1436370" extrusionOk="0">
                  <a:moveTo>
                    <a:pt x="332621" y="23721"/>
                  </a:moveTo>
                  <a:lnTo>
                    <a:pt x="328277" y="19742"/>
                  </a:lnTo>
                  <a:lnTo>
                    <a:pt x="327844" y="14814"/>
                  </a:lnTo>
                  <a:lnTo>
                    <a:pt x="330965" y="11907"/>
                  </a:lnTo>
                  <a:lnTo>
                    <a:pt x="332634" y="9122"/>
                  </a:lnTo>
                  <a:lnTo>
                    <a:pt x="335674" y="8962"/>
                  </a:lnTo>
                  <a:lnTo>
                    <a:pt x="337602" y="11574"/>
                  </a:lnTo>
                  <a:lnTo>
                    <a:pt x="341236" y="14346"/>
                  </a:lnTo>
                  <a:lnTo>
                    <a:pt x="340747" y="19292"/>
                  </a:lnTo>
                  <a:lnTo>
                    <a:pt x="337108" y="22853"/>
                  </a:lnTo>
                  <a:lnTo>
                    <a:pt x="332621" y="23721"/>
                  </a:lnTo>
                  <a:close/>
                </a:path>
                <a:path w="2330450" h="1436370" extrusionOk="0">
                  <a:moveTo>
                    <a:pt x="302403" y="35666"/>
                  </a:moveTo>
                  <a:lnTo>
                    <a:pt x="297509" y="34723"/>
                  </a:lnTo>
                  <a:lnTo>
                    <a:pt x="294314" y="30775"/>
                  </a:lnTo>
                  <a:lnTo>
                    <a:pt x="293844" y="26253"/>
                  </a:lnTo>
                  <a:lnTo>
                    <a:pt x="298232" y="22305"/>
                  </a:lnTo>
                  <a:lnTo>
                    <a:pt x="303194" y="22342"/>
                  </a:lnTo>
                  <a:lnTo>
                    <a:pt x="305814" y="25699"/>
                  </a:lnTo>
                  <a:lnTo>
                    <a:pt x="308447" y="27608"/>
                  </a:lnTo>
                  <a:lnTo>
                    <a:pt x="308292" y="30633"/>
                  </a:lnTo>
                  <a:lnTo>
                    <a:pt x="305512" y="32315"/>
                  </a:lnTo>
                  <a:lnTo>
                    <a:pt x="302403" y="35666"/>
                  </a:lnTo>
                  <a:close/>
                </a:path>
                <a:path w="2330450" h="1436370" extrusionOk="0">
                  <a:moveTo>
                    <a:pt x="354837" y="35536"/>
                  </a:moveTo>
                  <a:lnTo>
                    <a:pt x="350511" y="31545"/>
                  </a:lnTo>
                  <a:lnTo>
                    <a:pt x="350097" y="26617"/>
                  </a:lnTo>
                  <a:lnTo>
                    <a:pt x="353230" y="23715"/>
                  </a:lnTo>
                  <a:lnTo>
                    <a:pt x="354905" y="20937"/>
                  </a:lnTo>
                  <a:lnTo>
                    <a:pt x="357939" y="20796"/>
                  </a:lnTo>
                  <a:lnTo>
                    <a:pt x="359861" y="23407"/>
                  </a:lnTo>
                  <a:lnTo>
                    <a:pt x="363482" y="26192"/>
                  </a:lnTo>
                  <a:lnTo>
                    <a:pt x="362975" y="31138"/>
                  </a:lnTo>
                  <a:lnTo>
                    <a:pt x="359323" y="34680"/>
                  </a:lnTo>
                  <a:lnTo>
                    <a:pt x="354837" y="35536"/>
                  </a:lnTo>
                  <a:close/>
                </a:path>
                <a:path w="2330450" h="1436370" extrusionOk="0">
                  <a:moveTo>
                    <a:pt x="320349" y="45780"/>
                  </a:moveTo>
                  <a:lnTo>
                    <a:pt x="316264" y="41511"/>
                  </a:lnTo>
                  <a:lnTo>
                    <a:pt x="316140" y="36571"/>
                  </a:lnTo>
                  <a:lnTo>
                    <a:pt x="319440" y="33855"/>
                  </a:lnTo>
                  <a:lnTo>
                    <a:pt x="321269" y="31181"/>
                  </a:lnTo>
                  <a:lnTo>
                    <a:pt x="324322" y="31237"/>
                  </a:lnTo>
                  <a:lnTo>
                    <a:pt x="326077" y="33953"/>
                  </a:lnTo>
                  <a:lnTo>
                    <a:pt x="329525" y="36959"/>
                  </a:lnTo>
                  <a:lnTo>
                    <a:pt x="328716" y="41863"/>
                  </a:lnTo>
                  <a:lnTo>
                    <a:pt x="324860" y="45164"/>
                  </a:lnTo>
                  <a:lnTo>
                    <a:pt x="320349" y="45780"/>
                  </a:lnTo>
                  <a:close/>
                </a:path>
                <a:path w="2330450" h="1436370" extrusionOk="0">
                  <a:moveTo>
                    <a:pt x="290575" y="56351"/>
                  </a:moveTo>
                  <a:lnTo>
                    <a:pt x="285675" y="55427"/>
                  </a:lnTo>
                  <a:lnTo>
                    <a:pt x="282462" y="51503"/>
                  </a:lnTo>
                  <a:lnTo>
                    <a:pt x="281961" y="46981"/>
                  </a:lnTo>
                  <a:lnTo>
                    <a:pt x="286330" y="43014"/>
                  </a:lnTo>
                  <a:lnTo>
                    <a:pt x="291286" y="43014"/>
                  </a:lnTo>
                  <a:lnTo>
                    <a:pt x="293925" y="46365"/>
                  </a:lnTo>
                  <a:lnTo>
                    <a:pt x="296563" y="48257"/>
                  </a:lnTo>
                  <a:lnTo>
                    <a:pt x="296446" y="51293"/>
                  </a:lnTo>
                  <a:lnTo>
                    <a:pt x="293671" y="52981"/>
                  </a:lnTo>
                  <a:lnTo>
                    <a:pt x="290575" y="56351"/>
                  </a:lnTo>
                  <a:close/>
                </a:path>
                <a:path w="2330450" h="1436370" extrusionOk="0">
                  <a:moveTo>
                    <a:pt x="347310" y="57694"/>
                  </a:moveTo>
                  <a:lnTo>
                    <a:pt x="342366" y="57041"/>
                  </a:lnTo>
                  <a:lnTo>
                    <a:pt x="338931" y="53302"/>
                  </a:lnTo>
                  <a:lnTo>
                    <a:pt x="338195" y="48817"/>
                  </a:lnTo>
                  <a:lnTo>
                    <a:pt x="342329" y="44622"/>
                  </a:lnTo>
                  <a:lnTo>
                    <a:pt x="347279" y="44345"/>
                  </a:lnTo>
                  <a:lnTo>
                    <a:pt x="350097" y="47542"/>
                  </a:lnTo>
                  <a:lnTo>
                    <a:pt x="352835" y="49285"/>
                  </a:lnTo>
                  <a:lnTo>
                    <a:pt x="352890" y="52341"/>
                  </a:lnTo>
                  <a:lnTo>
                    <a:pt x="350215" y="54170"/>
                  </a:lnTo>
                  <a:lnTo>
                    <a:pt x="347310" y="57694"/>
                  </a:lnTo>
                  <a:close/>
                </a:path>
                <a:path w="2330450" h="1436370" extrusionOk="0">
                  <a:moveTo>
                    <a:pt x="312908" y="68147"/>
                  </a:moveTo>
                  <a:lnTo>
                    <a:pt x="307996" y="67278"/>
                  </a:lnTo>
                  <a:lnTo>
                    <a:pt x="304727" y="63410"/>
                  </a:lnTo>
                  <a:lnTo>
                    <a:pt x="304152" y="58901"/>
                  </a:lnTo>
                  <a:lnTo>
                    <a:pt x="308478" y="54872"/>
                  </a:lnTo>
                  <a:lnTo>
                    <a:pt x="313446" y="54811"/>
                  </a:lnTo>
                  <a:lnTo>
                    <a:pt x="316134" y="58119"/>
                  </a:lnTo>
                  <a:lnTo>
                    <a:pt x="318798" y="59979"/>
                  </a:lnTo>
                  <a:lnTo>
                    <a:pt x="318711" y="63016"/>
                  </a:lnTo>
                  <a:lnTo>
                    <a:pt x="315955" y="64741"/>
                  </a:lnTo>
                  <a:lnTo>
                    <a:pt x="312908" y="68147"/>
                  </a:lnTo>
                  <a:close/>
                </a:path>
                <a:path w="2330450" h="1436370" extrusionOk="0">
                  <a:moveTo>
                    <a:pt x="279131" y="78379"/>
                  </a:moveTo>
                  <a:lnTo>
                    <a:pt x="274181" y="77756"/>
                  </a:lnTo>
                  <a:lnTo>
                    <a:pt x="270720" y="74042"/>
                  </a:lnTo>
                  <a:lnTo>
                    <a:pt x="269954" y="69558"/>
                  </a:lnTo>
                  <a:lnTo>
                    <a:pt x="274070" y="65332"/>
                  </a:lnTo>
                  <a:lnTo>
                    <a:pt x="279013" y="65030"/>
                  </a:lnTo>
                  <a:lnTo>
                    <a:pt x="281856" y="68209"/>
                  </a:lnTo>
                  <a:lnTo>
                    <a:pt x="284600" y="69940"/>
                  </a:lnTo>
                  <a:lnTo>
                    <a:pt x="284674" y="72982"/>
                  </a:lnTo>
                  <a:lnTo>
                    <a:pt x="282011" y="74837"/>
                  </a:lnTo>
                  <a:lnTo>
                    <a:pt x="279131" y="78379"/>
                  </a:lnTo>
                  <a:close/>
                </a:path>
                <a:path w="2330450" h="1436370" extrusionOk="0">
                  <a:moveTo>
                    <a:pt x="331107" y="79894"/>
                  </a:moveTo>
                  <a:lnTo>
                    <a:pt x="326775" y="75896"/>
                  </a:lnTo>
                  <a:lnTo>
                    <a:pt x="326368" y="70968"/>
                  </a:lnTo>
                  <a:lnTo>
                    <a:pt x="329501" y="68067"/>
                  </a:lnTo>
                  <a:lnTo>
                    <a:pt x="331175" y="65289"/>
                  </a:lnTo>
                  <a:lnTo>
                    <a:pt x="334209" y="65147"/>
                  </a:lnTo>
                  <a:lnTo>
                    <a:pt x="336131" y="67765"/>
                  </a:lnTo>
                  <a:lnTo>
                    <a:pt x="339753" y="70549"/>
                  </a:lnTo>
                  <a:lnTo>
                    <a:pt x="339246" y="75496"/>
                  </a:lnTo>
                  <a:lnTo>
                    <a:pt x="335594" y="79038"/>
                  </a:lnTo>
                  <a:lnTo>
                    <a:pt x="331107" y="79894"/>
                  </a:lnTo>
                  <a:close/>
                </a:path>
                <a:path w="2330450" h="1436370" extrusionOk="0">
                  <a:moveTo>
                    <a:pt x="301464" y="90181"/>
                  </a:moveTo>
                  <a:lnTo>
                    <a:pt x="296502" y="89621"/>
                  </a:lnTo>
                  <a:lnTo>
                    <a:pt x="292998" y="85943"/>
                  </a:lnTo>
                  <a:lnTo>
                    <a:pt x="292182" y="81465"/>
                  </a:lnTo>
                  <a:lnTo>
                    <a:pt x="296242" y="77190"/>
                  </a:lnTo>
                  <a:lnTo>
                    <a:pt x="301186" y="76832"/>
                  </a:lnTo>
                  <a:lnTo>
                    <a:pt x="304065" y="79980"/>
                  </a:lnTo>
                  <a:lnTo>
                    <a:pt x="306834" y="81680"/>
                  </a:lnTo>
                  <a:lnTo>
                    <a:pt x="306939" y="84723"/>
                  </a:lnTo>
                  <a:lnTo>
                    <a:pt x="304300" y="86602"/>
                  </a:lnTo>
                  <a:lnTo>
                    <a:pt x="301464" y="90181"/>
                  </a:lnTo>
                  <a:close/>
                </a:path>
                <a:path w="2330450" h="1436370" extrusionOk="0">
                  <a:moveTo>
                    <a:pt x="353793" y="92861"/>
                  </a:moveTo>
                  <a:lnTo>
                    <a:pt x="351987" y="90163"/>
                  </a:lnTo>
                  <a:lnTo>
                    <a:pt x="348503" y="87224"/>
                  </a:lnTo>
                  <a:lnTo>
                    <a:pt x="349238" y="82303"/>
                  </a:lnTo>
                  <a:lnTo>
                    <a:pt x="353032" y="78933"/>
                  </a:lnTo>
                  <a:lnTo>
                    <a:pt x="357537" y="78262"/>
                  </a:lnTo>
                  <a:lnTo>
                    <a:pt x="361684" y="82457"/>
                  </a:lnTo>
                  <a:lnTo>
                    <a:pt x="361894" y="87397"/>
                  </a:lnTo>
                  <a:lnTo>
                    <a:pt x="358639" y="90169"/>
                  </a:lnTo>
                  <a:lnTo>
                    <a:pt x="356851" y="92861"/>
                  </a:lnTo>
                  <a:lnTo>
                    <a:pt x="353793" y="92861"/>
                  </a:lnTo>
                  <a:close/>
                </a:path>
                <a:path w="2330450" h="1436370" extrusionOk="0">
                  <a:moveTo>
                    <a:pt x="263354" y="101743"/>
                  </a:moveTo>
                  <a:lnTo>
                    <a:pt x="261544" y="99058"/>
                  </a:lnTo>
                  <a:lnTo>
                    <a:pt x="258040" y="96125"/>
                  </a:lnTo>
                  <a:lnTo>
                    <a:pt x="258757" y="91204"/>
                  </a:lnTo>
                  <a:lnTo>
                    <a:pt x="262539" y="87822"/>
                  </a:lnTo>
                  <a:lnTo>
                    <a:pt x="267044" y="87132"/>
                  </a:lnTo>
                  <a:lnTo>
                    <a:pt x="271209" y="91308"/>
                  </a:lnTo>
                  <a:lnTo>
                    <a:pt x="271431" y="96243"/>
                  </a:lnTo>
                  <a:lnTo>
                    <a:pt x="268169" y="99058"/>
                  </a:lnTo>
                  <a:lnTo>
                    <a:pt x="266413" y="101725"/>
                  </a:lnTo>
                  <a:lnTo>
                    <a:pt x="263354" y="101743"/>
                  </a:lnTo>
                  <a:close/>
                </a:path>
                <a:path w="2330450" h="1436370" extrusionOk="0">
                  <a:moveTo>
                    <a:pt x="323167" y="102193"/>
                  </a:moveTo>
                  <a:lnTo>
                    <a:pt x="318272" y="101251"/>
                  </a:lnTo>
                  <a:lnTo>
                    <a:pt x="315084" y="97302"/>
                  </a:lnTo>
                  <a:lnTo>
                    <a:pt x="314608" y="92781"/>
                  </a:lnTo>
                  <a:lnTo>
                    <a:pt x="318995" y="88832"/>
                  </a:lnTo>
                  <a:lnTo>
                    <a:pt x="323958" y="88869"/>
                  </a:lnTo>
                  <a:lnTo>
                    <a:pt x="326578" y="92226"/>
                  </a:lnTo>
                  <a:lnTo>
                    <a:pt x="329210" y="94136"/>
                  </a:lnTo>
                  <a:lnTo>
                    <a:pt x="329056" y="97160"/>
                  </a:lnTo>
                  <a:lnTo>
                    <a:pt x="326275" y="98836"/>
                  </a:lnTo>
                  <a:lnTo>
                    <a:pt x="323167" y="102193"/>
                  </a:lnTo>
                  <a:close/>
                </a:path>
                <a:path w="2330450" h="1436370" extrusionOk="0">
                  <a:moveTo>
                    <a:pt x="285137" y="112412"/>
                  </a:moveTo>
                  <a:lnTo>
                    <a:pt x="280806" y="108421"/>
                  </a:lnTo>
                  <a:lnTo>
                    <a:pt x="280392" y="103493"/>
                  </a:lnTo>
                  <a:lnTo>
                    <a:pt x="283525" y="100591"/>
                  </a:lnTo>
                  <a:lnTo>
                    <a:pt x="285199" y="97813"/>
                  </a:lnTo>
                  <a:lnTo>
                    <a:pt x="288240" y="97672"/>
                  </a:lnTo>
                  <a:lnTo>
                    <a:pt x="290161" y="100283"/>
                  </a:lnTo>
                  <a:lnTo>
                    <a:pt x="293783" y="103068"/>
                  </a:lnTo>
                  <a:lnTo>
                    <a:pt x="293276" y="108014"/>
                  </a:lnTo>
                  <a:lnTo>
                    <a:pt x="289624" y="111556"/>
                  </a:lnTo>
                  <a:lnTo>
                    <a:pt x="285137" y="112412"/>
                  </a:lnTo>
                  <a:close/>
                </a:path>
                <a:path w="2330450" h="1436370" extrusionOk="0">
                  <a:moveTo>
                    <a:pt x="345611" y="113958"/>
                  </a:moveTo>
                  <a:lnTo>
                    <a:pt x="340692" y="113145"/>
                  </a:lnTo>
                  <a:lnTo>
                    <a:pt x="337380" y="109308"/>
                  </a:lnTo>
                  <a:lnTo>
                    <a:pt x="336762" y="104805"/>
                  </a:lnTo>
                  <a:lnTo>
                    <a:pt x="341038" y="100739"/>
                  </a:lnTo>
                  <a:lnTo>
                    <a:pt x="346000" y="100604"/>
                  </a:lnTo>
                  <a:lnTo>
                    <a:pt x="348719" y="103893"/>
                  </a:lnTo>
                  <a:lnTo>
                    <a:pt x="351401" y="105716"/>
                  </a:lnTo>
                  <a:lnTo>
                    <a:pt x="351352" y="108766"/>
                  </a:lnTo>
                  <a:lnTo>
                    <a:pt x="348626" y="110521"/>
                  </a:lnTo>
                  <a:lnTo>
                    <a:pt x="345611" y="113958"/>
                  </a:lnTo>
                  <a:close/>
                </a:path>
                <a:path w="2330450" h="1436370" extrusionOk="0">
                  <a:moveTo>
                    <a:pt x="255358" y="122749"/>
                  </a:moveTo>
                  <a:lnTo>
                    <a:pt x="250414" y="122096"/>
                  </a:lnTo>
                  <a:lnTo>
                    <a:pt x="246979" y="118357"/>
                  </a:lnTo>
                  <a:lnTo>
                    <a:pt x="246237" y="113872"/>
                  </a:lnTo>
                  <a:lnTo>
                    <a:pt x="250371" y="109671"/>
                  </a:lnTo>
                  <a:lnTo>
                    <a:pt x="255327" y="109394"/>
                  </a:lnTo>
                  <a:lnTo>
                    <a:pt x="258145" y="112591"/>
                  </a:lnTo>
                  <a:lnTo>
                    <a:pt x="260883" y="114334"/>
                  </a:lnTo>
                  <a:lnTo>
                    <a:pt x="260938" y="117396"/>
                  </a:lnTo>
                  <a:lnTo>
                    <a:pt x="258262" y="119225"/>
                  </a:lnTo>
                  <a:lnTo>
                    <a:pt x="255358" y="122749"/>
                  </a:lnTo>
                  <a:close/>
                </a:path>
                <a:path w="2330450" h="1436370" extrusionOk="0">
                  <a:moveTo>
                    <a:pt x="307273" y="124215"/>
                  </a:moveTo>
                  <a:lnTo>
                    <a:pt x="303009" y="120143"/>
                  </a:lnTo>
                  <a:lnTo>
                    <a:pt x="302681" y="115215"/>
                  </a:lnTo>
                  <a:lnTo>
                    <a:pt x="305858" y="112363"/>
                  </a:lnTo>
                  <a:lnTo>
                    <a:pt x="307575" y="109616"/>
                  </a:lnTo>
                  <a:lnTo>
                    <a:pt x="310622" y="109523"/>
                  </a:lnTo>
                  <a:lnTo>
                    <a:pt x="312494" y="112166"/>
                  </a:lnTo>
                  <a:lnTo>
                    <a:pt x="316060" y="115012"/>
                  </a:lnTo>
                  <a:lnTo>
                    <a:pt x="315473" y="119952"/>
                  </a:lnTo>
                  <a:lnTo>
                    <a:pt x="311765" y="123426"/>
                  </a:lnTo>
                  <a:lnTo>
                    <a:pt x="307273" y="124215"/>
                  </a:lnTo>
                  <a:close/>
                </a:path>
                <a:path w="2330450" h="1436370" extrusionOk="0">
                  <a:moveTo>
                    <a:pt x="1444710" y="129876"/>
                  </a:moveTo>
                  <a:lnTo>
                    <a:pt x="1440304" y="125958"/>
                  </a:lnTo>
                  <a:lnTo>
                    <a:pt x="1440742" y="121430"/>
                  </a:lnTo>
                  <a:lnTo>
                    <a:pt x="1443913" y="117457"/>
                  </a:lnTo>
                  <a:lnTo>
                    <a:pt x="1448801" y="116490"/>
                  </a:lnTo>
                  <a:lnTo>
                    <a:pt x="1451928" y="119823"/>
                  </a:lnTo>
                  <a:lnTo>
                    <a:pt x="1454721" y="121486"/>
                  </a:lnTo>
                  <a:lnTo>
                    <a:pt x="1454881" y="124511"/>
                  </a:lnTo>
                  <a:lnTo>
                    <a:pt x="1452267" y="126432"/>
                  </a:lnTo>
                  <a:lnTo>
                    <a:pt x="1449672" y="129814"/>
                  </a:lnTo>
                  <a:lnTo>
                    <a:pt x="1444710" y="129876"/>
                  </a:lnTo>
                  <a:close/>
                </a:path>
                <a:path w="2330450" h="1436370" extrusionOk="0">
                  <a:moveTo>
                    <a:pt x="1470337" y="143187"/>
                  </a:moveTo>
                  <a:lnTo>
                    <a:pt x="1467284" y="143064"/>
                  </a:lnTo>
                  <a:lnTo>
                    <a:pt x="1465591" y="140298"/>
                  </a:lnTo>
                  <a:lnTo>
                    <a:pt x="1462211" y="137212"/>
                  </a:lnTo>
                  <a:lnTo>
                    <a:pt x="1463137" y="132327"/>
                  </a:lnTo>
                  <a:lnTo>
                    <a:pt x="1467080" y="129124"/>
                  </a:lnTo>
                  <a:lnTo>
                    <a:pt x="1471609" y="128631"/>
                  </a:lnTo>
                  <a:lnTo>
                    <a:pt x="1475589" y="132987"/>
                  </a:lnTo>
                  <a:lnTo>
                    <a:pt x="1475589" y="137927"/>
                  </a:lnTo>
                  <a:lnTo>
                    <a:pt x="1472234" y="140557"/>
                  </a:lnTo>
                  <a:lnTo>
                    <a:pt x="1470337" y="143187"/>
                  </a:lnTo>
                  <a:close/>
                </a:path>
                <a:path w="2330450" h="1436370" extrusionOk="0">
                  <a:moveTo>
                    <a:pt x="1432740" y="152249"/>
                  </a:moveTo>
                  <a:lnTo>
                    <a:pt x="1428612" y="148029"/>
                  </a:lnTo>
                  <a:lnTo>
                    <a:pt x="1428439" y="143089"/>
                  </a:lnTo>
                  <a:lnTo>
                    <a:pt x="1431696" y="140342"/>
                  </a:lnTo>
                  <a:lnTo>
                    <a:pt x="1433500" y="137643"/>
                  </a:lnTo>
                  <a:lnTo>
                    <a:pt x="1436553" y="137662"/>
                  </a:lnTo>
                  <a:lnTo>
                    <a:pt x="1438339" y="140366"/>
                  </a:lnTo>
                  <a:lnTo>
                    <a:pt x="1441824" y="143329"/>
                  </a:lnTo>
                  <a:lnTo>
                    <a:pt x="1441064" y="148245"/>
                  </a:lnTo>
                  <a:lnTo>
                    <a:pt x="1437251" y="151590"/>
                  </a:lnTo>
                  <a:lnTo>
                    <a:pt x="1432740" y="152249"/>
                  </a:lnTo>
                  <a:close/>
                </a:path>
                <a:path w="2330450" h="1436370" extrusionOk="0">
                  <a:moveTo>
                    <a:pt x="1489963" y="154984"/>
                  </a:moveTo>
                  <a:lnTo>
                    <a:pt x="1488127" y="152317"/>
                  </a:lnTo>
                  <a:lnTo>
                    <a:pt x="1484587" y="149421"/>
                  </a:lnTo>
                  <a:lnTo>
                    <a:pt x="1485248" y="144493"/>
                  </a:lnTo>
                  <a:lnTo>
                    <a:pt x="1488993" y="141068"/>
                  </a:lnTo>
                  <a:lnTo>
                    <a:pt x="1493491" y="140329"/>
                  </a:lnTo>
                  <a:lnTo>
                    <a:pt x="1497706" y="144456"/>
                  </a:lnTo>
                  <a:lnTo>
                    <a:pt x="1497984" y="149397"/>
                  </a:lnTo>
                  <a:lnTo>
                    <a:pt x="1494770" y="152206"/>
                  </a:lnTo>
                  <a:lnTo>
                    <a:pt x="1493022" y="154934"/>
                  </a:lnTo>
                  <a:lnTo>
                    <a:pt x="1489963" y="154984"/>
                  </a:lnTo>
                  <a:close/>
                </a:path>
                <a:path w="2330450" h="1436370" extrusionOk="0">
                  <a:moveTo>
                    <a:pt x="1455265" y="164144"/>
                  </a:moveTo>
                  <a:lnTo>
                    <a:pt x="1450951" y="160127"/>
                  </a:lnTo>
                  <a:lnTo>
                    <a:pt x="1450568" y="155199"/>
                  </a:lnTo>
                  <a:lnTo>
                    <a:pt x="1453720" y="152316"/>
                  </a:lnTo>
                  <a:lnTo>
                    <a:pt x="1455407" y="149544"/>
                  </a:lnTo>
                  <a:lnTo>
                    <a:pt x="1458453" y="149421"/>
                  </a:lnTo>
                  <a:lnTo>
                    <a:pt x="1460357" y="152045"/>
                  </a:lnTo>
                  <a:lnTo>
                    <a:pt x="1463959" y="154854"/>
                  </a:lnTo>
                  <a:lnTo>
                    <a:pt x="1463422" y="159795"/>
                  </a:lnTo>
                  <a:lnTo>
                    <a:pt x="1459757" y="163312"/>
                  </a:lnTo>
                  <a:lnTo>
                    <a:pt x="1455265" y="164144"/>
                  </a:lnTo>
                  <a:close/>
                </a:path>
                <a:path w="2330450" h="1436370" extrusionOk="0">
                  <a:moveTo>
                    <a:pt x="115632" y="332797"/>
                  </a:moveTo>
                  <a:lnTo>
                    <a:pt x="110725" y="331910"/>
                  </a:lnTo>
                  <a:lnTo>
                    <a:pt x="107468" y="328023"/>
                  </a:lnTo>
                  <a:lnTo>
                    <a:pt x="106918" y="323507"/>
                  </a:lnTo>
                  <a:lnTo>
                    <a:pt x="111257" y="319503"/>
                  </a:lnTo>
                  <a:lnTo>
                    <a:pt x="116225" y="319448"/>
                  </a:lnTo>
                  <a:lnTo>
                    <a:pt x="118888" y="322774"/>
                  </a:lnTo>
                  <a:lnTo>
                    <a:pt x="121546" y="324641"/>
                  </a:lnTo>
                  <a:lnTo>
                    <a:pt x="121453" y="327690"/>
                  </a:lnTo>
                  <a:lnTo>
                    <a:pt x="118697" y="329403"/>
                  </a:lnTo>
                  <a:lnTo>
                    <a:pt x="115632" y="332797"/>
                  </a:lnTo>
                  <a:close/>
                </a:path>
                <a:path w="2330450" h="1436370" extrusionOk="0">
                  <a:moveTo>
                    <a:pt x="136630" y="344531"/>
                  </a:moveTo>
                  <a:lnTo>
                    <a:pt x="131692" y="343817"/>
                  </a:lnTo>
                  <a:lnTo>
                    <a:pt x="128306" y="340047"/>
                  </a:lnTo>
                  <a:lnTo>
                    <a:pt x="127608" y="335556"/>
                  </a:lnTo>
                  <a:lnTo>
                    <a:pt x="131797" y="331404"/>
                  </a:lnTo>
                  <a:lnTo>
                    <a:pt x="136754" y="331189"/>
                  </a:lnTo>
                  <a:lnTo>
                    <a:pt x="139540" y="334417"/>
                  </a:lnTo>
                  <a:lnTo>
                    <a:pt x="142260" y="336191"/>
                  </a:lnTo>
                  <a:lnTo>
                    <a:pt x="142266" y="339234"/>
                  </a:lnTo>
                  <a:lnTo>
                    <a:pt x="139565" y="341039"/>
                  </a:lnTo>
                  <a:lnTo>
                    <a:pt x="136630" y="344531"/>
                  </a:lnTo>
                  <a:close/>
                </a:path>
                <a:path w="2330450" h="1436370" extrusionOk="0">
                  <a:moveTo>
                    <a:pt x="99707" y="354855"/>
                  </a:moveTo>
                  <a:lnTo>
                    <a:pt x="95400" y="350839"/>
                  </a:lnTo>
                  <a:lnTo>
                    <a:pt x="95017" y="345911"/>
                  </a:lnTo>
                  <a:lnTo>
                    <a:pt x="98168" y="343028"/>
                  </a:lnTo>
                  <a:lnTo>
                    <a:pt x="99855" y="340262"/>
                  </a:lnTo>
                  <a:lnTo>
                    <a:pt x="102902" y="340133"/>
                  </a:lnTo>
                  <a:lnTo>
                    <a:pt x="104805" y="342757"/>
                  </a:lnTo>
                  <a:lnTo>
                    <a:pt x="108408" y="345566"/>
                  </a:lnTo>
                  <a:lnTo>
                    <a:pt x="107870" y="350506"/>
                  </a:lnTo>
                  <a:lnTo>
                    <a:pt x="104199" y="354024"/>
                  </a:lnTo>
                  <a:lnTo>
                    <a:pt x="99707" y="354855"/>
                  </a:lnTo>
                  <a:close/>
                </a:path>
                <a:path w="2330450" h="1436370" extrusionOk="0">
                  <a:moveTo>
                    <a:pt x="229293" y="595537"/>
                  </a:moveTo>
                  <a:lnTo>
                    <a:pt x="227470" y="592857"/>
                  </a:lnTo>
                  <a:lnTo>
                    <a:pt x="223947" y="589956"/>
                  </a:lnTo>
                  <a:lnTo>
                    <a:pt x="224627" y="585028"/>
                  </a:lnTo>
                  <a:lnTo>
                    <a:pt x="228390" y="581621"/>
                  </a:lnTo>
                  <a:lnTo>
                    <a:pt x="232889" y="580901"/>
                  </a:lnTo>
                  <a:lnTo>
                    <a:pt x="237079" y="585046"/>
                  </a:lnTo>
                  <a:lnTo>
                    <a:pt x="237338" y="589980"/>
                  </a:lnTo>
                  <a:lnTo>
                    <a:pt x="234119" y="592783"/>
                  </a:lnTo>
                  <a:lnTo>
                    <a:pt x="232358" y="595500"/>
                  </a:lnTo>
                  <a:lnTo>
                    <a:pt x="229293" y="595537"/>
                  </a:lnTo>
                  <a:close/>
                </a:path>
                <a:path w="2330450" h="1436370" extrusionOk="0">
                  <a:moveTo>
                    <a:pt x="198160" y="605861"/>
                  </a:moveTo>
                  <a:lnTo>
                    <a:pt x="195101" y="605861"/>
                  </a:lnTo>
                  <a:lnTo>
                    <a:pt x="193296" y="603163"/>
                  </a:lnTo>
                  <a:lnTo>
                    <a:pt x="189805" y="600224"/>
                  </a:lnTo>
                  <a:lnTo>
                    <a:pt x="190540" y="595303"/>
                  </a:lnTo>
                  <a:lnTo>
                    <a:pt x="194341" y="591939"/>
                  </a:lnTo>
                  <a:lnTo>
                    <a:pt x="198846" y="591262"/>
                  </a:lnTo>
                  <a:lnTo>
                    <a:pt x="202999" y="595457"/>
                  </a:lnTo>
                  <a:lnTo>
                    <a:pt x="203202" y="600397"/>
                  </a:lnTo>
                  <a:lnTo>
                    <a:pt x="199948" y="603169"/>
                  </a:lnTo>
                  <a:lnTo>
                    <a:pt x="198160" y="605861"/>
                  </a:lnTo>
                  <a:close/>
                </a:path>
                <a:path w="2330450" h="1436370" extrusionOk="0">
                  <a:moveTo>
                    <a:pt x="250983" y="606181"/>
                  </a:moveTo>
                  <a:lnTo>
                    <a:pt x="246676" y="602165"/>
                  </a:lnTo>
                  <a:lnTo>
                    <a:pt x="246293" y="597237"/>
                  </a:lnTo>
                  <a:lnTo>
                    <a:pt x="249444" y="594354"/>
                  </a:lnTo>
                  <a:lnTo>
                    <a:pt x="251131" y="591588"/>
                  </a:lnTo>
                  <a:lnTo>
                    <a:pt x="254178" y="591459"/>
                  </a:lnTo>
                  <a:lnTo>
                    <a:pt x="256081" y="594089"/>
                  </a:lnTo>
                  <a:lnTo>
                    <a:pt x="259684" y="596898"/>
                  </a:lnTo>
                  <a:lnTo>
                    <a:pt x="259146" y="601838"/>
                  </a:lnTo>
                  <a:lnTo>
                    <a:pt x="255475" y="605356"/>
                  </a:lnTo>
                  <a:lnTo>
                    <a:pt x="250983" y="606181"/>
                  </a:lnTo>
                  <a:close/>
                </a:path>
                <a:path w="2330450" h="1436370" extrusionOk="0">
                  <a:moveTo>
                    <a:pt x="217348" y="617694"/>
                  </a:moveTo>
                  <a:lnTo>
                    <a:pt x="215542" y="614990"/>
                  </a:lnTo>
                  <a:lnTo>
                    <a:pt x="212052" y="612052"/>
                  </a:lnTo>
                  <a:lnTo>
                    <a:pt x="212787" y="607130"/>
                  </a:lnTo>
                  <a:lnTo>
                    <a:pt x="216587" y="603766"/>
                  </a:lnTo>
                  <a:lnTo>
                    <a:pt x="221092" y="603089"/>
                  </a:lnTo>
                  <a:lnTo>
                    <a:pt x="225239" y="607290"/>
                  </a:lnTo>
                  <a:lnTo>
                    <a:pt x="225449" y="612224"/>
                  </a:lnTo>
                  <a:lnTo>
                    <a:pt x="222194" y="614996"/>
                  </a:lnTo>
                  <a:lnTo>
                    <a:pt x="220406" y="617688"/>
                  </a:lnTo>
                  <a:lnTo>
                    <a:pt x="217348" y="617694"/>
                  </a:lnTo>
                  <a:close/>
                </a:path>
                <a:path w="2330450" h="1436370" extrusionOk="0">
                  <a:moveTo>
                    <a:pt x="273273" y="618021"/>
                  </a:moveTo>
                  <a:lnTo>
                    <a:pt x="268941" y="614029"/>
                  </a:lnTo>
                  <a:lnTo>
                    <a:pt x="268527" y="609107"/>
                  </a:lnTo>
                  <a:lnTo>
                    <a:pt x="271660" y="606200"/>
                  </a:lnTo>
                  <a:lnTo>
                    <a:pt x="273334" y="603421"/>
                  </a:lnTo>
                  <a:lnTo>
                    <a:pt x="276375" y="603280"/>
                  </a:lnTo>
                  <a:lnTo>
                    <a:pt x="278297" y="605898"/>
                  </a:lnTo>
                  <a:lnTo>
                    <a:pt x="281918" y="608682"/>
                  </a:lnTo>
                  <a:lnTo>
                    <a:pt x="281411" y="613628"/>
                  </a:lnTo>
                  <a:lnTo>
                    <a:pt x="277759" y="617170"/>
                  </a:lnTo>
                  <a:lnTo>
                    <a:pt x="273273" y="618021"/>
                  </a:lnTo>
                  <a:close/>
                </a:path>
                <a:path w="2330450" h="1436370" extrusionOk="0">
                  <a:moveTo>
                    <a:pt x="239619" y="629527"/>
                  </a:moveTo>
                  <a:lnTo>
                    <a:pt x="237779" y="626811"/>
                  </a:lnTo>
                  <a:lnTo>
                    <a:pt x="234304" y="623903"/>
                  </a:lnTo>
                  <a:lnTo>
                    <a:pt x="235021" y="618988"/>
                  </a:lnTo>
                  <a:lnTo>
                    <a:pt x="238803" y="615606"/>
                  </a:lnTo>
                  <a:lnTo>
                    <a:pt x="243314" y="614910"/>
                  </a:lnTo>
                  <a:lnTo>
                    <a:pt x="247473" y="619092"/>
                  </a:lnTo>
                  <a:lnTo>
                    <a:pt x="247695" y="624026"/>
                  </a:lnTo>
                  <a:lnTo>
                    <a:pt x="244441" y="626835"/>
                  </a:lnTo>
                  <a:lnTo>
                    <a:pt x="242678" y="629515"/>
                  </a:lnTo>
                  <a:lnTo>
                    <a:pt x="239619" y="629527"/>
                  </a:lnTo>
                  <a:close/>
                </a:path>
                <a:path w="2330450" h="1436370" extrusionOk="0">
                  <a:moveTo>
                    <a:pt x="295513" y="629854"/>
                  </a:moveTo>
                  <a:lnTo>
                    <a:pt x="291187" y="625856"/>
                  </a:lnTo>
                  <a:lnTo>
                    <a:pt x="290773" y="620934"/>
                  </a:lnTo>
                  <a:lnTo>
                    <a:pt x="293906" y="618027"/>
                  </a:lnTo>
                  <a:lnTo>
                    <a:pt x="295581" y="615249"/>
                  </a:lnTo>
                  <a:lnTo>
                    <a:pt x="298621" y="615107"/>
                  </a:lnTo>
                  <a:lnTo>
                    <a:pt x="300543" y="617725"/>
                  </a:lnTo>
                  <a:lnTo>
                    <a:pt x="304164" y="620509"/>
                  </a:lnTo>
                  <a:lnTo>
                    <a:pt x="303658" y="625456"/>
                  </a:lnTo>
                  <a:lnTo>
                    <a:pt x="300006" y="628998"/>
                  </a:lnTo>
                  <a:lnTo>
                    <a:pt x="295513" y="629854"/>
                  </a:lnTo>
                  <a:close/>
                </a:path>
                <a:path w="2330450" h="1436370" extrusionOk="0">
                  <a:moveTo>
                    <a:pt x="952383" y="634283"/>
                  </a:moveTo>
                  <a:lnTo>
                    <a:pt x="947446" y="633599"/>
                  </a:lnTo>
                  <a:lnTo>
                    <a:pt x="944028" y="629848"/>
                  </a:lnTo>
                  <a:lnTo>
                    <a:pt x="943305" y="625357"/>
                  </a:lnTo>
                  <a:lnTo>
                    <a:pt x="947464" y="621187"/>
                  </a:lnTo>
                  <a:lnTo>
                    <a:pt x="952414" y="620922"/>
                  </a:lnTo>
                  <a:lnTo>
                    <a:pt x="955220" y="624137"/>
                  </a:lnTo>
                  <a:lnTo>
                    <a:pt x="957945" y="625893"/>
                  </a:lnTo>
                  <a:lnTo>
                    <a:pt x="957982" y="628948"/>
                  </a:lnTo>
                  <a:lnTo>
                    <a:pt x="955300" y="630765"/>
                  </a:lnTo>
                  <a:lnTo>
                    <a:pt x="952383" y="634283"/>
                  </a:lnTo>
                  <a:close/>
                </a:path>
                <a:path w="2330450" h="1436370" extrusionOk="0">
                  <a:moveTo>
                    <a:pt x="1008389" y="635878"/>
                  </a:moveTo>
                  <a:lnTo>
                    <a:pt x="1003488" y="634954"/>
                  </a:lnTo>
                  <a:lnTo>
                    <a:pt x="1000281" y="631024"/>
                  </a:lnTo>
                  <a:lnTo>
                    <a:pt x="999781" y="626509"/>
                  </a:lnTo>
                  <a:lnTo>
                    <a:pt x="1004149" y="622542"/>
                  </a:lnTo>
                  <a:lnTo>
                    <a:pt x="1009105" y="622542"/>
                  </a:lnTo>
                  <a:lnTo>
                    <a:pt x="1011744" y="625887"/>
                  </a:lnTo>
                  <a:lnTo>
                    <a:pt x="1014383" y="627784"/>
                  </a:lnTo>
                  <a:lnTo>
                    <a:pt x="1014259" y="630821"/>
                  </a:lnTo>
                  <a:lnTo>
                    <a:pt x="1011485" y="632509"/>
                  </a:lnTo>
                  <a:lnTo>
                    <a:pt x="1008389" y="635878"/>
                  </a:lnTo>
                  <a:close/>
                </a:path>
                <a:path w="2330450" h="1436370" extrusionOk="0">
                  <a:moveTo>
                    <a:pt x="261921" y="641367"/>
                  </a:moveTo>
                  <a:lnTo>
                    <a:pt x="260098" y="638687"/>
                  </a:lnTo>
                  <a:lnTo>
                    <a:pt x="256575" y="635780"/>
                  </a:lnTo>
                  <a:lnTo>
                    <a:pt x="257255" y="630852"/>
                  </a:lnTo>
                  <a:lnTo>
                    <a:pt x="261019" y="627445"/>
                  </a:lnTo>
                  <a:lnTo>
                    <a:pt x="265523" y="626724"/>
                  </a:lnTo>
                  <a:lnTo>
                    <a:pt x="269707" y="630870"/>
                  </a:lnTo>
                  <a:lnTo>
                    <a:pt x="269967" y="635810"/>
                  </a:lnTo>
                  <a:lnTo>
                    <a:pt x="266747" y="638607"/>
                  </a:lnTo>
                  <a:lnTo>
                    <a:pt x="264986" y="641324"/>
                  </a:lnTo>
                  <a:lnTo>
                    <a:pt x="261921" y="641367"/>
                  </a:lnTo>
                  <a:close/>
                </a:path>
                <a:path w="2330450" h="1436370" extrusionOk="0">
                  <a:moveTo>
                    <a:pt x="918396" y="644588"/>
                  </a:moveTo>
                  <a:lnTo>
                    <a:pt x="913440" y="643997"/>
                  </a:lnTo>
                  <a:lnTo>
                    <a:pt x="909954" y="640301"/>
                  </a:lnTo>
                  <a:lnTo>
                    <a:pt x="909163" y="635823"/>
                  </a:lnTo>
                  <a:lnTo>
                    <a:pt x="913248" y="631572"/>
                  </a:lnTo>
                  <a:lnTo>
                    <a:pt x="918192" y="631240"/>
                  </a:lnTo>
                  <a:lnTo>
                    <a:pt x="921053" y="634406"/>
                  </a:lnTo>
                  <a:lnTo>
                    <a:pt x="923809" y="636118"/>
                  </a:lnTo>
                  <a:lnTo>
                    <a:pt x="923908" y="639161"/>
                  </a:lnTo>
                  <a:lnTo>
                    <a:pt x="921251" y="641028"/>
                  </a:lnTo>
                  <a:lnTo>
                    <a:pt x="918396" y="644588"/>
                  </a:lnTo>
                  <a:close/>
                </a:path>
                <a:path w="2330450" h="1436370" extrusionOk="0">
                  <a:moveTo>
                    <a:pt x="970137" y="646030"/>
                  </a:moveTo>
                  <a:lnTo>
                    <a:pt x="967214" y="642925"/>
                  </a:lnTo>
                  <a:lnTo>
                    <a:pt x="964421" y="641256"/>
                  </a:lnTo>
                  <a:lnTo>
                    <a:pt x="964266" y="638225"/>
                  </a:lnTo>
                  <a:lnTo>
                    <a:pt x="966880" y="636303"/>
                  </a:lnTo>
                  <a:lnTo>
                    <a:pt x="969661" y="632681"/>
                  </a:lnTo>
                  <a:lnTo>
                    <a:pt x="974623" y="633174"/>
                  </a:lnTo>
                  <a:lnTo>
                    <a:pt x="978195" y="636796"/>
                  </a:lnTo>
                  <a:lnTo>
                    <a:pt x="979067" y="641268"/>
                  </a:lnTo>
                  <a:lnTo>
                    <a:pt x="975074" y="645599"/>
                  </a:lnTo>
                  <a:lnTo>
                    <a:pt x="970137" y="646030"/>
                  </a:lnTo>
                  <a:close/>
                </a:path>
                <a:path w="2330450" h="1436370" extrusionOk="0">
                  <a:moveTo>
                    <a:pt x="1031179" y="647514"/>
                  </a:moveTo>
                  <a:lnTo>
                    <a:pt x="1026217" y="646978"/>
                  </a:lnTo>
                  <a:lnTo>
                    <a:pt x="1022694" y="643326"/>
                  </a:lnTo>
                  <a:lnTo>
                    <a:pt x="1021854" y="638847"/>
                  </a:lnTo>
                  <a:lnTo>
                    <a:pt x="1025889" y="634548"/>
                  </a:lnTo>
                  <a:lnTo>
                    <a:pt x="1030833" y="634166"/>
                  </a:lnTo>
                  <a:lnTo>
                    <a:pt x="1033725" y="637307"/>
                  </a:lnTo>
                  <a:lnTo>
                    <a:pt x="1036506" y="638989"/>
                  </a:lnTo>
                  <a:lnTo>
                    <a:pt x="1036629" y="642020"/>
                  </a:lnTo>
                  <a:lnTo>
                    <a:pt x="1033991" y="643923"/>
                  </a:lnTo>
                  <a:lnTo>
                    <a:pt x="1031179" y="647514"/>
                  </a:lnTo>
                  <a:close/>
                </a:path>
                <a:path w="2330450" h="1436370" extrusionOk="0">
                  <a:moveTo>
                    <a:pt x="284204" y="653200"/>
                  </a:moveTo>
                  <a:lnTo>
                    <a:pt x="282369" y="650533"/>
                  </a:lnTo>
                  <a:lnTo>
                    <a:pt x="278828" y="647644"/>
                  </a:lnTo>
                  <a:lnTo>
                    <a:pt x="279489" y="642709"/>
                  </a:lnTo>
                  <a:lnTo>
                    <a:pt x="283240" y="639285"/>
                  </a:lnTo>
                  <a:lnTo>
                    <a:pt x="287733" y="638545"/>
                  </a:lnTo>
                  <a:lnTo>
                    <a:pt x="291947" y="642672"/>
                  </a:lnTo>
                  <a:lnTo>
                    <a:pt x="292225" y="647607"/>
                  </a:lnTo>
                  <a:lnTo>
                    <a:pt x="289018" y="650422"/>
                  </a:lnTo>
                  <a:lnTo>
                    <a:pt x="287269" y="653144"/>
                  </a:lnTo>
                  <a:lnTo>
                    <a:pt x="284204" y="653200"/>
                  </a:lnTo>
                  <a:close/>
                </a:path>
                <a:path w="2330450" h="1436370" extrusionOk="0">
                  <a:moveTo>
                    <a:pt x="884086" y="655005"/>
                  </a:moveTo>
                  <a:lnTo>
                    <a:pt x="879155" y="654272"/>
                  </a:lnTo>
                  <a:lnTo>
                    <a:pt x="875781" y="650490"/>
                  </a:lnTo>
                  <a:lnTo>
                    <a:pt x="875095" y="645993"/>
                  </a:lnTo>
                  <a:lnTo>
                    <a:pt x="879310" y="641860"/>
                  </a:lnTo>
                  <a:lnTo>
                    <a:pt x="884260" y="641656"/>
                  </a:lnTo>
                  <a:lnTo>
                    <a:pt x="887034" y="644896"/>
                  </a:lnTo>
                  <a:lnTo>
                    <a:pt x="889741" y="646677"/>
                  </a:lnTo>
                  <a:lnTo>
                    <a:pt x="889747" y="649726"/>
                  </a:lnTo>
                  <a:lnTo>
                    <a:pt x="887047" y="651518"/>
                  </a:lnTo>
                  <a:lnTo>
                    <a:pt x="884086" y="655005"/>
                  </a:lnTo>
                  <a:close/>
                </a:path>
                <a:path w="2330450" h="1436370" extrusionOk="0">
                  <a:moveTo>
                    <a:pt x="940673" y="656397"/>
                  </a:moveTo>
                  <a:lnTo>
                    <a:pt x="935717" y="655843"/>
                  </a:lnTo>
                  <a:lnTo>
                    <a:pt x="932213" y="652165"/>
                  </a:lnTo>
                  <a:lnTo>
                    <a:pt x="931397" y="647687"/>
                  </a:lnTo>
                  <a:lnTo>
                    <a:pt x="935451" y="643412"/>
                  </a:lnTo>
                  <a:lnTo>
                    <a:pt x="940401" y="643054"/>
                  </a:lnTo>
                  <a:lnTo>
                    <a:pt x="943281" y="646208"/>
                  </a:lnTo>
                  <a:lnTo>
                    <a:pt x="946049" y="647902"/>
                  </a:lnTo>
                  <a:lnTo>
                    <a:pt x="946154" y="650939"/>
                  </a:lnTo>
                  <a:lnTo>
                    <a:pt x="943509" y="652824"/>
                  </a:lnTo>
                  <a:lnTo>
                    <a:pt x="940673" y="656397"/>
                  </a:lnTo>
                  <a:close/>
                </a:path>
                <a:path w="2330450" h="1436370" extrusionOk="0">
                  <a:moveTo>
                    <a:pt x="996641" y="658017"/>
                  </a:moveTo>
                  <a:lnTo>
                    <a:pt x="991722" y="657167"/>
                  </a:lnTo>
                  <a:lnTo>
                    <a:pt x="988441" y="653311"/>
                  </a:lnTo>
                  <a:lnTo>
                    <a:pt x="987854" y="648808"/>
                  </a:lnTo>
                  <a:lnTo>
                    <a:pt x="992161" y="644761"/>
                  </a:lnTo>
                  <a:lnTo>
                    <a:pt x="997129" y="644675"/>
                  </a:lnTo>
                  <a:lnTo>
                    <a:pt x="999824" y="647976"/>
                  </a:lnTo>
                  <a:lnTo>
                    <a:pt x="1002500" y="649824"/>
                  </a:lnTo>
                  <a:lnTo>
                    <a:pt x="1002425" y="652861"/>
                  </a:lnTo>
                  <a:lnTo>
                    <a:pt x="999682" y="654598"/>
                  </a:lnTo>
                  <a:lnTo>
                    <a:pt x="996641" y="658017"/>
                  </a:lnTo>
                  <a:close/>
                </a:path>
                <a:path w="2330450" h="1436370" extrusionOk="0">
                  <a:moveTo>
                    <a:pt x="136445" y="659311"/>
                  </a:moveTo>
                  <a:lnTo>
                    <a:pt x="132360" y="655048"/>
                  </a:lnTo>
                  <a:lnTo>
                    <a:pt x="132236" y="650095"/>
                  </a:lnTo>
                  <a:lnTo>
                    <a:pt x="135530" y="647391"/>
                  </a:lnTo>
                  <a:lnTo>
                    <a:pt x="137365" y="644712"/>
                  </a:lnTo>
                  <a:lnTo>
                    <a:pt x="140418" y="644767"/>
                  </a:lnTo>
                  <a:lnTo>
                    <a:pt x="142179" y="647484"/>
                  </a:lnTo>
                  <a:lnTo>
                    <a:pt x="145627" y="650490"/>
                  </a:lnTo>
                  <a:lnTo>
                    <a:pt x="144812" y="655393"/>
                  </a:lnTo>
                  <a:lnTo>
                    <a:pt x="140962" y="658695"/>
                  </a:lnTo>
                  <a:lnTo>
                    <a:pt x="136445" y="659311"/>
                  </a:lnTo>
                  <a:close/>
                </a:path>
                <a:path w="2330450" h="1436370" extrusionOk="0">
                  <a:moveTo>
                    <a:pt x="1053493" y="659317"/>
                  </a:moveTo>
                  <a:lnTo>
                    <a:pt x="1048531" y="658836"/>
                  </a:lnTo>
                  <a:lnTo>
                    <a:pt x="1044959" y="655208"/>
                  </a:lnTo>
                  <a:lnTo>
                    <a:pt x="1044088" y="650736"/>
                  </a:lnTo>
                  <a:lnTo>
                    <a:pt x="1048080" y="646406"/>
                  </a:lnTo>
                  <a:lnTo>
                    <a:pt x="1053024" y="645974"/>
                  </a:lnTo>
                  <a:lnTo>
                    <a:pt x="1055941" y="649085"/>
                  </a:lnTo>
                  <a:lnTo>
                    <a:pt x="1058734" y="650748"/>
                  </a:lnTo>
                  <a:lnTo>
                    <a:pt x="1058888" y="653779"/>
                  </a:lnTo>
                  <a:lnTo>
                    <a:pt x="1056274" y="655695"/>
                  </a:lnTo>
                  <a:lnTo>
                    <a:pt x="1053493" y="659317"/>
                  </a:lnTo>
                  <a:close/>
                </a:path>
                <a:path w="2330450" h="1436370" extrusionOk="0">
                  <a:moveTo>
                    <a:pt x="254036" y="662298"/>
                  </a:moveTo>
                  <a:lnTo>
                    <a:pt x="249080" y="661768"/>
                  </a:lnTo>
                  <a:lnTo>
                    <a:pt x="245551" y="658109"/>
                  </a:lnTo>
                  <a:lnTo>
                    <a:pt x="244717" y="653637"/>
                  </a:lnTo>
                  <a:lnTo>
                    <a:pt x="248746" y="649338"/>
                  </a:lnTo>
                  <a:lnTo>
                    <a:pt x="253690" y="648956"/>
                  </a:lnTo>
                  <a:lnTo>
                    <a:pt x="256582" y="652091"/>
                  </a:lnTo>
                  <a:lnTo>
                    <a:pt x="259356" y="653773"/>
                  </a:lnTo>
                  <a:lnTo>
                    <a:pt x="259492" y="656810"/>
                  </a:lnTo>
                  <a:lnTo>
                    <a:pt x="256854" y="658707"/>
                  </a:lnTo>
                  <a:lnTo>
                    <a:pt x="254036" y="662298"/>
                  </a:lnTo>
                  <a:close/>
                </a:path>
                <a:path w="2330450" h="1436370" extrusionOk="0">
                  <a:moveTo>
                    <a:pt x="309108" y="665064"/>
                  </a:moveTo>
                  <a:lnTo>
                    <a:pt x="306068" y="664941"/>
                  </a:lnTo>
                  <a:lnTo>
                    <a:pt x="304356" y="662193"/>
                  </a:lnTo>
                  <a:lnTo>
                    <a:pt x="300963" y="659126"/>
                  </a:lnTo>
                  <a:lnTo>
                    <a:pt x="301859" y="654235"/>
                  </a:lnTo>
                  <a:lnTo>
                    <a:pt x="305777" y="651013"/>
                  </a:lnTo>
                  <a:lnTo>
                    <a:pt x="310307" y="650483"/>
                  </a:lnTo>
                  <a:lnTo>
                    <a:pt x="314311" y="654820"/>
                  </a:lnTo>
                  <a:lnTo>
                    <a:pt x="314336" y="659773"/>
                  </a:lnTo>
                  <a:lnTo>
                    <a:pt x="310993" y="662415"/>
                  </a:lnTo>
                  <a:lnTo>
                    <a:pt x="309108" y="665064"/>
                  </a:lnTo>
                  <a:close/>
                </a:path>
                <a:path w="2330450" h="1436370" extrusionOk="0">
                  <a:moveTo>
                    <a:pt x="845322" y="665212"/>
                  </a:moveTo>
                  <a:lnTo>
                    <a:pt x="841256" y="660918"/>
                  </a:lnTo>
                  <a:lnTo>
                    <a:pt x="841176" y="655966"/>
                  </a:lnTo>
                  <a:lnTo>
                    <a:pt x="844488" y="653280"/>
                  </a:lnTo>
                  <a:lnTo>
                    <a:pt x="846342" y="650613"/>
                  </a:lnTo>
                  <a:lnTo>
                    <a:pt x="849382" y="650687"/>
                  </a:lnTo>
                  <a:lnTo>
                    <a:pt x="851125" y="653422"/>
                  </a:lnTo>
                  <a:lnTo>
                    <a:pt x="854554" y="656446"/>
                  </a:lnTo>
                  <a:lnTo>
                    <a:pt x="853708" y="661349"/>
                  </a:lnTo>
                  <a:lnTo>
                    <a:pt x="849833" y="664620"/>
                  </a:lnTo>
                  <a:lnTo>
                    <a:pt x="845322" y="665212"/>
                  </a:lnTo>
                  <a:close/>
                </a:path>
                <a:path w="2330450" h="1436370" extrusionOk="0">
                  <a:moveTo>
                    <a:pt x="905184" y="668027"/>
                  </a:moveTo>
                  <a:lnTo>
                    <a:pt x="902143" y="667867"/>
                  </a:lnTo>
                  <a:lnTo>
                    <a:pt x="900475" y="665083"/>
                  </a:lnTo>
                  <a:lnTo>
                    <a:pt x="897132" y="661966"/>
                  </a:lnTo>
                  <a:lnTo>
                    <a:pt x="898108" y="657093"/>
                  </a:lnTo>
                  <a:lnTo>
                    <a:pt x="902094" y="653933"/>
                  </a:lnTo>
                  <a:lnTo>
                    <a:pt x="906630" y="653496"/>
                  </a:lnTo>
                  <a:lnTo>
                    <a:pt x="910560" y="657888"/>
                  </a:lnTo>
                  <a:lnTo>
                    <a:pt x="910498" y="662828"/>
                  </a:lnTo>
                  <a:lnTo>
                    <a:pt x="907112" y="665421"/>
                  </a:lnTo>
                  <a:lnTo>
                    <a:pt x="905184" y="668027"/>
                  </a:lnTo>
                  <a:close/>
                </a:path>
                <a:path w="2330450" h="1436370" extrusionOk="0">
                  <a:moveTo>
                    <a:pt x="958464" y="668286"/>
                  </a:moveTo>
                  <a:lnTo>
                    <a:pt x="954138" y="664294"/>
                  </a:lnTo>
                  <a:lnTo>
                    <a:pt x="953718" y="659372"/>
                  </a:lnTo>
                  <a:lnTo>
                    <a:pt x="956851" y="656465"/>
                  </a:lnTo>
                  <a:lnTo>
                    <a:pt x="958526" y="653693"/>
                  </a:lnTo>
                  <a:lnTo>
                    <a:pt x="961566" y="653545"/>
                  </a:lnTo>
                  <a:lnTo>
                    <a:pt x="963488" y="656163"/>
                  </a:lnTo>
                  <a:lnTo>
                    <a:pt x="967109" y="658947"/>
                  </a:lnTo>
                  <a:lnTo>
                    <a:pt x="966602" y="663894"/>
                  </a:lnTo>
                  <a:lnTo>
                    <a:pt x="962950" y="667436"/>
                  </a:lnTo>
                  <a:lnTo>
                    <a:pt x="958464" y="668286"/>
                  </a:lnTo>
                  <a:close/>
                </a:path>
                <a:path w="2330450" h="1436370" extrusionOk="0">
                  <a:moveTo>
                    <a:pt x="1014754" y="669746"/>
                  </a:moveTo>
                  <a:lnTo>
                    <a:pt x="1010465" y="665698"/>
                  </a:lnTo>
                  <a:lnTo>
                    <a:pt x="1010107" y="660770"/>
                  </a:lnTo>
                  <a:lnTo>
                    <a:pt x="1013271" y="657900"/>
                  </a:lnTo>
                  <a:lnTo>
                    <a:pt x="1014970" y="655140"/>
                  </a:lnTo>
                  <a:lnTo>
                    <a:pt x="1018023" y="655035"/>
                  </a:lnTo>
                  <a:lnTo>
                    <a:pt x="1019907" y="657666"/>
                  </a:lnTo>
                  <a:lnTo>
                    <a:pt x="1023498" y="660493"/>
                  </a:lnTo>
                  <a:lnTo>
                    <a:pt x="1022935" y="665440"/>
                  </a:lnTo>
                  <a:lnTo>
                    <a:pt x="1019246" y="668939"/>
                  </a:lnTo>
                  <a:lnTo>
                    <a:pt x="1014754" y="669746"/>
                  </a:lnTo>
                  <a:close/>
                </a:path>
                <a:path w="2330450" h="1436370" extrusionOk="0">
                  <a:moveTo>
                    <a:pt x="118573" y="478929"/>
                  </a:moveTo>
                  <a:lnTo>
                    <a:pt x="114538" y="474617"/>
                  </a:lnTo>
                  <a:lnTo>
                    <a:pt x="114464" y="469671"/>
                  </a:lnTo>
                  <a:lnTo>
                    <a:pt x="117788" y="466997"/>
                  </a:lnTo>
                  <a:lnTo>
                    <a:pt x="119648" y="464342"/>
                  </a:lnTo>
                  <a:lnTo>
                    <a:pt x="122701" y="464416"/>
                  </a:lnTo>
                  <a:lnTo>
                    <a:pt x="124431" y="467157"/>
                  </a:lnTo>
                  <a:lnTo>
                    <a:pt x="127849" y="470200"/>
                  </a:lnTo>
                  <a:lnTo>
                    <a:pt x="126977" y="475104"/>
                  </a:lnTo>
                  <a:lnTo>
                    <a:pt x="123097" y="478356"/>
                  </a:lnTo>
                  <a:lnTo>
                    <a:pt x="118573" y="478929"/>
                  </a:lnTo>
                  <a:close/>
                </a:path>
                <a:path w="2330450" h="1436370" extrusionOk="0">
                  <a:moveTo>
                    <a:pt x="179720" y="480518"/>
                  </a:moveTo>
                  <a:lnTo>
                    <a:pt x="174770" y="479865"/>
                  </a:lnTo>
                  <a:lnTo>
                    <a:pt x="171341" y="476132"/>
                  </a:lnTo>
                  <a:lnTo>
                    <a:pt x="170599" y="471648"/>
                  </a:lnTo>
                  <a:lnTo>
                    <a:pt x="174739" y="467447"/>
                  </a:lnTo>
                  <a:lnTo>
                    <a:pt x="179689" y="467170"/>
                  </a:lnTo>
                  <a:lnTo>
                    <a:pt x="182513" y="470367"/>
                  </a:lnTo>
                  <a:lnTo>
                    <a:pt x="185251" y="472116"/>
                  </a:lnTo>
                  <a:lnTo>
                    <a:pt x="185294" y="475159"/>
                  </a:lnTo>
                  <a:lnTo>
                    <a:pt x="182618" y="476995"/>
                  </a:lnTo>
                  <a:lnTo>
                    <a:pt x="179720" y="480518"/>
                  </a:lnTo>
                  <a:close/>
                </a:path>
                <a:path w="2330450" h="1436370" extrusionOk="0">
                  <a:moveTo>
                    <a:pt x="1259619" y="484873"/>
                  </a:moveTo>
                  <a:lnTo>
                    <a:pt x="1254651" y="484368"/>
                  </a:lnTo>
                  <a:lnTo>
                    <a:pt x="1251104" y="480728"/>
                  </a:lnTo>
                  <a:lnTo>
                    <a:pt x="1250245" y="476256"/>
                  </a:lnTo>
                  <a:lnTo>
                    <a:pt x="1254249" y="471944"/>
                  </a:lnTo>
                  <a:lnTo>
                    <a:pt x="1259193" y="471531"/>
                  </a:lnTo>
                  <a:lnTo>
                    <a:pt x="1262103" y="474654"/>
                  </a:lnTo>
                  <a:lnTo>
                    <a:pt x="1264890" y="476323"/>
                  </a:lnTo>
                  <a:lnTo>
                    <a:pt x="1265032" y="479348"/>
                  </a:lnTo>
                  <a:lnTo>
                    <a:pt x="1262412" y="481264"/>
                  </a:lnTo>
                  <a:lnTo>
                    <a:pt x="1259619" y="484873"/>
                  </a:lnTo>
                  <a:close/>
                </a:path>
                <a:path w="2330450" h="1436370" extrusionOk="0">
                  <a:moveTo>
                    <a:pt x="145769" y="490805"/>
                  </a:moveTo>
                  <a:lnTo>
                    <a:pt x="140813" y="490269"/>
                  </a:lnTo>
                  <a:lnTo>
                    <a:pt x="137285" y="486610"/>
                  </a:lnTo>
                  <a:lnTo>
                    <a:pt x="136451" y="482138"/>
                  </a:lnTo>
                  <a:lnTo>
                    <a:pt x="140480" y="477839"/>
                  </a:lnTo>
                  <a:lnTo>
                    <a:pt x="145423" y="477457"/>
                  </a:lnTo>
                  <a:lnTo>
                    <a:pt x="148315" y="480598"/>
                  </a:lnTo>
                  <a:lnTo>
                    <a:pt x="151090" y="482280"/>
                  </a:lnTo>
                  <a:lnTo>
                    <a:pt x="151226" y="485317"/>
                  </a:lnTo>
                  <a:lnTo>
                    <a:pt x="148587" y="487214"/>
                  </a:lnTo>
                  <a:lnTo>
                    <a:pt x="145769" y="490805"/>
                  </a:lnTo>
                  <a:close/>
                </a:path>
                <a:path w="2330450" h="1436370" extrusionOk="0">
                  <a:moveTo>
                    <a:pt x="197523" y="492327"/>
                  </a:moveTo>
                  <a:lnTo>
                    <a:pt x="193260" y="488261"/>
                  </a:lnTo>
                  <a:lnTo>
                    <a:pt x="192932" y="483327"/>
                  </a:lnTo>
                  <a:lnTo>
                    <a:pt x="196108" y="480481"/>
                  </a:lnTo>
                  <a:lnTo>
                    <a:pt x="197826" y="477728"/>
                  </a:lnTo>
                  <a:lnTo>
                    <a:pt x="200873" y="477635"/>
                  </a:lnTo>
                  <a:lnTo>
                    <a:pt x="202751" y="480284"/>
                  </a:lnTo>
                  <a:lnTo>
                    <a:pt x="206317" y="483130"/>
                  </a:lnTo>
                  <a:lnTo>
                    <a:pt x="205724" y="488070"/>
                  </a:lnTo>
                  <a:lnTo>
                    <a:pt x="202016" y="491538"/>
                  </a:lnTo>
                  <a:lnTo>
                    <a:pt x="197523" y="492327"/>
                  </a:lnTo>
                  <a:close/>
                </a:path>
                <a:path w="2330450" h="1436370" extrusionOk="0">
                  <a:moveTo>
                    <a:pt x="1281371" y="496885"/>
                  </a:moveTo>
                  <a:lnTo>
                    <a:pt x="1276458" y="496017"/>
                  </a:lnTo>
                  <a:lnTo>
                    <a:pt x="1273189" y="492148"/>
                  </a:lnTo>
                  <a:lnTo>
                    <a:pt x="1272615" y="487639"/>
                  </a:lnTo>
                  <a:lnTo>
                    <a:pt x="1276940" y="483611"/>
                  </a:lnTo>
                  <a:lnTo>
                    <a:pt x="1281915" y="483543"/>
                  </a:lnTo>
                  <a:lnTo>
                    <a:pt x="1284597" y="486857"/>
                  </a:lnTo>
                  <a:lnTo>
                    <a:pt x="1287260" y="488711"/>
                  </a:lnTo>
                  <a:lnTo>
                    <a:pt x="1287174" y="491748"/>
                  </a:lnTo>
                  <a:lnTo>
                    <a:pt x="1284424" y="493479"/>
                  </a:lnTo>
                  <a:lnTo>
                    <a:pt x="1281371" y="496885"/>
                  </a:lnTo>
                  <a:close/>
                </a:path>
                <a:path w="2330450" h="1436370" extrusionOk="0">
                  <a:moveTo>
                    <a:pt x="110243" y="502448"/>
                  </a:moveTo>
                  <a:lnTo>
                    <a:pt x="107203" y="502294"/>
                  </a:lnTo>
                  <a:lnTo>
                    <a:pt x="105534" y="499509"/>
                  </a:lnTo>
                  <a:lnTo>
                    <a:pt x="102191" y="496386"/>
                  </a:lnTo>
                  <a:lnTo>
                    <a:pt x="103167" y="491520"/>
                  </a:lnTo>
                  <a:lnTo>
                    <a:pt x="107147" y="488360"/>
                  </a:lnTo>
                  <a:lnTo>
                    <a:pt x="111689" y="487916"/>
                  </a:lnTo>
                  <a:lnTo>
                    <a:pt x="115613" y="492308"/>
                  </a:lnTo>
                  <a:lnTo>
                    <a:pt x="115558" y="497249"/>
                  </a:lnTo>
                  <a:lnTo>
                    <a:pt x="112171" y="499842"/>
                  </a:lnTo>
                  <a:lnTo>
                    <a:pt x="110243" y="502448"/>
                  </a:lnTo>
                  <a:close/>
                </a:path>
                <a:path w="2330450" h="1436370" extrusionOk="0">
                  <a:moveTo>
                    <a:pt x="167948" y="502651"/>
                  </a:moveTo>
                  <a:lnTo>
                    <a:pt x="162992" y="502066"/>
                  </a:lnTo>
                  <a:lnTo>
                    <a:pt x="159507" y="498370"/>
                  </a:lnTo>
                  <a:lnTo>
                    <a:pt x="158716" y="493891"/>
                  </a:lnTo>
                  <a:lnTo>
                    <a:pt x="162800" y="489641"/>
                  </a:lnTo>
                  <a:lnTo>
                    <a:pt x="167750" y="489315"/>
                  </a:lnTo>
                  <a:lnTo>
                    <a:pt x="170605" y="492481"/>
                  </a:lnTo>
                  <a:lnTo>
                    <a:pt x="173367" y="494193"/>
                  </a:lnTo>
                  <a:lnTo>
                    <a:pt x="173460" y="497230"/>
                  </a:lnTo>
                  <a:lnTo>
                    <a:pt x="170803" y="499096"/>
                  </a:lnTo>
                  <a:lnTo>
                    <a:pt x="167948" y="502651"/>
                  </a:lnTo>
                  <a:close/>
                </a:path>
                <a:path w="2330450" h="1436370" extrusionOk="0">
                  <a:moveTo>
                    <a:pt x="220314" y="505337"/>
                  </a:moveTo>
                  <a:lnTo>
                    <a:pt x="218501" y="502632"/>
                  </a:lnTo>
                  <a:lnTo>
                    <a:pt x="215018" y="499694"/>
                  </a:lnTo>
                  <a:lnTo>
                    <a:pt x="215753" y="494779"/>
                  </a:lnTo>
                  <a:lnTo>
                    <a:pt x="219554" y="491415"/>
                  </a:lnTo>
                  <a:lnTo>
                    <a:pt x="224059" y="490731"/>
                  </a:lnTo>
                  <a:lnTo>
                    <a:pt x="228211" y="494933"/>
                  </a:lnTo>
                  <a:lnTo>
                    <a:pt x="228415" y="499867"/>
                  </a:lnTo>
                  <a:lnTo>
                    <a:pt x="225157" y="502645"/>
                  </a:lnTo>
                  <a:lnTo>
                    <a:pt x="223373" y="505331"/>
                  </a:lnTo>
                  <a:lnTo>
                    <a:pt x="220314" y="505337"/>
                  </a:lnTo>
                  <a:close/>
                </a:path>
                <a:path w="2330450" h="1436370" extrusionOk="0">
                  <a:moveTo>
                    <a:pt x="1242904" y="507062"/>
                  </a:moveTo>
                  <a:lnTo>
                    <a:pt x="1238776" y="502848"/>
                  </a:lnTo>
                  <a:lnTo>
                    <a:pt x="1238596" y="497902"/>
                  </a:lnTo>
                  <a:lnTo>
                    <a:pt x="1241853" y="495154"/>
                  </a:lnTo>
                  <a:lnTo>
                    <a:pt x="1243657" y="492462"/>
                  </a:lnTo>
                  <a:lnTo>
                    <a:pt x="1246716" y="492475"/>
                  </a:lnTo>
                  <a:lnTo>
                    <a:pt x="1248502" y="495179"/>
                  </a:lnTo>
                  <a:lnTo>
                    <a:pt x="1251987" y="498142"/>
                  </a:lnTo>
                  <a:lnTo>
                    <a:pt x="1251227" y="503058"/>
                  </a:lnTo>
                  <a:lnTo>
                    <a:pt x="1247415" y="506402"/>
                  </a:lnTo>
                  <a:lnTo>
                    <a:pt x="1242904" y="507062"/>
                  </a:lnTo>
                  <a:close/>
                </a:path>
                <a:path w="2330450" h="1436370" extrusionOk="0">
                  <a:moveTo>
                    <a:pt x="1300046" y="509778"/>
                  </a:moveTo>
                  <a:lnTo>
                    <a:pt x="1298235" y="507092"/>
                  </a:lnTo>
                  <a:lnTo>
                    <a:pt x="1294960" y="504357"/>
                  </a:lnTo>
                  <a:lnTo>
                    <a:pt x="1295127" y="499411"/>
                  </a:lnTo>
                  <a:lnTo>
                    <a:pt x="1299249" y="495179"/>
                  </a:lnTo>
                  <a:lnTo>
                    <a:pt x="1303754" y="495838"/>
                  </a:lnTo>
                  <a:lnTo>
                    <a:pt x="1307579" y="499164"/>
                  </a:lnTo>
                  <a:lnTo>
                    <a:pt x="1308358" y="504080"/>
                  </a:lnTo>
                  <a:lnTo>
                    <a:pt x="1304854" y="507092"/>
                  </a:lnTo>
                  <a:lnTo>
                    <a:pt x="1303099" y="509766"/>
                  </a:lnTo>
                  <a:lnTo>
                    <a:pt x="1300046" y="509778"/>
                  </a:lnTo>
                  <a:close/>
                </a:path>
                <a:path w="2330450" h="1436370" extrusionOk="0">
                  <a:moveTo>
                    <a:pt x="130024" y="514238"/>
                  </a:moveTo>
                  <a:lnTo>
                    <a:pt x="128164" y="511583"/>
                  </a:lnTo>
                  <a:lnTo>
                    <a:pt x="124611" y="508712"/>
                  </a:lnTo>
                  <a:lnTo>
                    <a:pt x="125235" y="503778"/>
                  </a:lnTo>
                  <a:lnTo>
                    <a:pt x="128961" y="500329"/>
                  </a:lnTo>
                  <a:lnTo>
                    <a:pt x="133460" y="499565"/>
                  </a:lnTo>
                  <a:lnTo>
                    <a:pt x="137699" y="503667"/>
                  </a:lnTo>
                  <a:lnTo>
                    <a:pt x="138002" y="508595"/>
                  </a:lnTo>
                  <a:lnTo>
                    <a:pt x="134807" y="511429"/>
                  </a:lnTo>
                  <a:lnTo>
                    <a:pt x="133077" y="514164"/>
                  </a:lnTo>
                  <a:lnTo>
                    <a:pt x="130024" y="514238"/>
                  </a:lnTo>
                  <a:close/>
                </a:path>
                <a:path w="2330450" h="1436370" extrusionOk="0">
                  <a:moveTo>
                    <a:pt x="186227" y="515692"/>
                  </a:moveTo>
                  <a:lnTo>
                    <a:pt x="184417" y="513006"/>
                  </a:lnTo>
                  <a:lnTo>
                    <a:pt x="180913" y="510074"/>
                  </a:lnTo>
                  <a:lnTo>
                    <a:pt x="181630" y="505152"/>
                  </a:lnTo>
                  <a:lnTo>
                    <a:pt x="185411" y="501776"/>
                  </a:lnTo>
                  <a:lnTo>
                    <a:pt x="189923" y="501080"/>
                  </a:lnTo>
                  <a:lnTo>
                    <a:pt x="194088" y="505257"/>
                  </a:lnTo>
                  <a:lnTo>
                    <a:pt x="194304" y="510197"/>
                  </a:lnTo>
                  <a:lnTo>
                    <a:pt x="191041" y="513006"/>
                  </a:lnTo>
                  <a:lnTo>
                    <a:pt x="189286" y="515679"/>
                  </a:lnTo>
                  <a:lnTo>
                    <a:pt x="186227" y="515692"/>
                  </a:lnTo>
                  <a:close/>
                </a:path>
                <a:path w="2330450" h="1436370" extrusionOk="0">
                  <a:moveTo>
                    <a:pt x="1265978" y="520133"/>
                  </a:moveTo>
                  <a:lnTo>
                    <a:pt x="1264155" y="517459"/>
                  </a:lnTo>
                  <a:lnTo>
                    <a:pt x="1260627" y="514552"/>
                  </a:lnTo>
                  <a:lnTo>
                    <a:pt x="1261313" y="509630"/>
                  </a:lnTo>
                  <a:lnTo>
                    <a:pt x="1265076" y="506224"/>
                  </a:lnTo>
                  <a:lnTo>
                    <a:pt x="1269581" y="505503"/>
                  </a:lnTo>
                  <a:lnTo>
                    <a:pt x="1273764" y="509648"/>
                  </a:lnTo>
                  <a:lnTo>
                    <a:pt x="1274024" y="514589"/>
                  </a:lnTo>
                  <a:lnTo>
                    <a:pt x="1270798" y="517385"/>
                  </a:lnTo>
                  <a:lnTo>
                    <a:pt x="1269037" y="520108"/>
                  </a:lnTo>
                  <a:lnTo>
                    <a:pt x="1265978" y="520133"/>
                  </a:lnTo>
                  <a:close/>
                </a:path>
                <a:path w="2330450" h="1436370" extrusionOk="0">
                  <a:moveTo>
                    <a:pt x="155811" y="524938"/>
                  </a:moveTo>
                  <a:lnTo>
                    <a:pt x="150886" y="524149"/>
                  </a:lnTo>
                  <a:lnTo>
                    <a:pt x="147555" y="520324"/>
                  </a:lnTo>
                  <a:lnTo>
                    <a:pt x="146919" y="515827"/>
                  </a:lnTo>
                  <a:lnTo>
                    <a:pt x="151170" y="511743"/>
                  </a:lnTo>
                  <a:lnTo>
                    <a:pt x="156133" y="511583"/>
                  </a:lnTo>
                  <a:lnTo>
                    <a:pt x="158870" y="514860"/>
                  </a:lnTo>
                  <a:lnTo>
                    <a:pt x="161558" y="516671"/>
                  </a:lnTo>
                  <a:lnTo>
                    <a:pt x="161527" y="519720"/>
                  </a:lnTo>
                  <a:lnTo>
                    <a:pt x="158802" y="521482"/>
                  </a:lnTo>
                  <a:lnTo>
                    <a:pt x="155811" y="524938"/>
                  </a:lnTo>
                  <a:close/>
                </a:path>
                <a:path w="2330450" h="1436370" extrusionOk="0">
                  <a:moveTo>
                    <a:pt x="212577" y="526256"/>
                  </a:moveTo>
                  <a:lnTo>
                    <a:pt x="207615" y="525769"/>
                  </a:lnTo>
                  <a:lnTo>
                    <a:pt x="204043" y="522141"/>
                  </a:lnTo>
                  <a:lnTo>
                    <a:pt x="203172" y="517675"/>
                  </a:lnTo>
                  <a:lnTo>
                    <a:pt x="207164" y="513345"/>
                  </a:lnTo>
                  <a:lnTo>
                    <a:pt x="212101" y="512913"/>
                  </a:lnTo>
                  <a:lnTo>
                    <a:pt x="215024" y="516024"/>
                  </a:lnTo>
                  <a:lnTo>
                    <a:pt x="217817" y="517687"/>
                  </a:lnTo>
                  <a:lnTo>
                    <a:pt x="217972" y="520712"/>
                  </a:lnTo>
                  <a:lnTo>
                    <a:pt x="215358" y="522640"/>
                  </a:lnTo>
                  <a:lnTo>
                    <a:pt x="212577" y="526256"/>
                  </a:lnTo>
                  <a:close/>
                </a:path>
                <a:path w="2330450" h="1436370" extrusionOk="0">
                  <a:moveTo>
                    <a:pt x="178466" y="536617"/>
                  </a:moveTo>
                  <a:lnTo>
                    <a:pt x="173503" y="536130"/>
                  </a:lnTo>
                  <a:lnTo>
                    <a:pt x="169932" y="532502"/>
                  </a:lnTo>
                  <a:lnTo>
                    <a:pt x="169060" y="528030"/>
                  </a:lnTo>
                  <a:lnTo>
                    <a:pt x="173052" y="523699"/>
                  </a:lnTo>
                  <a:lnTo>
                    <a:pt x="177990" y="523268"/>
                  </a:lnTo>
                  <a:lnTo>
                    <a:pt x="180913" y="526379"/>
                  </a:lnTo>
                  <a:lnTo>
                    <a:pt x="183706" y="528042"/>
                  </a:lnTo>
                  <a:lnTo>
                    <a:pt x="183860" y="531073"/>
                  </a:lnTo>
                  <a:lnTo>
                    <a:pt x="181246" y="532995"/>
                  </a:lnTo>
                  <a:lnTo>
                    <a:pt x="178466" y="536617"/>
                  </a:lnTo>
                  <a:close/>
                </a:path>
                <a:path w="2330450" h="1436370" extrusionOk="0">
                  <a:moveTo>
                    <a:pt x="234415" y="538243"/>
                  </a:moveTo>
                  <a:lnTo>
                    <a:pt x="229496" y="537455"/>
                  </a:lnTo>
                  <a:lnTo>
                    <a:pt x="226166" y="533629"/>
                  </a:lnTo>
                  <a:lnTo>
                    <a:pt x="225523" y="529133"/>
                  </a:lnTo>
                  <a:lnTo>
                    <a:pt x="229781" y="525048"/>
                  </a:lnTo>
                  <a:lnTo>
                    <a:pt x="234743" y="524894"/>
                  </a:lnTo>
                  <a:lnTo>
                    <a:pt x="237474" y="528165"/>
                  </a:lnTo>
                  <a:lnTo>
                    <a:pt x="240162" y="529976"/>
                  </a:lnTo>
                  <a:lnTo>
                    <a:pt x="240138" y="533026"/>
                  </a:lnTo>
                  <a:lnTo>
                    <a:pt x="237413" y="534793"/>
                  </a:lnTo>
                  <a:lnTo>
                    <a:pt x="234415" y="538243"/>
                  </a:lnTo>
                  <a:close/>
                </a:path>
                <a:path w="2330450" h="1436370" extrusionOk="0">
                  <a:moveTo>
                    <a:pt x="200026" y="548678"/>
                  </a:moveTo>
                  <a:lnTo>
                    <a:pt x="195144" y="547705"/>
                  </a:lnTo>
                  <a:lnTo>
                    <a:pt x="191974" y="543738"/>
                  </a:lnTo>
                  <a:lnTo>
                    <a:pt x="191529" y="539210"/>
                  </a:lnTo>
                  <a:lnTo>
                    <a:pt x="195935" y="535292"/>
                  </a:lnTo>
                  <a:lnTo>
                    <a:pt x="200891" y="535354"/>
                  </a:lnTo>
                  <a:lnTo>
                    <a:pt x="203493" y="538730"/>
                  </a:lnTo>
                  <a:lnTo>
                    <a:pt x="206107" y="540652"/>
                  </a:lnTo>
                  <a:lnTo>
                    <a:pt x="205946" y="543682"/>
                  </a:lnTo>
                  <a:lnTo>
                    <a:pt x="203153" y="545345"/>
                  </a:lnTo>
                  <a:lnTo>
                    <a:pt x="200026" y="548678"/>
                  </a:lnTo>
                  <a:close/>
                </a:path>
                <a:path w="2330450" h="1436370" extrusionOk="0">
                  <a:moveTo>
                    <a:pt x="252534" y="550027"/>
                  </a:moveTo>
                  <a:lnTo>
                    <a:pt x="248190" y="546048"/>
                  </a:lnTo>
                  <a:lnTo>
                    <a:pt x="247757" y="541120"/>
                  </a:lnTo>
                  <a:lnTo>
                    <a:pt x="250878" y="538212"/>
                  </a:lnTo>
                  <a:lnTo>
                    <a:pt x="252546" y="535428"/>
                  </a:lnTo>
                  <a:lnTo>
                    <a:pt x="255593" y="535268"/>
                  </a:lnTo>
                  <a:lnTo>
                    <a:pt x="257521" y="537880"/>
                  </a:lnTo>
                  <a:lnTo>
                    <a:pt x="261155" y="540652"/>
                  </a:lnTo>
                  <a:lnTo>
                    <a:pt x="260660" y="545598"/>
                  </a:lnTo>
                  <a:lnTo>
                    <a:pt x="257020" y="549158"/>
                  </a:lnTo>
                  <a:lnTo>
                    <a:pt x="252534" y="550027"/>
                  </a:lnTo>
                  <a:close/>
                </a:path>
                <a:path w="2330450" h="1436370" extrusionOk="0">
                  <a:moveTo>
                    <a:pt x="161855" y="558805"/>
                  </a:moveTo>
                  <a:lnTo>
                    <a:pt x="158932" y="555694"/>
                  </a:lnTo>
                  <a:lnTo>
                    <a:pt x="156139" y="554031"/>
                  </a:lnTo>
                  <a:lnTo>
                    <a:pt x="155972" y="551006"/>
                  </a:lnTo>
                  <a:lnTo>
                    <a:pt x="158592" y="549078"/>
                  </a:lnTo>
                  <a:lnTo>
                    <a:pt x="161373" y="545463"/>
                  </a:lnTo>
                  <a:lnTo>
                    <a:pt x="166341" y="545949"/>
                  </a:lnTo>
                  <a:lnTo>
                    <a:pt x="169907" y="549577"/>
                  </a:lnTo>
                  <a:lnTo>
                    <a:pt x="170784" y="554043"/>
                  </a:lnTo>
                  <a:lnTo>
                    <a:pt x="166792" y="558374"/>
                  </a:lnTo>
                  <a:lnTo>
                    <a:pt x="161855" y="558805"/>
                  </a:lnTo>
                  <a:close/>
                </a:path>
                <a:path w="2330450" h="1436370" extrusionOk="0">
                  <a:moveTo>
                    <a:pt x="222477" y="560443"/>
                  </a:moveTo>
                  <a:lnTo>
                    <a:pt x="217558" y="559593"/>
                  </a:lnTo>
                  <a:lnTo>
                    <a:pt x="214276" y="555737"/>
                  </a:lnTo>
                  <a:lnTo>
                    <a:pt x="213683" y="551234"/>
                  </a:lnTo>
                  <a:lnTo>
                    <a:pt x="217990" y="547187"/>
                  </a:lnTo>
                  <a:lnTo>
                    <a:pt x="222946" y="547095"/>
                  </a:lnTo>
                  <a:lnTo>
                    <a:pt x="225647" y="550397"/>
                  </a:lnTo>
                  <a:lnTo>
                    <a:pt x="228316" y="552238"/>
                  </a:lnTo>
                  <a:lnTo>
                    <a:pt x="228254" y="555294"/>
                  </a:lnTo>
                  <a:lnTo>
                    <a:pt x="225511" y="557025"/>
                  </a:lnTo>
                  <a:lnTo>
                    <a:pt x="222477" y="560443"/>
                  </a:lnTo>
                  <a:close/>
                </a:path>
                <a:path w="2330450" h="1436370" extrusionOk="0">
                  <a:moveTo>
                    <a:pt x="188779" y="570638"/>
                  </a:moveTo>
                  <a:lnTo>
                    <a:pt x="183823" y="570102"/>
                  </a:lnTo>
                  <a:lnTo>
                    <a:pt x="180301" y="566443"/>
                  </a:lnTo>
                  <a:lnTo>
                    <a:pt x="179461" y="561971"/>
                  </a:lnTo>
                  <a:lnTo>
                    <a:pt x="183490" y="557672"/>
                  </a:lnTo>
                  <a:lnTo>
                    <a:pt x="188433" y="557290"/>
                  </a:lnTo>
                  <a:lnTo>
                    <a:pt x="191325" y="560431"/>
                  </a:lnTo>
                  <a:lnTo>
                    <a:pt x="194100" y="562113"/>
                  </a:lnTo>
                  <a:lnTo>
                    <a:pt x="194236" y="565150"/>
                  </a:lnTo>
                  <a:lnTo>
                    <a:pt x="191597" y="567047"/>
                  </a:lnTo>
                  <a:lnTo>
                    <a:pt x="188779" y="570638"/>
                  </a:lnTo>
                  <a:close/>
                </a:path>
                <a:path w="2330450" h="1436370" extrusionOk="0">
                  <a:moveTo>
                    <a:pt x="245069" y="572135"/>
                  </a:moveTo>
                  <a:lnTo>
                    <a:pt x="240113" y="571550"/>
                  </a:lnTo>
                  <a:lnTo>
                    <a:pt x="236628" y="567854"/>
                  </a:lnTo>
                  <a:lnTo>
                    <a:pt x="235837" y="563376"/>
                  </a:lnTo>
                  <a:lnTo>
                    <a:pt x="239922" y="559131"/>
                  </a:lnTo>
                  <a:lnTo>
                    <a:pt x="244865" y="558793"/>
                  </a:lnTo>
                  <a:lnTo>
                    <a:pt x="247726" y="561959"/>
                  </a:lnTo>
                  <a:lnTo>
                    <a:pt x="250482" y="563671"/>
                  </a:lnTo>
                  <a:lnTo>
                    <a:pt x="250581" y="566714"/>
                  </a:lnTo>
                  <a:lnTo>
                    <a:pt x="247924" y="568581"/>
                  </a:lnTo>
                  <a:lnTo>
                    <a:pt x="245069" y="572135"/>
                  </a:lnTo>
                  <a:close/>
                </a:path>
                <a:path w="2330450" h="1436370" extrusionOk="0">
                  <a:moveTo>
                    <a:pt x="206076" y="582422"/>
                  </a:moveTo>
                  <a:lnTo>
                    <a:pt x="202041" y="578110"/>
                  </a:lnTo>
                  <a:lnTo>
                    <a:pt x="201967" y="573158"/>
                  </a:lnTo>
                  <a:lnTo>
                    <a:pt x="205291" y="570484"/>
                  </a:lnTo>
                  <a:lnTo>
                    <a:pt x="207151" y="567829"/>
                  </a:lnTo>
                  <a:lnTo>
                    <a:pt x="210198" y="567909"/>
                  </a:lnTo>
                  <a:lnTo>
                    <a:pt x="211934" y="570657"/>
                  </a:lnTo>
                  <a:lnTo>
                    <a:pt x="215351" y="573694"/>
                  </a:lnTo>
                  <a:lnTo>
                    <a:pt x="214480" y="578597"/>
                  </a:lnTo>
                  <a:lnTo>
                    <a:pt x="210599" y="581849"/>
                  </a:lnTo>
                  <a:lnTo>
                    <a:pt x="206076" y="582422"/>
                  </a:lnTo>
                  <a:close/>
                </a:path>
                <a:path w="2330450" h="1436370" extrusionOk="0">
                  <a:moveTo>
                    <a:pt x="267316" y="583974"/>
                  </a:moveTo>
                  <a:lnTo>
                    <a:pt x="262360" y="583389"/>
                  </a:lnTo>
                  <a:lnTo>
                    <a:pt x="258874" y="579687"/>
                  </a:lnTo>
                  <a:lnTo>
                    <a:pt x="258083" y="575209"/>
                  </a:lnTo>
                  <a:lnTo>
                    <a:pt x="262168" y="570959"/>
                  </a:lnTo>
                  <a:lnTo>
                    <a:pt x="267112" y="570626"/>
                  </a:lnTo>
                  <a:lnTo>
                    <a:pt x="269973" y="573792"/>
                  </a:lnTo>
                  <a:lnTo>
                    <a:pt x="272729" y="575505"/>
                  </a:lnTo>
                  <a:lnTo>
                    <a:pt x="272822" y="578548"/>
                  </a:lnTo>
                  <a:lnTo>
                    <a:pt x="270171" y="580414"/>
                  </a:lnTo>
                  <a:lnTo>
                    <a:pt x="267316" y="583974"/>
                  </a:lnTo>
                  <a:close/>
                </a:path>
                <a:path w="2330450" h="1436370" extrusionOk="0">
                  <a:moveTo>
                    <a:pt x="942663" y="860168"/>
                  </a:moveTo>
                  <a:lnTo>
                    <a:pt x="940840" y="857488"/>
                  </a:lnTo>
                  <a:lnTo>
                    <a:pt x="937317" y="854587"/>
                  </a:lnTo>
                  <a:lnTo>
                    <a:pt x="937997" y="849659"/>
                  </a:lnTo>
                  <a:lnTo>
                    <a:pt x="941760" y="846253"/>
                  </a:lnTo>
                  <a:lnTo>
                    <a:pt x="946259" y="845532"/>
                  </a:lnTo>
                  <a:lnTo>
                    <a:pt x="950449" y="849677"/>
                  </a:lnTo>
                  <a:lnTo>
                    <a:pt x="950708" y="854612"/>
                  </a:lnTo>
                  <a:lnTo>
                    <a:pt x="947489" y="857414"/>
                  </a:lnTo>
                  <a:lnTo>
                    <a:pt x="945728" y="860125"/>
                  </a:lnTo>
                  <a:lnTo>
                    <a:pt x="942663" y="860168"/>
                  </a:lnTo>
                  <a:close/>
                </a:path>
                <a:path w="2330450" h="1436370" extrusionOk="0">
                  <a:moveTo>
                    <a:pt x="1002839" y="860463"/>
                  </a:moveTo>
                  <a:lnTo>
                    <a:pt x="997896" y="859804"/>
                  </a:lnTo>
                  <a:lnTo>
                    <a:pt x="994460" y="856071"/>
                  </a:lnTo>
                  <a:lnTo>
                    <a:pt x="993718" y="851587"/>
                  </a:lnTo>
                  <a:lnTo>
                    <a:pt x="997859" y="847386"/>
                  </a:lnTo>
                  <a:lnTo>
                    <a:pt x="1002815" y="847109"/>
                  </a:lnTo>
                  <a:lnTo>
                    <a:pt x="1005633" y="850312"/>
                  </a:lnTo>
                  <a:lnTo>
                    <a:pt x="1008370" y="852055"/>
                  </a:lnTo>
                  <a:lnTo>
                    <a:pt x="1008413" y="855104"/>
                  </a:lnTo>
                  <a:lnTo>
                    <a:pt x="1005738" y="856940"/>
                  </a:lnTo>
                  <a:lnTo>
                    <a:pt x="1002839" y="860463"/>
                  </a:lnTo>
                  <a:close/>
                </a:path>
                <a:path w="2330450" h="1436370" extrusionOk="0">
                  <a:moveTo>
                    <a:pt x="1059098" y="861973"/>
                  </a:moveTo>
                  <a:lnTo>
                    <a:pt x="1054161" y="861240"/>
                  </a:lnTo>
                  <a:lnTo>
                    <a:pt x="1050787" y="857458"/>
                  </a:lnTo>
                  <a:lnTo>
                    <a:pt x="1050107" y="852967"/>
                  </a:lnTo>
                  <a:lnTo>
                    <a:pt x="1054315" y="848834"/>
                  </a:lnTo>
                  <a:lnTo>
                    <a:pt x="1059265" y="848630"/>
                  </a:lnTo>
                  <a:lnTo>
                    <a:pt x="1062040" y="851870"/>
                  </a:lnTo>
                  <a:lnTo>
                    <a:pt x="1064746" y="853657"/>
                  </a:lnTo>
                  <a:lnTo>
                    <a:pt x="1064752" y="856694"/>
                  </a:lnTo>
                  <a:lnTo>
                    <a:pt x="1062052" y="858492"/>
                  </a:lnTo>
                  <a:lnTo>
                    <a:pt x="1059098" y="861973"/>
                  </a:lnTo>
                  <a:close/>
                </a:path>
                <a:path w="2330450" h="1436370" extrusionOk="0">
                  <a:moveTo>
                    <a:pt x="1481929" y="861936"/>
                  </a:moveTo>
                  <a:lnTo>
                    <a:pt x="1477635" y="857895"/>
                  </a:lnTo>
                  <a:lnTo>
                    <a:pt x="1477276" y="852967"/>
                  </a:lnTo>
                  <a:lnTo>
                    <a:pt x="1480440" y="850102"/>
                  </a:lnTo>
                  <a:lnTo>
                    <a:pt x="1482140" y="847343"/>
                  </a:lnTo>
                  <a:lnTo>
                    <a:pt x="1485186" y="847232"/>
                  </a:lnTo>
                  <a:lnTo>
                    <a:pt x="1487077" y="849862"/>
                  </a:lnTo>
                  <a:lnTo>
                    <a:pt x="1490667" y="852690"/>
                  </a:lnTo>
                  <a:lnTo>
                    <a:pt x="1490105" y="857636"/>
                  </a:lnTo>
                  <a:lnTo>
                    <a:pt x="1486422" y="861129"/>
                  </a:lnTo>
                  <a:lnTo>
                    <a:pt x="1481929" y="861936"/>
                  </a:lnTo>
                  <a:close/>
                </a:path>
                <a:path w="2330450" h="1436370" extrusionOk="0">
                  <a:moveTo>
                    <a:pt x="1110797" y="863316"/>
                  </a:moveTo>
                  <a:lnTo>
                    <a:pt x="1106730" y="859022"/>
                  </a:lnTo>
                  <a:lnTo>
                    <a:pt x="1106650" y="854070"/>
                  </a:lnTo>
                  <a:lnTo>
                    <a:pt x="1109962" y="851384"/>
                  </a:lnTo>
                  <a:lnTo>
                    <a:pt x="1111816" y="848717"/>
                  </a:lnTo>
                  <a:lnTo>
                    <a:pt x="1114857" y="848790"/>
                  </a:lnTo>
                  <a:lnTo>
                    <a:pt x="1116599" y="851525"/>
                  </a:lnTo>
                  <a:lnTo>
                    <a:pt x="1120029" y="854550"/>
                  </a:lnTo>
                  <a:lnTo>
                    <a:pt x="1119182" y="859453"/>
                  </a:lnTo>
                  <a:lnTo>
                    <a:pt x="1115308" y="862724"/>
                  </a:lnTo>
                  <a:lnTo>
                    <a:pt x="1110797" y="863316"/>
                  </a:lnTo>
                  <a:close/>
                </a:path>
                <a:path w="2330450" h="1436370" extrusionOk="0">
                  <a:moveTo>
                    <a:pt x="258553" y="866131"/>
                  </a:moveTo>
                  <a:lnTo>
                    <a:pt x="255506" y="865971"/>
                  </a:lnTo>
                  <a:lnTo>
                    <a:pt x="253844" y="863186"/>
                  </a:lnTo>
                  <a:lnTo>
                    <a:pt x="250495" y="860069"/>
                  </a:lnTo>
                  <a:lnTo>
                    <a:pt x="251477" y="855197"/>
                  </a:lnTo>
                  <a:lnTo>
                    <a:pt x="255457" y="852037"/>
                  </a:lnTo>
                  <a:lnTo>
                    <a:pt x="259999" y="851599"/>
                  </a:lnTo>
                  <a:lnTo>
                    <a:pt x="263923" y="855991"/>
                  </a:lnTo>
                  <a:lnTo>
                    <a:pt x="263867" y="860932"/>
                  </a:lnTo>
                  <a:lnTo>
                    <a:pt x="260481" y="863519"/>
                  </a:lnTo>
                  <a:lnTo>
                    <a:pt x="258553" y="866131"/>
                  </a:lnTo>
                  <a:close/>
                </a:path>
                <a:path w="2330450" h="1436370" extrusionOk="0">
                  <a:moveTo>
                    <a:pt x="738984" y="864923"/>
                  </a:moveTo>
                  <a:lnTo>
                    <a:pt x="734640" y="860944"/>
                  </a:lnTo>
                  <a:lnTo>
                    <a:pt x="734207" y="856016"/>
                  </a:lnTo>
                  <a:lnTo>
                    <a:pt x="737328" y="853102"/>
                  </a:lnTo>
                  <a:lnTo>
                    <a:pt x="738996" y="850324"/>
                  </a:lnTo>
                  <a:lnTo>
                    <a:pt x="742030" y="850164"/>
                  </a:lnTo>
                  <a:lnTo>
                    <a:pt x="743965" y="852776"/>
                  </a:lnTo>
                  <a:lnTo>
                    <a:pt x="747592" y="855548"/>
                  </a:lnTo>
                  <a:lnTo>
                    <a:pt x="747104" y="860494"/>
                  </a:lnTo>
                  <a:lnTo>
                    <a:pt x="743464" y="864049"/>
                  </a:lnTo>
                  <a:lnTo>
                    <a:pt x="738984" y="864923"/>
                  </a:lnTo>
                  <a:close/>
                </a:path>
                <a:path w="2330450" h="1436370" extrusionOk="0">
                  <a:moveTo>
                    <a:pt x="1171696" y="864973"/>
                  </a:moveTo>
                  <a:lnTo>
                    <a:pt x="1166777" y="864166"/>
                  </a:lnTo>
                  <a:lnTo>
                    <a:pt x="1163465" y="860322"/>
                  </a:lnTo>
                  <a:lnTo>
                    <a:pt x="1162847" y="855825"/>
                  </a:lnTo>
                  <a:lnTo>
                    <a:pt x="1167123" y="851753"/>
                  </a:lnTo>
                  <a:lnTo>
                    <a:pt x="1172092" y="851630"/>
                  </a:lnTo>
                  <a:lnTo>
                    <a:pt x="1174805" y="854913"/>
                  </a:lnTo>
                  <a:lnTo>
                    <a:pt x="1177493" y="856743"/>
                  </a:lnTo>
                  <a:lnTo>
                    <a:pt x="1177437" y="859792"/>
                  </a:lnTo>
                  <a:lnTo>
                    <a:pt x="1174712" y="861542"/>
                  </a:lnTo>
                  <a:lnTo>
                    <a:pt x="1171696" y="864973"/>
                  </a:lnTo>
                  <a:close/>
                </a:path>
                <a:path w="2330450" h="1436370" extrusionOk="0">
                  <a:moveTo>
                    <a:pt x="795342" y="866402"/>
                  </a:moveTo>
                  <a:lnTo>
                    <a:pt x="790997" y="862422"/>
                  </a:lnTo>
                  <a:lnTo>
                    <a:pt x="790565" y="857494"/>
                  </a:lnTo>
                  <a:lnTo>
                    <a:pt x="793686" y="854581"/>
                  </a:lnTo>
                  <a:lnTo>
                    <a:pt x="795354" y="851797"/>
                  </a:lnTo>
                  <a:lnTo>
                    <a:pt x="798388" y="851643"/>
                  </a:lnTo>
                  <a:lnTo>
                    <a:pt x="800322" y="854248"/>
                  </a:lnTo>
                  <a:lnTo>
                    <a:pt x="803950" y="857020"/>
                  </a:lnTo>
                  <a:lnTo>
                    <a:pt x="803462" y="861973"/>
                  </a:lnTo>
                  <a:lnTo>
                    <a:pt x="799822" y="865527"/>
                  </a:lnTo>
                  <a:lnTo>
                    <a:pt x="795342" y="866402"/>
                  </a:lnTo>
                  <a:close/>
                </a:path>
                <a:path w="2330450" h="1436370" extrusionOk="0">
                  <a:moveTo>
                    <a:pt x="1224371" y="867541"/>
                  </a:moveTo>
                  <a:lnTo>
                    <a:pt x="1222559" y="864837"/>
                  </a:lnTo>
                  <a:lnTo>
                    <a:pt x="1219069" y="861899"/>
                  </a:lnTo>
                  <a:lnTo>
                    <a:pt x="1219810" y="856983"/>
                  </a:lnTo>
                  <a:lnTo>
                    <a:pt x="1223605" y="853620"/>
                  </a:lnTo>
                  <a:lnTo>
                    <a:pt x="1228116" y="852942"/>
                  </a:lnTo>
                  <a:lnTo>
                    <a:pt x="1232262" y="857137"/>
                  </a:lnTo>
                  <a:lnTo>
                    <a:pt x="1232466" y="862071"/>
                  </a:lnTo>
                  <a:lnTo>
                    <a:pt x="1229212" y="864843"/>
                  </a:lnTo>
                  <a:lnTo>
                    <a:pt x="1227424" y="867535"/>
                  </a:lnTo>
                  <a:lnTo>
                    <a:pt x="1224371" y="867541"/>
                  </a:lnTo>
                  <a:close/>
                </a:path>
                <a:path w="2330450" h="1436370" extrusionOk="0">
                  <a:moveTo>
                    <a:pt x="427626" y="869087"/>
                  </a:moveTo>
                  <a:lnTo>
                    <a:pt x="424586" y="868927"/>
                  </a:lnTo>
                  <a:lnTo>
                    <a:pt x="422917" y="866149"/>
                  </a:lnTo>
                  <a:lnTo>
                    <a:pt x="419568" y="863026"/>
                  </a:lnTo>
                  <a:lnTo>
                    <a:pt x="420550" y="858160"/>
                  </a:lnTo>
                  <a:lnTo>
                    <a:pt x="424530" y="854994"/>
                  </a:lnTo>
                  <a:lnTo>
                    <a:pt x="429072" y="854556"/>
                  </a:lnTo>
                  <a:lnTo>
                    <a:pt x="433002" y="858948"/>
                  </a:lnTo>
                  <a:lnTo>
                    <a:pt x="432940" y="863888"/>
                  </a:lnTo>
                  <a:lnTo>
                    <a:pt x="429554" y="866482"/>
                  </a:lnTo>
                  <a:lnTo>
                    <a:pt x="427626" y="869087"/>
                  </a:lnTo>
                  <a:close/>
                </a:path>
                <a:path w="2330450" h="1436370" extrusionOk="0">
                  <a:moveTo>
                    <a:pt x="856173" y="867794"/>
                  </a:moveTo>
                  <a:lnTo>
                    <a:pt x="851217" y="867258"/>
                  </a:lnTo>
                  <a:lnTo>
                    <a:pt x="847689" y="863605"/>
                  </a:lnTo>
                  <a:lnTo>
                    <a:pt x="846855" y="859127"/>
                  </a:lnTo>
                  <a:lnTo>
                    <a:pt x="850884" y="854827"/>
                  </a:lnTo>
                  <a:lnTo>
                    <a:pt x="855833" y="854451"/>
                  </a:lnTo>
                  <a:lnTo>
                    <a:pt x="858719" y="857587"/>
                  </a:lnTo>
                  <a:lnTo>
                    <a:pt x="861500" y="859269"/>
                  </a:lnTo>
                  <a:lnTo>
                    <a:pt x="861630" y="862305"/>
                  </a:lnTo>
                  <a:lnTo>
                    <a:pt x="858991" y="864203"/>
                  </a:lnTo>
                  <a:lnTo>
                    <a:pt x="856173" y="867794"/>
                  </a:lnTo>
                  <a:close/>
                </a:path>
                <a:path w="2330450" h="1436370" extrusionOk="0">
                  <a:moveTo>
                    <a:pt x="485275" y="869315"/>
                  </a:moveTo>
                  <a:lnTo>
                    <a:pt x="480325" y="868693"/>
                  </a:lnTo>
                  <a:lnTo>
                    <a:pt x="476871" y="864979"/>
                  </a:lnTo>
                  <a:lnTo>
                    <a:pt x="476099" y="860494"/>
                  </a:lnTo>
                  <a:lnTo>
                    <a:pt x="480214" y="856269"/>
                  </a:lnTo>
                  <a:lnTo>
                    <a:pt x="485164" y="855967"/>
                  </a:lnTo>
                  <a:lnTo>
                    <a:pt x="488000" y="859151"/>
                  </a:lnTo>
                  <a:lnTo>
                    <a:pt x="490750" y="860876"/>
                  </a:lnTo>
                  <a:lnTo>
                    <a:pt x="490818" y="863919"/>
                  </a:lnTo>
                  <a:lnTo>
                    <a:pt x="488155" y="865773"/>
                  </a:lnTo>
                  <a:lnTo>
                    <a:pt x="485275" y="869315"/>
                  </a:lnTo>
                  <a:close/>
                </a:path>
                <a:path w="2330450" h="1436370" extrusionOk="0">
                  <a:moveTo>
                    <a:pt x="912414" y="869315"/>
                  </a:moveTo>
                  <a:lnTo>
                    <a:pt x="907464" y="868693"/>
                  </a:lnTo>
                  <a:lnTo>
                    <a:pt x="904003" y="864979"/>
                  </a:lnTo>
                  <a:lnTo>
                    <a:pt x="903237" y="860494"/>
                  </a:lnTo>
                  <a:lnTo>
                    <a:pt x="907353" y="856269"/>
                  </a:lnTo>
                  <a:lnTo>
                    <a:pt x="912296" y="855967"/>
                  </a:lnTo>
                  <a:lnTo>
                    <a:pt x="915139" y="859151"/>
                  </a:lnTo>
                  <a:lnTo>
                    <a:pt x="917883" y="860876"/>
                  </a:lnTo>
                  <a:lnTo>
                    <a:pt x="917957" y="863919"/>
                  </a:lnTo>
                  <a:lnTo>
                    <a:pt x="915293" y="865773"/>
                  </a:lnTo>
                  <a:lnTo>
                    <a:pt x="912414" y="869315"/>
                  </a:lnTo>
                  <a:close/>
                </a:path>
                <a:path w="2330450" h="1436370" extrusionOk="0">
                  <a:moveTo>
                    <a:pt x="968821" y="870775"/>
                  </a:moveTo>
                  <a:lnTo>
                    <a:pt x="963865" y="870184"/>
                  </a:lnTo>
                  <a:lnTo>
                    <a:pt x="960386" y="866488"/>
                  </a:lnTo>
                  <a:lnTo>
                    <a:pt x="959595" y="862010"/>
                  </a:lnTo>
                  <a:lnTo>
                    <a:pt x="963673" y="857759"/>
                  </a:lnTo>
                  <a:lnTo>
                    <a:pt x="968617" y="857427"/>
                  </a:lnTo>
                  <a:lnTo>
                    <a:pt x="971478" y="860593"/>
                  </a:lnTo>
                  <a:lnTo>
                    <a:pt x="974234" y="862305"/>
                  </a:lnTo>
                  <a:lnTo>
                    <a:pt x="974333" y="865348"/>
                  </a:lnTo>
                  <a:lnTo>
                    <a:pt x="971676" y="867221"/>
                  </a:lnTo>
                  <a:lnTo>
                    <a:pt x="968821" y="870775"/>
                  </a:lnTo>
                  <a:close/>
                </a:path>
                <a:path w="2330450" h="1436370" extrusionOk="0">
                  <a:moveTo>
                    <a:pt x="1024629" y="872445"/>
                  </a:moveTo>
                  <a:lnTo>
                    <a:pt x="1019747" y="871471"/>
                  </a:lnTo>
                  <a:lnTo>
                    <a:pt x="1016577" y="867498"/>
                  </a:lnTo>
                  <a:lnTo>
                    <a:pt x="1016132" y="862977"/>
                  </a:lnTo>
                  <a:lnTo>
                    <a:pt x="1020538" y="859059"/>
                  </a:lnTo>
                  <a:lnTo>
                    <a:pt x="1025494" y="859121"/>
                  </a:lnTo>
                  <a:lnTo>
                    <a:pt x="1028095" y="862496"/>
                  </a:lnTo>
                  <a:lnTo>
                    <a:pt x="1030709" y="864418"/>
                  </a:lnTo>
                  <a:lnTo>
                    <a:pt x="1030549" y="867449"/>
                  </a:lnTo>
                  <a:lnTo>
                    <a:pt x="1027755" y="869112"/>
                  </a:lnTo>
                  <a:lnTo>
                    <a:pt x="1024629" y="872445"/>
                  </a:lnTo>
                  <a:close/>
                </a:path>
                <a:path w="2330450" h="1436370" extrusionOk="0">
                  <a:moveTo>
                    <a:pt x="1077624" y="874952"/>
                  </a:moveTo>
                  <a:lnTo>
                    <a:pt x="1075801" y="872272"/>
                  </a:lnTo>
                  <a:lnTo>
                    <a:pt x="1072279" y="869365"/>
                  </a:lnTo>
                  <a:lnTo>
                    <a:pt x="1072959" y="864437"/>
                  </a:lnTo>
                  <a:lnTo>
                    <a:pt x="1076722" y="861030"/>
                  </a:lnTo>
                  <a:lnTo>
                    <a:pt x="1081221" y="860309"/>
                  </a:lnTo>
                  <a:lnTo>
                    <a:pt x="1085411" y="864455"/>
                  </a:lnTo>
                  <a:lnTo>
                    <a:pt x="1085677" y="869395"/>
                  </a:lnTo>
                  <a:lnTo>
                    <a:pt x="1082451" y="872192"/>
                  </a:lnTo>
                  <a:lnTo>
                    <a:pt x="1080690" y="874909"/>
                  </a:lnTo>
                  <a:lnTo>
                    <a:pt x="1077624" y="874952"/>
                  </a:lnTo>
                  <a:close/>
                </a:path>
                <a:path w="2330450" h="1436370" extrusionOk="0">
                  <a:moveTo>
                    <a:pt x="708846" y="875358"/>
                  </a:moveTo>
                  <a:lnTo>
                    <a:pt x="703939" y="874459"/>
                  </a:lnTo>
                  <a:lnTo>
                    <a:pt x="700708" y="870553"/>
                  </a:lnTo>
                  <a:lnTo>
                    <a:pt x="700176" y="866044"/>
                  </a:lnTo>
                  <a:lnTo>
                    <a:pt x="704527" y="862059"/>
                  </a:lnTo>
                  <a:lnTo>
                    <a:pt x="709483" y="862022"/>
                  </a:lnTo>
                  <a:lnTo>
                    <a:pt x="712140" y="865355"/>
                  </a:lnTo>
                  <a:lnTo>
                    <a:pt x="714791" y="867233"/>
                  </a:lnTo>
                  <a:lnTo>
                    <a:pt x="714686" y="870270"/>
                  </a:lnTo>
                  <a:lnTo>
                    <a:pt x="711923" y="871976"/>
                  </a:lnTo>
                  <a:lnTo>
                    <a:pt x="708846" y="875358"/>
                  </a:lnTo>
                  <a:close/>
                </a:path>
                <a:path w="2330450" h="1436370" extrusionOk="0">
                  <a:moveTo>
                    <a:pt x="1133154" y="875180"/>
                  </a:moveTo>
                  <a:lnTo>
                    <a:pt x="1129020" y="870960"/>
                  </a:lnTo>
                  <a:lnTo>
                    <a:pt x="1128847" y="866014"/>
                  </a:lnTo>
                  <a:lnTo>
                    <a:pt x="1132110" y="863273"/>
                  </a:lnTo>
                  <a:lnTo>
                    <a:pt x="1133914" y="860574"/>
                  </a:lnTo>
                  <a:lnTo>
                    <a:pt x="1136967" y="860593"/>
                  </a:lnTo>
                  <a:lnTo>
                    <a:pt x="1138753" y="863297"/>
                  </a:lnTo>
                  <a:lnTo>
                    <a:pt x="1142232" y="866260"/>
                  </a:lnTo>
                  <a:lnTo>
                    <a:pt x="1141472" y="871182"/>
                  </a:lnTo>
                  <a:lnTo>
                    <a:pt x="1137665" y="874521"/>
                  </a:lnTo>
                  <a:lnTo>
                    <a:pt x="1133154" y="875180"/>
                  </a:lnTo>
                  <a:close/>
                </a:path>
                <a:path w="2330450" h="1436370" extrusionOk="0">
                  <a:moveTo>
                    <a:pt x="2049795" y="875278"/>
                  </a:moveTo>
                  <a:lnTo>
                    <a:pt x="2044864" y="874545"/>
                  </a:lnTo>
                  <a:lnTo>
                    <a:pt x="2041484" y="870763"/>
                  </a:lnTo>
                  <a:lnTo>
                    <a:pt x="2040810" y="866272"/>
                  </a:lnTo>
                  <a:lnTo>
                    <a:pt x="2045018" y="862139"/>
                  </a:lnTo>
                  <a:lnTo>
                    <a:pt x="2049975" y="861942"/>
                  </a:lnTo>
                  <a:lnTo>
                    <a:pt x="2052749" y="865182"/>
                  </a:lnTo>
                  <a:lnTo>
                    <a:pt x="2055456" y="866968"/>
                  </a:lnTo>
                  <a:lnTo>
                    <a:pt x="2055456" y="870005"/>
                  </a:lnTo>
                  <a:lnTo>
                    <a:pt x="2052749" y="871798"/>
                  </a:lnTo>
                  <a:lnTo>
                    <a:pt x="2049795" y="875278"/>
                  </a:lnTo>
                  <a:close/>
                </a:path>
                <a:path w="2330450" h="1436370" extrusionOk="0">
                  <a:moveTo>
                    <a:pt x="281714" y="876837"/>
                  </a:moveTo>
                  <a:lnTo>
                    <a:pt x="276807" y="875937"/>
                  </a:lnTo>
                  <a:lnTo>
                    <a:pt x="273575" y="872032"/>
                  </a:lnTo>
                  <a:lnTo>
                    <a:pt x="273038" y="867517"/>
                  </a:lnTo>
                  <a:lnTo>
                    <a:pt x="277388" y="863531"/>
                  </a:lnTo>
                  <a:lnTo>
                    <a:pt x="282357" y="863500"/>
                  </a:lnTo>
                  <a:lnTo>
                    <a:pt x="285014" y="866833"/>
                  </a:lnTo>
                  <a:lnTo>
                    <a:pt x="287659" y="868712"/>
                  </a:lnTo>
                  <a:lnTo>
                    <a:pt x="287554" y="871742"/>
                  </a:lnTo>
                  <a:lnTo>
                    <a:pt x="284791" y="873449"/>
                  </a:lnTo>
                  <a:lnTo>
                    <a:pt x="281714" y="876837"/>
                  </a:lnTo>
                  <a:close/>
                </a:path>
                <a:path w="2330450" h="1436370" extrusionOk="0">
                  <a:moveTo>
                    <a:pt x="765587" y="876707"/>
                  </a:moveTo>
                  <a:lnTo>
                    <a:pt x="760637" y="876079"/>
                  </a:lnTo>
                  <a:lnTo>
                    <a:pt x="757177" y="872371"/>
                  </a:lnTo>
                  <a:lnTo>
                    <a:pt x="756404" y="867886"/>
                  </a:lnTo>
                  <a:lnTo>
                    <a:pt x="760520" y="863661"/>
                  </a:lnTo>
                  <a:lnTo>
                    <a:pt x="765470" y="863352"/>
                  </a:lnTo>
                  <a:lnTo>
                    <a:pt x="768306" y="866543"/>
                  </a:lnTo>
                  <a:lnTo>
                    <a:pt x="771056" y="868268"/>
                  </a:lnTo>
                  <a:lnTo>
                    <a:pt x="771130" y="871311"/>
                  </a:lnTo>
                  <a:lnTo>
                    <a:pt x="768467" y="873165"/>
                  </a:lnTo>
                  <a:lnTo>
                    <a:pt x="765587" y="876707"/>
                  </a:lnTo>
                  <a:close/>
                </a:path>
                <a:path w="2330450" h="1436370" extrusionOk="0">
                  <a:moveTo>
                    <a:pt x="1190433" y="877927"/>
                  </a:moveTo>
                  <a:lnTo>
                    <a:pt x="1188573" y="875272"/>
                  </a:lnTo>
                  <a:lnTo>
                    <a:pt x="1185019" y="872402"/>
                  </a:lnTo>
                  <a:lnTo>
                    <a:pt x="1185650" y="867467"/>
                  </a:lnTo>
                  <a:lnTo>
                    <a:pt x="1189370" y="864018"/>
                  </a:lnTo>
                  <a:lnTo>
                    <a:pt x="1193869" y="863254"/>
                  </a:lnTo>
                  <a:lnTo>
                    <a:pt x="1198108" y="867350"/>
                  </a:lnTo>
                  <a:lnTo>
                    <a:pt x="1198417" y="872285"/>
                  </a:lnTo>
                  <a:lnTo>
                    <a:pt x="1195216" y="875112"/>
                  </a:lnTo>
                  <a:lnTo>
                    <a:pt x="1193485" y="877847"/>
                  </a:lnTo>
                  <a:lnTo>
                    <a:pt x="1190433" y="877927"/>
                  </a:lnTo>
                  <a:close/>
                </a:path>
                <a:path w="2330450" h="1436370" extrusionOk="0">
                  <a:moveTo>
                    <a:pt x="821611" y="878309"/>
                  </a:moveTo>
                  <a:lnTo>
                    <a:pt x="816698" y="877434"/>
                  </a:lnTo>
                  <a:lnTo>
                    <a:pt x="813429" y="873566"/>
                  </a:lnTo>
                  <a:lnTo>
                    <a:pt x="812861" y="869063"/>
                  </a:lnTo>
                  <a:lnTo>
                    <a:pt x="817186" y="865034"/>
                  </a:lnTo>
                  <a:lnTo>
                    <a:pt x="822149" y="864960"/>
                  </a:lnTo>
                  <a:lnTo>
                    <a:pt x="824831" y="868274"/>
                  </a:lnTo>
                  <a:lnTo>
                    <a:pt x="827494" y="870128"/>
                  </a:lnTo>
                  <a:lnTo>
                    <a:pt x="827414" y="873172"/>
                  </a:lnTo>
                  <a:lnTo>
                    <a:pt x="824658" y="874903"/>
                  </a:lnTo>
                  <a:lnTo>
                    <a:pt x="821611" y="878309"/>
                  </a:lnTo>
                  <a:close/>
                </a:path>
                <a:path w="2330450" h="1436370" extrusionOk="0">
                  <a:moveTo>
                    <a:pt x="1246185" y="878217"/>
                  </a:moveTo>
                  <a:lnTo>
                    <a:pt x="1241853" y="874225"/>
                  </a:lnTo>
                  <a:lnTo>
                    <a:pt x="1241439" y="869297"/>
                  </a:lnTo>
                  <a:lnTo>
                    <a:pt x="1244566" y="866396"/>
                  </a:lnTo>
                  <a:lnTo>
                    <a:pt x="1246240" y="863624"/>
                  </a:lnTo>
                  <a:lnTo>
                    <a:pt x="1249281" y="863476"/>
                  </a:lnTo>
                  <a:lnTo>
                    <a:pt x="1251203" y="866088"/>
                  </a:lnTo>
                  <a:lnTo>
                    <a:pt x="1254818" y="868878"/>
                  </a:lnTo>
                  <a:lnTo>
                    <a:pt x="1254317" y="873824"/>
                  </a:lnTo>
                  <a:lnTo>
                    <a:pt x="1250671" y="877360"/>
                  </a:lnTo>
                  <a:lnTo>
                    <a:pt x="1246185" y="878217"/>
                  </a:lnTo>
                  <a:close/>
                </a:path>
                <a:path w="2330450" h="1436370" extrusionOk="0">
                  <a:moveTo>
                    <a:pt x="1123520" y="842409"/>
                  </a:moveTo>
                  <a:lnTo>
                    <a:pt x="1121708" y="839704"/>
                  </a:lnTo>
                  <a:lnTo>
                    <a:pt x="1118224" y="836766"/>
                  </a:lnTo>
                  <a:lnTo>
                    <a:pt x="1118960" y="831851"/>
                  </a:lnTo>
                  <a:lnTo>
                    <a:pt x="1122754" y="828487"/>
                  </a:lnTo>
                  <a:lnTo>
                    <a:pt x="1127265" y="827810"/>
                  </a:lnTo>
                  <a:lnTo>
                    <a:pt x="1131412" y="832005"/>
                  </a:lnTo>
                  <a:lnTo>
                    <a:pt x="1131622" y="836939"/>
                  </a:lnTo>
                  <a:lnTo>
                    <a:pt x="1128367" y="839711"/>
                  </a:lnTo>
                  <a:lnTo>
                    <a:pt x="1126579" y="842403"/>
                  </a:lnTo>
                  <a:lnTo>
                    <a:pt x="1123520" y="842409"/>
                  </a:lnTo>
                  <a:close/>
                </a:path>
                <a:path w="2330450" h="1436370" extrusionOk="0">
                  <a:moveTo>
                    <a:pt x="267804" y="843893"/>
                  </a:moveTo>
                  <a:lnTo>
                    <a:pt x="265964" y="841177"/>
                  </a:lnTo>
                  <a:lnTo>
                    <a:pt x="262489" y="838275"/>
                  </a:lnTo>
                  <a:lnTo>
                    <a:pt x="263206" y="833354"/>
                  </a:lnTo>
                  <a:lnTo>
                    <a:pt x="266988" y="829972"/>
                  </a:lnTo>
                  <a:lnTo>
                    <a:pt x="271493" y="829276"/>
                  </a:lnTo>
                  <a:lnTo>
                    <a:pt x="275658" y="833458"/>
                  </a:lnTo>
                  <a:lnTo>
                    <a:pt x="275880" y="838392"/>
                  </a:lnTo>
                  <a:lnTo>
                    <a:pt x="272626" y="841201"/>
                  </a:lnTo>
                  <a:lnTo>
                    <a:pt x="270863" y="843881"/>
                  </a:lnTo>
                  <a:lnTo>
                    <a:pt x="267804" y="843893"/>
                  </a:lnTo>
                  <a:close/>
                </a:path>
                <a:path w="2330450" h="1436370" extrusionOk="0">
                  <a:moveTo>
                    <a:pt x="750447" y="842630"/>
                  </a:moveTo>
                  <a:lnTo>
                    <a:pt x="746362" y="838368"/>
                  </a:lnTo>
                  <a:lnTo>
                    <a:pt x="746239" y="833415"/>
                  </a:lnTo>
                  <a:lnTo>
                    <a:pt x="749533" y="830711"/>
                  </a:lnTo>
                  <a:lnTo>
                    <a:pt x="751368" y="828031"/>
                  </a:lnTo>
                  <a:lnTo>
                    <a:pt x="754421" y="828087"/>
                  </a:lnTo>
                  <a:lnTo>
                    <a:pt x="756176" y="830810"/>
                  </a:lnTo>
                  <a:lnTo>
                    <a:pt x="759624" y="833809"/>
                  </a:lnTo>
                  <a:lnTo>
                    <a:pt x="758814" y="838719"/>
                  </a:lnTo>
                  <a:lnTo>
                    <a:pt x="754964" y="842015"/>
                  </a:lnTo>
                  <a:lnTo>
                    <a:pt x="750447" y="842630"/>
                  </a:lnTo>
                  <a:close/>
                </a:path>
                <a:path w="2330450" h="1436370" extrusionOk="0">
                  <a:moveTo>
                    <a:pt x="1179915" y="843893"/>
                  </a:moveTo>
                  <a:lnTo>
                    <a:pt x="1178075" y="841177"/>
                  </a:lnTo>
                  <a:lnTo>
                    <a:pt x="1174594" y="838275"/>
                  </a:lnTo>
                  <a:lnTo>
                    <a:pt x="1175311" y="833354"/>
                  </a:lnTo>
                  <a:lnTo>
                    <a:pt x="1179093" y="829972"/>
                  </a:lnTo>
                  <a:lnTo>
                    <a:pt x="1183604" y="829276"/>
                  </a:lnTo>
                  <a:lnTo>
                    <a:pt x="1187763" y="833458"/>
                  </a:lnTo>
                  <a:lnTo>
                    <a:pt x="1187979" y="838392"/>
                  </a:lnTo>
                  <a:lnTo>
                    <a:pt x="1184725" y="841201"/>
                  </a:lnTo>
                  <a:lnTo>
                    <a:pt x="1182962" y="843881"/>
                  </a:lnTo>
                  <a:lnTo>
                    <a:pt x="1179915" y="843893"/>
                  </a:lnTo>
                  <a:close/>
                </a:path>
                <a:path w="2330450" h="1436370" extrusionOk="0">
                  <a:moveTo>
                    <a:pt x="384313" y="844226"/>
                  </a:moveTo>
                  <a:lnTo>
                    <a:pt x="379376" y="843511"/>
                  </a:lnTo>
                  <a:lnTo>
                    <a:pt x="375983" y="839741"/>
                  </a:lnTo>
                  <a:lnTo>
                    <a:pt x="375291" y="835245"/>
                  </a:lnTo>
                  <a:lnTo>
                    <a:pt x="379481" y="831105"/>
                  </a:lnTo>
                  <a:lnTo>
                    <a:pt x="384431" y="830877"/>
                  </a:lnTo>
                  <a:lnTo>
                    <a:pt x="387218" y="834105"/>
                  </a:lnTo>
                  <a:lnTo>
                    <a:pt x="389931" y="835879"/>
                  </a:lnTo>
                  <a:lnTo>
                    <a:pt x="389949" y="838922"/>
                  </a:lnTo>
                  <a:lnTo>
                    <a:pt x="387255" y="840727"/>
                  </a:lnTo>
                  <a:lnTo>
                    <a:pt x="384313" y="844226"/>
                  </a:lnTo>
                  <a:close/>
                </a:path>
                <a:path w="2330450" h="1436370" extrusionOk="0">
                  <a:moveTo>
                    <a:pt x="806805" y="844109"/>
                  </a:moveTo>
                  <a:lnTo>
                    <a:pt x="802720" y="839846"/>
                  </a:lnTo>
                  <a:lnTo>
                    <a:pt x="802596" y="834894"/>
                  </a:lnTo>
                  <a:lnTo>
                    <a:pt x="805890" y="832189"/>
                  </a:lnTo>
                  <a:lnTo>
                    <a:pt x="807726" y="829510"/>
                  </a:lnTo>
                  <a:lnTo>
                    <a:pt x="810778" y="829565"/>
                  </a:lnTo>
                  <a:lnTo>
                    <a:pt x="812533" y="832282"/>
                  </a:lnTo>
                  <a:lnTo>
                    <a:pt x="815988" y="835288"/>
                  </a:lnTo>
                  <a:lnTo>
                    <a:pt x="815172" y="840191"/>
                  </a:lnTo>
                  <a:lnTo>
                    <a:pt x="811322" y="843493"/>
                  </a:lnTo>
                  <a:lnTo>
                    <a:pt x="806805" y="844109"/>
                  </a:lnTo>
                  <a:close/>
                </a:path>
                <a:path w="2330450" h="1436370" extrusionOk="0">
                  <a:moveTo>
                    <a:pt x="1236273" y="845372"/>
                  </a:moveTo>
                  <a:lnTo>
                    <a:pt x="1234433" y="842655"/>
                  </a:lnTo>
                  <a:lnTo>
                    <a:pt x="1230952" y="839748"/>
                  </a:lnTo>
                  <a:lnTo>
                    <a:pt x="1231669" y="834826"/>
                  </a:lnTo>
                  <a:lnTo>
                    <a:pt x="1235451" y="831450"/>
                  </a:lnTo>
                  <a:lnTo>
                    <a:pt x="1239962" y="830754"/>
                  </a:lnTo>
                  <a:lnTo>
                    <a:pt x="1244121" y="834937"/>
                  </a:lnTo>
                  <a:lnTo>
                    <a:pt x="1244337" y="839871"/>
                  </a:lnTo>
                  <a:lnTo>
                    <a:pt x="1241083" y="842680"/>
                  </a:lnTo>
                  <a:lnTo>
                    <a:pt x="1239319" y="845359"/>
                  </a:lnTo>
                  <a:lnTo>
                    <a:pt x="1236273" y="845372"/>
                  </a:lnTo>
                  <a:close/>
                </a:path>
                <a:path w="2330450" h="1436370" extrusionOk="0">
                  <a:moveTo>
                    <a:pt x="440331" y="845828"/>
                  </a:moveTo>
                  <a:lnTo>
                    <a:pt x="435437" y="844879"/>
                  </a:lnTo>
                  <a:lnTo>
                    <a:pt x="432248" y="840930"/>
                  </a:lnTo>
                  <a:lnTo>
                    <a:pt x="431773" y="836409"/>
                  </a:lnTo>
                  <a:lnTo>
                    <a:pt x="436160" y="832460"/>
                  </a:lnTo>
                  <a:lnTo>
                    <a:pt x="441122" y="832497"/>
                  </a:lnTo>
                  <a:lnTo>
                    <a:pt x="443742" y="835855"/>
                  </a:lnTo>
                  <a:lnTo>
                    <a:pt x="446375" y="837764"/>
                  </a:lnTo>
                  <a:lnTo>
                    <a:pt x="446220" y="840795"/>
                  </a:lnTo>
                  <a:lnTo>
                    <a:pt x="443440" y="842470"/>
                  </a:lnTo>
                  <a:lnTo>
                    <a:pt x="440331" y="845828"/>
                  </a:lnTo>
                  <a:close/>
                </a:path>
                <a:path w="2330450" h="1436370" extrusionOk="0">
                  <a:moveTo>
                    <a:pt x="864096" y="846869"/>
                  </a:moveTo>
                  <a:lnTo>
                    <a:pt x="862260" y="844201"/>
                  </a:lnTo>
                  <a:lnTo>
                    <a:pt x="858726" y="841312"/>
                  </a:lnTo>
                  <a:lnTo>
                    <a:pt x="859381" y="836384"/>
                  </a:lnTo>
                  <a:lnTo>
                    <a:pt x="863125" y="832959"/>
                  </a:lnTo>
                  <a:lnTo>
                    <a:pt x="867630" y="832220"/>
                  </a:lnTo>
                  <a:lnTo>
                    <a:pt x="871839" y="836341"/>
                  </a:lnTo>
                  <a:lnTo>
                    <a:pt x="872117" y="841288"/>
                  </a:lnTo>
                  <a:lnTo>
                    <a:pt x="868903" y="844097"/>
                  </a:lnTo>
                  <a:lnTo>
                    <a:pt x="867154" y="846825"/>
                  </a:lnTo>
                  <a:lnTo>
                    <a:pt x="864096" y="846869"/>
                  </a:lnTo>
                  <a:close/>
                </a:path>
                <a:path w="2330450" h="1436370" extrusionOk="0">
                  <a:moveTo>
                    <a:pt x="923778" y="847312"/>
                  </a:moveTo>
                  <a:lnTo>
                    <a:pt x="918896" y="846339"/>
                  </a:lnTo>
                  <a:lnTo>
                    <a:pt x="915720" y="842366"/>
                  </a:lnTo>
                  <a:lnTo>
                    <a:pt x="915281" y="837844"/>
                  </a:lnTo>
                  <a:lnTo>
                    <a:pt x="919687" y="833926"/>
                  </a:lnTo>
                  <a:lnTo>
                    <a:pt x="924643" y="833988"/>
                  </a:lnTo>
                  <a:lnTo>
                    <a:pt x="927245" y="837364"/>
                  </a:lnTo>
                  <a:lnTo>
                    <a:pt x="929859" y="839286"/>
                  </a:lnTo>
                  <a:lnTo>
                    <a:pt x="929698" y="842316"/>
                  </a:lnTo>
                  <a:lnTo>
                    <a:pt x="926905" y="843973"/>
                  </a:lnTo>
                  <a:lnTo>
                    <a:pt x="923778" y="847312"/>
                  </a:lnTo>
                  <a:close/>
                </a:path>
                <a:path w="2330450" h="1436370" extrusionOk="0">
                  <a:moveTo>
                    <a:pt x="980253" y="848747"/>
                  </a:moveTo>
                  <a:lnTo>
                    <a:pt x="975346" y="847848"/>
                  </a:lnTo>
                  <a:lnTo>
                    <a:pt x="972114" y="843949"/>
                  </a:lnTo>
                  <a:lnTo>
                    <a:pt x="971583" y="839433"/>
                  </a:lnTo>
                  <a:lnTo>
                    <a:pt x="975933" y="835448"/>
                  </a:lnTo>
                  <a:lnTo>
                    <a:pt x="980896" y="835411"/>
                  </a:lnTo>
                  <a:lnTo>
                    <a:pt x="983547" y="838744"/>
                  </a:lnTo>
                  <a:lnTo>
                    <a:pt x="986198" y="840622"/>
                  </a:lnTo>
                  <a:lnTo>
                    <a:pt x="986093" y="843659"/>
                  </a:lnTo>
                  <a:lnTo>
                    <a:pt x="983330" y="845366"/>
                  </a:lnTo>
                  <a:lnTo>
                    <a:pt x="980253" y="848747"/>
                  </a:lnTo>
                  <a:close/>
                </a:path>
                <a:path w="2330450" h="1436370" extrusionOk="0">
                  <a:moveTo>
                    <a:pt x="1036493" y="850269"/>
                  </a:moveTo>
                  <a:lnTo>
                    <a:pt x="1031611" y="849296"/>
                  </a:lnTo>
                  <a:lnTo>
                    <a:pt x="1028441" y="845322"/>
                  </a:lnTo>
                  <a:lnTo>
                    <a:pt x="1027996" y="840795"/>
                  </a:lnTo>
                  <a:lnTo>
                    <a:pt x="1032402" y="836877"/>
                  </a:lnTo>
                  <a:lnTo>
                    <a:pt x="1037358" y="836945"/>
                  </a:lnTo>
                  <a:lnTo>
                    <a:pt x="1039960" y="840314"/>
                  </a:lnTo>
                  <a:lnTo>
                    <a:pt x="1042574" y="842236"/>
                  </a:lnTo>
                  <a:lnTo>
                    <a:pt x="1042413" y="845273"/>
                  </a:lnTo>
                  <a:lnTo>
                    <a:pt x="1039620" y="846930"/>
                  </a:lnTo>
                  <a:lnTo>
                    <a:pt x="1036493" y="850269"/>
                  </a:lnTo>
                  <a:close/>
                </a:path>
                <a:path w="2330450" h="1436370" extrusionOk="0">
                  <a:moveTo>
                    <a:pt x="1093043" y="851686"/>
                  </a:moveTo>
                  <a:lnTo>
                    <a:pt x="1088130" y="850836"/>
                  </a:lnTo>
                  <a:lnTo>
                    <a:pt x="1084849" y="846979"/>
                  </a:lnTo>
                  <a:lnTo>
                    <a:pt x="1084255" y="842476"/>
                  </a:lnTo>
                  <a:lnTo>
                    <a:pt x="1088562" y="838436"/>
                  </a:lnTo>
                  <a:lnTo>
                    <a:pt x="1093531" y="838343"/>
                  </a:lnTo>
                  <a:lnTo>
                    <a:pt x="1096231" y="841645"/>
                  </a:lnTo>
                  <a:lnTo>
                    <a:pt x="1098901" y="843493"/>
                  </a:lnTo>
                  <a:lnTo>
                    <a:pt x="1098821" y="846530"/>
                  </a:lnTo>
                  <a:lnTo>
                    <a:pt x="1096083" y="848273"/>
                  </a:lnTo>
                  <a:lnTo>
                    <a:pt x="1093043" y="851686"/>
                  </a:lnTo>
                  <a:close/>
                </a:path>
                <a:path w="2330450" h="1436370" extrusionOk="0">
                  <a:moveTo>
                    <a:pt x="1516659" y="852782"/>
                  </a:moveTo>
                  <a:lnTo>
                    <a:pt x="1514817" y="850115"/>
                  </a:lnTo>
                  <a:lnTo>
                    <a:pt x="1511283" y="847226"/>
                  </a:lnTo>
                  <a:lnTo>
                    <a:pt x="1511944" y="842298"/>
                  </a:lnTo>
                  <a:lnTo>
                    <a:pt x="1515689" y="838873"/>
                  </a:lnTo>
                  <a:lnTo>
                    <a:pt x="1520187" y="838134"/>
                  </a:lnTo>
                  <a:lnTo>
                    <a:pt x="1524396" y="842255"/>
                  </a:lnTo>
                  <a:lnTo>
                    <a:pt x="1524680" y="847195"/>
                  </a:lnTo>
                  <a:lnTo>
                    <a:pt x="1521466" y="850004"/>
                  </a:lnTo>
                  <a:lnTo>
                    <a:pt x="1519717" y="852727"/>
                  </a:lnTo>
                  <a:lnTo>
                    <a:pt x="1516659" y="852782"/>
                  </a:lnTo>
                  <a:close/>
                </a:path>
                <a:path w="2330450" h="1436370" extrusionOk="0">
                  <a:moveTo>
                    <a:pt x="237301" y="853164"/>
                  </a:moveTo>
                  <a:lnTo>
                    <a:pt x="232389" y="852314"/>
                  </a:lnTo>
                  <a:lnTo>
                    <a:pt x="229113" y="848458"/>
                  </a:lnTo>
                  <a:lnTo>
                    <a:pt x="228508" y="843955"/>
                  </a:lnTo>
                  <a:lnTo>
                    <a:pt x="232821" y="839914"/>
                  </a:lnTo>
                  <a:lnTo>
                    <a:pt x="237777" y="839815"/>
                  </a:lnTo>
                  <a:lnTo>
                    <a:pt x="240478" y="843117"/>
                  </a:lnTo>
                  <a:lnTo>
                    <a:pt x="243147" y="844959"/>
                  </a:lnTo>
                  <a:lnTo>
                    <a:pt x="243079" y="848008"/>
                  </a:lnTo>
                  <a:lnTo>
                    <a:pt x="240342" y="849745"/>
                  </a:lnTo>
                  <a:lnTo>
                    <a:pt x="237301" y="853164"/>
                  </a:lnTo>
                  <a:close/>
                </a:path>
                <a:path w="2330450" h="1436370" extrusionOk="0">
                  <a:moveTo>
                    <a:pt x="716262" y="852961"/>
                  </a:moveTo>
                  <a:lnTo>
                    <a:pt x="712226" y="848655"/>
                  </a:lnTo>
                  <a:lnTo>
                    <a:pt x="712152" y="843702"/>
                  </a:lnTo>
                  <a:lnTo>
                    <a:pt x="715477" y="841029"/>
                  </a:lnTo>
                  <a:lnTo>
                    <a:pt x="717337" y="838374"/>
                  </a:lnTo>
                  <a:lnTo>
                    <a:pt x="720390" y="838454"/>
                  </a:lnTo>
                  <a:lnTo>
                    <a:pt x="722120" y="841195"/>
                  </a:lnTo>
                  <a:lnTo>
                    <a:pt x="725543" y="844232"/>
                  </a:lnTo>
                  <a:lnTo>
                    <a:pt x="724666" y="849135"/>
                  </a:lnTo>
                  <a:lnTo>
                    <a:pt x="720785" y="852388"/>
                  </a:lnTo>
                  <a:lnTo>
                    <a:pt x="716262" y="852961"/>
                  </a:lnTo>
                  <a:close/>
                </a:path>
                <a:path w="2330450" h="1436370" extrusionOk="0">
                  <a:moveTo>
                    <a:pt x="1148412" y="854304"/>
                  </a:moveTo>
                  <a:lnTo>
                    <a:pt x="1145371" y="854144"/>
                  </a:lnTo>
                  <a:lnTo>
                    <a:pt x="1143703" y="851359"/>
                  </a:lnTo>
                  <a:lnTo>
                    <a:pt x="1140360" y="848242"/>
                  </a:lnTo>
                  <a:lnTo>
                    <a:pt x="1141336" y="843370"/>
                  </a:lnTo>
                  <a:lnTo>
                    <a:pt x="1145316" y="840210"/>
                  </a:lnTo>
                  <a:lnTo>
                    <a:pt x="1149858" y="839766"/>
                  </a:lnTo>
                  <a:lnTo>
                    <a:pt x="1153788" y="844164"/>
                  </a:lnTo>
                  <a:lnTo>
                    <a:pt x="1153726" y="849105"/>
                  </a:lnTo>
                  <a:lnTo>
                    <a:pt x="1150340" y="851692"/>
                  </a:lnTo>
                  <a:lnTo>
                    <a:pt x="1148412" y="854304"/>
                  </a:lnTo>
                  <a:close/>
                </a:path>
                <a:path w="2330450" h="1436370" extrusionOk="0">
                  <a:moveTo>
                    <a:pt x="293838" y="854575"/>
                  </a:moveTo>
                  <a:lnTo>
                    <a:pt x="288901" y="853860"/>
                  </a:lnTo>
                  <a:lnTo>
                    <a:pt x="285514" y="850090"/>
                  </a:lnTo>
                  <a:lnTo>
                    <a:pt x="284816" y="845600"/>
                  </a:lnTo>
                  <a:lnTo>
                    <a:pt x="289006" y="841454"/>
                  </a:lnTo>
                  <a:lnTo>
                    <a:pt x="293962" y="841226"/>
                  </a:lnTo>
                  <a:lnTo>
                    <a:pt x="296743" y="844460"/>
                  </a:lnTo>
                  <a:lnTo>
                    <a:pt x="299462" y="846228"/>
                  </a:lnTo>
                  <a:lnTo>
                    <a:pt x="299474" y="849271"/>
                  </a:lnTo>
                  <a:lnTo>
                    <a:pt x="296780" y="851076"/>
                  </a:lnTo>
                  <a:lnTo>
                    <a:pt x="293838" y="854575"/>
                  </a:lnTo>
                  <a:close/>
                </a:path>
                <a:path w="2330450" h="1436370" extrusionOk="0">
                  <a:moveTo>
                    <a:pt x="773002" y="854544"/>
                  </a:moveTo>
                  <a:lnTo>
                    <a:pt x="768714" y="850497"/>
                  </a:lnTo>
                  <a:lnTo>
                    <a:pt x="768355" y="845569"/>
                  </a:lnTo>
                  <a:lnTo>
                    <a:pt x="771519" y="842698"/>
                  </a:lnTo>
                  <a:lnTo>
                    <a:pt x="773219" y="839939"/>
                  </a:lnTo>
                  <a:lnTo>
                    <a:pt x="776265" y="839834"/>
                  </a:lnTo>
                  <a:lnTo>
                    <a:pt x="778150" y="842464"/>
                  </a:lnTo>
                  <a:lnTo>
                    <a:pt x="781740" y="845292"/>
                  </a:lnTo>
                  <a:lnTo>
                    <a:pt x="781178" y="850238"/>
                  </a:lnTo>
                  <a:lnTo>
                    <a:pt x="777495" y="853737"/>
                  </a:lnTo>
                  <a:lnTo>
                    <a:pt x="773002" y="854544"/>
                  </a:lnTo>
                  <a:close/>
                </a:path>
                <a:path w="2330450" h="1436370" extrusionOk="0">
                  <a:moveTo>
                    <a:pt x="1206030" y="854550"/>
                  </a:moveTo>
                  <a:lnTo>
                    <a:pt x="1201080" y="853891"/>
                  </a:lnTo>
                  <a:lnTo>
                    <a:pt x="1197644" y="850158"/>
                  </a:lnTo>
                  <a:lnTo>
                    <a:pt x="1196903" y="845674"/>
                  </a:lnTo>
                  <a:lnTo>
                    <a:pt x="1201043" y="841472"/>
                  </a:lnTo>
                  <a:lnTo>
                    <a:pt x="1205999" y="841195"/>
                  </a:lnTo>
                  <a:lnTo>
                    <a:pt x="1208817" y="844398"/>
                  </a:lnTo>
                  <a:lnTo>
                    <a:pt x="1211555" y="846142"/>
                  </a:lnTo>
                  <a:lnTo>
                    <a:pt x="1211604" y="849191"/>
                  </a:lnTo>
                  <a:lnTo>
                    <a:pt x="1208928" y="851027"/>
                  </a:lnTo>
                  <a:lnTo>
                    <a:pt x="1206030" y="854550"/>
                  </a:lnTo>
                  <a:close/>
                </a:path>
                <a:path w="2330450" h="1436370" extrusionOk="0">
                  <a:moveTo>
                    <a:pt x="402296" y="856047"/>
                  </a:moveTo>
                  <a:lnTo>
                    <a:pt x="397964" y="852055"/>
                  </a:lnTo>
                  <a:lnTo>
                    <a:pt x="397556" y="847127"/>
                  </a:lnTo>
                  <a:lnTo>
                    <a:pt x="400689" y="844226"/>
                  </a:lnTo>
                  <a:lnTo>
                    <a:pt x="402364" y="841442"/>
                  </a:lnTo>
                  <a:lnTo>
                    <a:pt x="405398" y="841306"/>
                  </a:lnTo>
                  <a:lnTo>
                    <a:pt x="407320" y="843918"/>
                  </a:lnTo>
                  <a:lnTo>
                    <a:pt x="410941" y="846702"/>
                  </a:lnTo>
                  <a:lnTo>
                    <a:pt x="410435" y="851649"/>
                  </a:lnTo>
                  <a:lnTo>
                    <a:pt x="406782" y="855191"/>
                  </a:lnTo>
                  <a:lnTo>
                    <a:pt x="402296" y="856047"/>
                  </a:lnTo>
                  <a:close/>
                </a:path>
                <a:path w="2330450" h="1436370" extrusionOk="0">
                  <a:moveTo>
                    <a:pt x="829323" y="856010"/>
                  </a:moveTo>
                  <a:lnTo>
                    <a:pt x="825059" y="851944"/>
                  </a:lnTo>
                  <a:lnTo>
                    <a:pt x="824725" y="847016"/>
                  </a:lnTo>
                  <a:lnTo>
                    <a:pt x="827902" y="844164"/>
                  </a:lnTo>
                  <a:lnTo>
                    <a:pt x="829620" y="841417"/>
                  </a:lnTo>
                  <a:lnTo>
                    <a:pt x="832672" y="841318"/>
                  </a:lnTo>
                  <a:lnTo>
                    <a:pt x="834545" y="843961"/>
                  </a:lnTo>
                  <a:lnTo>
                    <a:pt x="838110" y="846807"/>
                  </a:lnTo>
                  <a:lnTo>
                    <a:pt x="837523" y="851747"/>
                  </a:lnTo>
                  <a:lnTo>
                    <a:pt x="833816" y="855221"/>
                  </a:lnTo>
                  <a:lnTo>
                    <a:pt x="829323" y="856010"/>
                  </a:lnTo>
                  <a:close/>
                </a:path>
                <a:path w="2330450" h="1436370" extrusionOk="0">
                  <a:moveTo>
                    <a:pt x="1262122" y="856121"/>
                  </a:moveTo>
                  <a:lnTo>
                    <a:pt x="1257203" y="855271"/>
                  </a:lnTo>
                  <a:lnTo>
                    <a:pt x="1253922" y="851408"/>
                  </a:lnTo>
                  <a:lnTo>
                    <a:pt x="1253328" y="846912"/>
                  </a:lnTo>
                  <a:lnTo>
                    <a:pt x="1257635" y="842865"/>
                  </a:lnTo>
                  <a:lnTo>
                    <a:pt x="1262604" y="842778"/>
                  </a:lnTo>
                  <a:lnTo>
                    <a:pt x="1265304" y="846080"/>
                  </a:lnTo>
                  <a:lnTo>
                    <a:pt x="1267974" y="847922"/>
                  </a:lnTo>
                  <a:lnTo>
                    <a:pt x="1267900" y="850965"/>
                  </a:lnTo>
                  <a:lnTo>
                    <a:pt x="1265156" y="852702"/>
                  </a:lnTo>
                  <a:lnTo>
                    <a:pt x="1262122" y="856121"/>
                  </a:lnTo>
                  <a:close/>
                </a:path>
                <a:path w="2330450" h="1436370" extrusionOk="0">
                  <a:moveTo>
                    <a:pt x="463196" y="857427"/>
                  </a:moveTo>
                  <a:lnTo>
                    <a:pt x="458233" y="856928"/>
                  </a:lnTo>
                  <a:lnTo>
                    <a:pt x="454680" y="853287"/>
                  </a:lnTo>
                  <a:lnTo>
                    <a:pt x="453821" y="848815"/>
                  </a:lnTo>
                  <a:lnTo>
                    <a:pt x="457826" y="844497"/>
                  </a:lnTo>
                  <a:lnTo>
                    <a:pt x="462769" y="844090"/>
                  </a:lnTo>
                  <a:lnTo>
                    <a:pt x="465680" y="847207"/>
                  </a:lnTo>
                  <a:lnTo>
                    <a:pt x="468467" y="848877"/>
                  </a:lnTo>
                  <a:lnTo>
                    <a:pt x="468609" y="851907"/>
                  </a:lnTo>
                  <a:lnTo>
                    <a:pt x="465989" y="853817"/>
                  </a:lnTo>
                  <a:lnTo>
                    <a:pt x="463196" y="857427"/>
                  </a:lnTo>
                  <a:close/>
                </a:path>
                <a:path w="2330450" h="1436370" extrusionOk="0">
                  <a:moveTo>
                    <a:pt x="888869" y="858739"/>
                  </a:moveTo>
                  <a:lnTo>
                    <a:pt x="885829" y="858579"/>
                  </a:lnTo>
                  <a:lnTo>
                    <a:pt x="884161" y="855794"/>
                  </a:lnTo>
                  <a:lnTo>
                    <a:pt x="880818" y="852677"/>
                  </a:lnTo>
                  <a:lnTo>
                    <a:pt x="881794" y="847805"/>
                  </a:lnTo>
                  <a:lnTo>
                    <a:pt x="885774" y="844645"/>
                  </a:lnTo>
                  <a:lnTo>
                    <a:pt x="890316" y="844208"/>
                  </a:lnTo>
                  <a:lnTo>
                    <a:pt x="894246" y="848599"/>
                  </a:lnTo>
                  <a:lnTo>
                    <a:pt x="894184" y="853540"/>
                  </a:lnTo>
                  <a:lnTo>
                    <a:pt x="890797" y="856133"/>
                  </a:lnTo>
                  <a:lnTo>
                    <a:pt x="888869" y="858739"/>
                  </a:lnTo>
                  <a:close/>
                </a:path>
                <a:path w="2330450" h="1436370" extrusionOk="0">
                  <a:moveTo>
                    <a:pt x="494415" y="904563"/>
                  </a:moveTo>
                  <a:lnTo>
                    <a:pt x="491374" y="904427"/>
                  </a:lnTo>
                  <a:lnTo>
                    <a:pt x="489694" y="901655"/>
                  </a:lnTo>
                  <a:lnTo>
                    <a:pt x="486326" y="898557"/>
                  </a:lnTo>
                  <a:lnTo>
                    <a:pt x="487271" y="893672"/>
                  </a:lnTo>
                  <a:lnTo>
                    <a:pt x="491232" y="890493"/>
                  </a:lnTo>
                  <a:lnTo>
                    <a:pt x="495768" y="890025"/>
                  </a:lnTo>
                  <a:lnTo>
                    <a:pt x="499723" y="894392"/>
                  </a:lnTo>
                  <a:lnTo>
                    <a:pt x="499698" y="899333"/>
                  </a:lnTo>
                  <a:lnTo>
                    <a:pt x="496331" y="901945"/>
                  </a:lnTo>
                  <a:lnTo>
                    <a:pt x="494415" y="904563"/>
                  </a:lnTo>
                  <a:close/>
                </a:path>
                <a:path w="2330450" h="1436370" extrusionOk="0">
                  <a:moveTo>
                    <a:pt x="922295" y="903491"/>
                  </a:moveTo>
                  <a:lnTo>
                    <a:pt x="917413" y="902517"/>
                  </a:lnTo>
                  <a:lnTo>
                    <a:pt x="914243" y="898550"/>
                  </a:lnTo>
                  <a:lnTo>
                    <a:pt x="913798" y="894023"/>
                  </a:lnTo>
                  <a:lnTo>
                    <a:pt x="918204" y="890105"/>
                  </a:lnTo>
                  <a:lnTo>
                    <a:pt x="923160" y="890167"/>
                  </a:lnTo>
                  <a:lnTo>
                    <a:pt x="925762" y="893536"/>
                  </a:lnTo>
                  <a:lnTo>
                    <a:pt x="928376" y="895458"/>
                  </a:lnTo>
                  <a:lnTo>
                    <a:pt x="928215" y="898495"/>
                  </a:lnTo>
                  <a:lnTo>
                    <a:pt x="925422" y="900152"/>
                  </a:lnTo>
                  <a:lnTo>
                    <a:pt x="922295" y="903491"/>
                  </a:lnTo>
                  <a:close/>
                </a:path>
                <a:path w="2330450" h="1436370" extrusionOk="0">
                  <a:moveTo>
                    <a:pt x="979270" y="904754"/>
                  </a:moveTo>
                  <a:lnTo>
                    <a:pt x="974314" y="904218"/>
                  </a:lnTo>
                  <a:lnTo>
                    <a:pt x="970786" y="900565"/>
                  </a:lnTo>
                  <a:lnTo>
                    <a:pt x="969952" y="896086"/>
                  </a:lnTo>
                  <a:lnTo>
                    <a:pt x="973981" y="891787"/>
                  </a:lnTo>
                  <a:lnTo>
                    <a:pt x="978931" y="891405"/>
                  </a:lnTo>
                  <a:lnTo>
                    <a:pt x="981816" y="894547"/>
                  </a:lnTo>
                  <a:lnTo>
                    <a:pt x="984597" y="896228"/>
                  </a:lnTo>
                  <a:lnTo>
                    <a:pt x="984727" y="899265"/>
                  </a:lnTo>
                  <a:lnTo>
                    <a:pt x="982088" y="901162"/>
                  </a:lnTo>
                  <a:lnTo>
                    <a:pt x="979270" y="904754"/>
                  </a:lnTo>
                  <a:close/>
                </a:path>
                <a:path w="2330450" h="1436370" extrusionOk="0">
                  <a:moveTo>
                    <a:pt x="1035208" y="906380"/>
                  </a:moveTo>
                  <a:lnTo>
                    <a:pt x="1030289" y="905530"/>
                  </a:lnTo>
                  <a:lnTo>
                    <a:pt x="1027008" y="901674"/>
                  </a:lnTo>
                  <a:lnTo>
                    <a:pt x="1026414" y="897171"/>
                  </a:lnTo>
                  <a:lnTo>
                    <a:pt x="1030728" y="893130"/>
                  </a:lnTo>
                  <a:lnTo>
                    <a:pt x="1035690" y="893037"/>
                  </a:lnTo>
                  <a:lnTo>
                    <a:pt x="1038390" y="896339"/>
                  </a:lnTo>
                  <a:lnTo>
                    <a:pt x="1041060" y="898187"/>
                  </a:lnTo>
                  <a:lnTo>
                    <a:pt x="1040986" y="901230"/>
                  </a:lnTo>
                  <a:lnTo>
                    <a:pt x="1038242" y="902967"/>
                  </a:lnTo>
                  <a:lnTo>
                    <a:pt x="1035208" y="906380"/>
                  </a:lnTo>
                  <a:close/>
                </a:path>
                <a:path w="2330450" h="1436370" extrusionOk="0">
                  <a:moveTo>
                    <a:pt x="1091646" y="907840"/>
                  </a:moveTo>
                  <a:lnTo>
                    <a:pt x="1086721" y="907051"/>
                  </a:lnTo>
                  <a:lnTo>
                    <a:pt x="1083390" y="903226"/>
                  </a:lnTo>
                  <a:lnTo>
                    <a:pt x="1082747" y="898729"/>
                  </a:lnTo>
                  <a:lnTo>
                    <a:pt x="1087005" y="894645"/>
                  </a:lnTo>
                  <a:lnTo>
                    <a:pt x="1091967" y="894485"/>
                  </a:lnTo>
                  <a:lnTo>
                    <a:pt x="1094699" y="897756"/>
                  </a:lnTo>
                  <a:lnTo>
                    <a:pt x="1097393" y="899573"/>
                  </a:lnTo>
                  <a:lnTo>
                    <a:pt x="1097362" y="902622"/>
                  </a:lnTo>
                  <a:lnTo>
                    <a:pt x="1094637" y="904390"/>
                  </a:lnTo>
                  <a:lnTo>
                    <a:pt x="1091646" y="907840"/>
                  </a:lnTo>
                  <a:close/>
                </a:path>
                <a:path w="2330450" h="1436370" extrusionOk="0">
                  <a:moveTo>
                    <a:pt x="719796" y="909164"/>
                  </a:moveTo>
                  <a:lnTo>
                    <a:pt x="714834" y="908677"/>
                  </a:lnTo>
                  <a:lnTo>
                    <a:pt x="711262" y="905049"/>
                  </a:lnTo>
                  <a:lnTo>
                    <a:pt x="710391" y="900577"/>
                  </a:lnTo>
                  <a:lnTo>
                    <a:pt x="714383" y="896247"/>
                  </a:lnTo>
                  <a:lnTo>
                    <a:pt x="719327" y="895822"/>
                  </a:lnTo>
                  <a:lnTo>
                    <a:pt x="722244" y="898926"/>
                  </a:lnTo>
                  <a:lnTo>
                    <a:pt x="725037" y="900589"/>
                  </a:lnTo>
                  <a:lnTo>
                    <a:pt x="725197" y="903626"/>
                  </a:lnTo>
                  <a:lnTo>
                    <a:pt x="722577" y="905548"/>
                  </a:lnTo>
                  <a:lnTo>
                    <a:pt x="719796" y="909164"/>
                  </a:lnTo>
                  <a:close/>
                </a:path>
                <a:path w="2330450" h="1436370" extrusionOk="0">
                  <a:moveTo>
                    <a:pt x="1148350" y="909189"/>
                  </a:moveTo>
                  <a:lnTo>
                    <a:pt x="1143388" y="908659"/>
                  </a:lnTo>
                  <a:lnTo>
                    <a:pt x="1139865" y="905000"/>
                  </a:lnTo>
                  <a:lnTo>
                    <a:pt x="1139025" y="900522"/>
                  </a:lnTo>
                  <a:lnTo>
                    <a:pt x="1143060" y="896222"/>
                  </a:lnTo>
                  <a:lnTo>
                    <a:pt x="1148004" y="895846"/>
                  </a:lnTo>
                  <a:lnTo>
                    <a:pt x="1150896" y="898982"/>
                  </a:lnTo>
                  <a:lnTo>
                    <a:pt x="1153670" y="900663"/>
                  </a:lnTo>
                  <a:lnTo>
                    <a:pt x="1153800" y="903700"/>
                  </a:lnTo>
                  <a:lnTo>
                    <a:pt x="1151161" y="905598"/>
                  </a:lnTo>
                  <a:lnTo>
                    <a:pt x="1148350" y="909189"/>
                  </a:lnTo>
                  <a:close/>
                </a:path>
                <a:path w="2330450" h="1436370" extrusionOk="0">
                  <a:moveTo>
                    <a:pt x="2060264" y="909016"/>
                  </a:moveTo>
                  <a:lnTo>
                    <a:pt x="2055332" y="908874"/>
                  </a:lnTo>
                  <a:lnTo>
                    <a:pt x="2051093" y="904390"/>
                  </a:lnTo>
                  <a:lnTo>
                    <a:pt x="2052063" y="899967"/>
                  </a:lnTo>
                  <a:lnTo>
                    <a:pt x="2055524" y="896567"/>
                  </a:lnTo>
                  <a:lnTo>
                    <a:pt x="2060344" y="895661"/>
                  </a:lnTo>
                  <a:lnTo>
                    <a:pt x="2063193" y="899290"/>
                  </a:lnTo>
                  <a:lnTo>
                    <a:pt x="2067611" y="902542"/>
                  </a:lnTo>
                  <a:lnTo>
                    <a:pt x="2063032" y="905671"/>
                  </a:lnTo>
                  <a:lnTo>
                    <a:pt x="2060264" y="909016"/>
                  </a:lnTo>
                  <a:close/>
                </a:path>
                <a:path w="2330450" h="1436370" extrusionOk="0">
                  <a:moveTo>
                    <a:pt x="774764" y="911948"/>
                  </a:moveTo>
                  <a:lnTo>
                    <a:pt x="771711" y="911831"/>
                  </a:lnTo>
                  <a:lnTo>
                    <a:pt x="770012" y="909066"/>
                  </a:lnTo>
                  <a:lnTo>
                    <a:pt x="766631" y="905979"/>
                  </a:lnTo>
                  <a:lnTo>
                    <a:pt x="767565" y="901095"/>
                  </a:lnTo>
                  <a:lnTo>
                    <a:pt x="771507" y="897891"/>
                  </a:lnTo>
                  <a:lnTo>
                    <a:pt x="776037" y="897392"/>
                  </a:lnTo>
                  <a:lnTo>
                    <a:pt x="780016" y="901747"/>
                  </a:lnTo>
                  <a:lnTo>
                    <a:pt x="780016" y="906688"/>
                  </a:lnTo>
                  <a:lnTo>
                    <a:pt x="776661" y="909318"/>
                  </a:lnTo>
                  <a:lnTo>
                    <a:pt x="774764" y="911948"/>
                  </a:lnTo>
                  <a:close/>
                </a:path>
                <a:path w="2330450" h="1436370" extrusionOk="0">
                  <a:moveTo>
                    <a:pt x="1199758" y="910618"/>
                  </a:moveTo>
                  <a:lnTo>
                    <a:pt x="1195716" y="906306"/>
                  </a:lnTo>
                  <a:lnTo>
                    <a:pt x="1195642" y="901359"/>
                  </a:lnTo>
                  <a:lnTo>
                    <a:pt x="1198967" y="898686"/>
                  </a:lnTo>
                  <a:lnTo>
                    <a:pt x="1200827" y="896031"/>
                  </a:lnTo>
                  <a:lnTo>
                    <a:pt x="1203880" y="896111"/>
                  </a:lnTo>
                  <a:lnTo>
                    <a:pt x="1205616" y="898852"/>
                  </a:lnTo>
                  <a:lnTo>
                    <a:pt x="1209033" y="901889"/>
                  </a:lnTo>
                  <a:lnTo>
                    <a:pt x="1208156" y="906786"/>
                  </a:lnTo>
                  <a:lnTo>
                    <a:pt x="1204275" y="910045"/>
                  </a:lnTo>
                  <a:lnTo>
                    <a:pt x="1199758" y="910618"/>
                  </a:lnTo>
                  <a:close/>
                </a:path>
                <a:path w="2330450" h="1436370" extrusionOk="0">
                  <a:moveTo>
                    <a:pt x="832493" y="912127"/>
                  </a:moveTo>
                  <a:lnTo>
                    <a:pt x="827531" y="911628"/>
                  </a:lnTo>
                  <a:lnTo>
                    <a:pt x="823978" y="907988"/>
                  </a:lnTo>
                  <a:lnTo>
                    <a:pt x="823113" y="903515"/>
                  </a:lnTo>
                  <a:lnTo>
                    <a:pt x="827123" y="899203"/>
                  </a:lnTo>
                  <a:lnTo>
                    <a:pt x="832061" y="898785"/>
                  </a:lnTo>
                  <a:lnTo>
                    <a:pt x="834971" y="901908"/>
                  </a:lnTo>
                  <a:lnTo>
                    <a:pt x="837758" y="903577"/>
                  </a:lnTo>
                  <a:lnTo>
                    <a:pt x="837913" y="906608"/>
                  </a:lnTo>
                  <a:lnTo>
                    <a:pt x="835286" y="908523"/>
                  </a:lnTo>
                  <a:lnTo>
                    <a:pt x="832493" y="912127"/>
                  </a:lnTo>
                  <a:close/>
                </a:path>
                <a:path w="2330450" h="1436370" extrusionOk="0">
                  <a:moveTo>
                    <a:pt x="1260719" y="912275"/>
                  </a:moveTo>
                  <a:lnTo>
                    <a:pt x="1255794" y="911493"/>
                  </a:lnTo>
                  <a:lnTo>
                    <a:pt x="1252463" y="907661"/>
                  </a:lnTo>
                  <a:lnTo>
                    <a:pt x="1251827" y="903170"/>
                  </a:lnTo>
                  <a:lnTo>
                    <a:pt x="1256078" y="899080"/>
                  </a:lnTo>
                  <a:lnTo>
                    <a:pt x="1261040" y="898926"/>
                  </a:lnTo>
                  <a:lnTo>
                    <a:pt x="1263772" y="902191"/>
                  </a:lnTo>
                  <a:lnTo>
                    <a:pt x="1266466" y="904008"/>
                  </a:lnTo>
                  <a:lnTo>
                    <a:pt x="1266441" y="907064"/>
                  </a:lnTo>
                  <a:lnTo>
                    <a:pt x="1263716" y="908825"/>
                  </a:lnTo>
                  <a:lnTo>
                    <a:pt x="1260719" y="912275"/>
                  </a:lnTo>
                  <a:close/>
                </a:path>
                <a:path w="2330450" h="1436370" extrusionOk="0">
                  <a:moveTo>
                    <a:pt x="461367" y="913735"/>
                  </a:moveTo>
                  <a:lnTo>
                    <a:pt x="456435" y="912977"/>
                  </a:lnTo>
                  <a:lnTo>
                    <a:pt x="453080" y="909176"/>
                  </a:lnTo>
                  <a:lnTo>
                    <a:pt x="452419" y="904680"/>
                  </a:lnTo>
                  <a:lnTo>
                    <a:pt x="456652" y="900565"/>
                  </a:lnTo>
                  <a:lnTo>
                    <a:pt x="461608" y="900386"/>
                  </a:lnTo>
                  <a:lnTo>
                    <a:pt x="464357" y="903639"/>
                  </a:lnTo>
                  <a:lnTo>
                    <a:pt x="467064" y="905431"/>
                  </a:lnTo>
                  <a:lnTo>
                    <a:pt x="467052" y="908480"/>
                  </a:lnTo>
                  <a:lnTo>
                    <a:pt x="464339" y="910261"/>
                  </a:lnTo>
                  <a:lnTo>
                    <a:pt x="461367" y="913735"/>
                  </a:lnTo>
                  <a:close/>
                </a:path>
                <a:path w="2330450" h="1436370" extrusionOk="0">
                  <a:moveTo>
                    <a:pt x="884266" y="913685"/>
                  </a:moveTo>
                  <a:lnTo>
                    <a:pt x="879959" y="909669"/>
                  </a:lnTo>
                  <a:lnTo>
                    <a:pt x="879575" y="904741"/>
                  </a:lnTo>
                  <a:lnTo>
                    <a:pt x="882727" y="901858"/>
                  </a:lnTo>
                  <a:lnTo>
                    <a:pt x="884414" y="899086"/>
                  </a:lnTo>
                  <a:lnTo>
                    <a:pt x="887461" y="898963"/>
                  </a:lnTo>
                  <a:lnTo>
                    <a:pt x="889364" y="901594"/>
                  </a:lnTo>
                  <a:lnTo>
                    <a:pt x="892967" y="904402"/>
                  </a:lnTo>
                  <a:lnTo>
                    <a:pt x="892429" y="909343"/>
                  </a:lnTo>
                  <a:lnTo>
                    <a:pt x="888758" y="912860"/>
                  </a:lnTo>
                  <a:lnTo>
                    <a:pt x="884266" y="913685"/>
                  </a:lnTo>
                  <a:close/>
                </a:path>
                <a:path w="2330450" h="1436370" extrusionOk="0">
                  <a:moveTo>
                    <a:pt x="28370" y="915090"/>
                  </a:moveTo>
                  <a:lnTo>
                    <a:pt x="25447" y="911985"/>
                  </a:lnTo>
                  <a:lnTo>
                    <a:pt x="22654" y="910322"/>
                  </a:lnTo>
                  <a:lnTo>
                    <a:pt x="22499" y="907285"/>
                  </a:lnTo>
                  <a:lnTo>
                    <a:pt x="25113" y="905363"/>
                  </a:lnTo>
                  <a:lnTo>
                    <a:pt x="27894" y="901747"/>
                  </a:lnTo>
                  <a:lnTo>
                    <a:pt x="32856" y="902234"/>
                  </a:lnTo>
                  <a:lnTo>
                    <a:pt x="36428" y="905862"/>
                  </a:lnTo>
                  <a:lnTo>
                    <a:pt x="37299" y="910334"/>
                  </a:lnTo>
                  <a:lnTo>
                    <a:pt x="33307" y="914665"/>
                  </a:lnTo>
                  <a:lnTo>
                    <a:pt x="28370" y="915090"/>
                  </a:lnTo>
                  <a:close/>
                </a:path>
                <a:path w="2330450" h="1436370" extrusionOk="0">
                  <a:moveTo>
                    <a:pt x="945085" y="915127"/>
                  </a:moveTo>
                  <a:lnTo>
                    <a:pt x="940129" y="914536"/>
                  </a:lnTo>
                  <a:lnTo>
                    <a:pt x="936644" y="910840"/>
                  </a:lnTo>
                  <a:lnTo>
                    <a:pt x="935853" y="906361"/>
                  </a:lnTo>
                  <a:lnTo>
                    <a:pt x="939937" y="902111"/>
                  </a:lnTo>
                  <a:lnTo>
                    <a:pt x="944881" y="901778"/>
                  </a:lnTo>
                  <a:lnTo>
                    <a:pt x="947742" y="904945"/>
                  </a:lnTo>
                  <a:lnTo>
                    <a:pt x="950498" y="906657"/>
                  </a:lnTo>
                  <a:lnTo>
                    <a:pt x="950597" y="909700"/>
                  </a:lnTo>
                  <a:lnTo>
                    <a:pt x="947940" y="911566"/>
                  </a:lnTo>
                  <a:lnTo>
                    <a:pt x="945085" y="915127"/>
                  </a:lnTo>
                  <a:close/>
                </a:path>
                <a:path w="2330450" h="1436370" extrusionOk="0">
                  <a:moveTo>
                    <a:pt x="997636" y="917837"/>
                  </a:moveTo>
                  <a:lnTo>
                    <a:pt x="995776" y="915188"/>
                  </a:lnTo>
                  <a:lnTo>
                    <a:pt x="992223" y="912318"/>
                  </a:lnTo>
                  <a:lnTo>
                    <a:pt x="992847" y="907384"/>
                  </a:lnTo>
                  <a:lnTo>
                    <a:pt x="996573" y="903934"/>
                  </a:lnTo>
                  <a:lnTo>
                    <a:pt x="1001072" y="903164"/>
                  </a:lnTo>
                  <a:lnTo>
                    <a:pt x="1005305" y="907261"/>
                  </a:lnTo>
                  <a:lnTo>
                    <a:pt x="1005614" y="912195"/>
                  </a:lnTo>
                  <a:lnTo>
                    <a:pt x="1002425" y="915028"/>
                  </a:lnTo>
                  <a:lnTo>
                    <a:pt x="1000689" y="917763"/>
                  </a:lnTo>
                  <a:lnTo>
                    <a:pt x="997636" y="917837"/>
                  </a:lnTo>
                  <a:close/>
                </a:path>
                <a:path w="2330450" h="1436370" extrusionOk="0">
                  <a:moveTo>
                    <a:pt x="1052925" y="918010"/>
                  </a:moveTo>
                  <a:lnTo>
                    <a:pt x="1048890" y="913698"/>
                  </a:lnTo>
                  <a:lnTo>
                    <a:pt x="1048815" y="908745"/>
                  </a:lnTo>
                  <a:lnTo>
                    <a:pt x="1052140" y="906078"/>
                  </a:lnTo>
                  <a:lnTo>
                    <a:pt x="1054000" y="903423"/>
                  </a:lnTo>
                  <a:lnTo>
                    <a:pt x="1057053" y="903503"/>
                  </a:lnTo>
                  <a:lnTo>
                    <a:pt x="1058783" y="906238"/>
                  </a:lnTo>
                  <a:lnTo>
                    <a:pt x="1062207" y="909281"/>
                  </a:lnTo>
                  <a:lnTo>
                    <a:pt x="1061329" y="914178"/>
                  </a:lnTo>
                  <a:lnTo>
                    <a:pt x="1057448" y="917437"/>
                  </a:lnTo>
                  <a:lnTo>
                    <a:pt x="1052925" y="918010"/>
                  </a:lnTo>
                  <a:close/>
                </a:path>
                <a:path w="2330450" h="1436370" extrusionOk="0">
                  <a:moveTo>
                    <a:pt x="1110346" y="920800"/>
                  </a:moveTo>
                  <a:lnTo>
                    <a:pt x="1108485" y="918145"/>
                  </a:lnTo>
                  <a:lnTo>
                    <a:pt x="1104932" y="915281"/>
                  </a:lnTo>
                  <a:lnTo>
                    <a:pt x="1105556" y="910341"/>
                  </a:lnTo>
                  <a:lnTo>
                    <a:pt x="1109289" y="906891"/>
                  </a:lnTo>
                  <a:lnTo>
                    <a:pt x="1113781" y="906127"/>
                  </a:lnTo>
                  <a:lnTo>
                    <a:pt x="1118021" y="910224"/>
                  </a:lnTo>
                  <a:lnTo>
                    <a:pt x="1118329" y="915158"/>
                  </a:lnTo>
                  <a:lnTo>
                    <a:pt x="1115135" y="917985"/>
                  </a:lnTo>
                  <a:lnTo>
                    <a:pt x="1113404" y="920726"/>
                  </a:lnTo>
                  <a:lnTo>
                    <a:pt x="1110346" y="920800"/>
                  </a:lnTo>
                  <a:close/>
                </a:path>
                <a:path w="2330450" h="1436370" extrusionOk="0">
                  <a:moveTo>
                    <a:pt x="2021845" y="919611"/>
                  </a:moveTo>
                  <a:lnTo>
                    <a:pt x="2017513" y="915620"/>
                  </a:lnTo>
                  <a:lnTo>
                    <a:pt x="2017099" y="910698"/>
                  </a:lnTo>
                  <a:lnTo>
                    <a:pt x="2020232" y="907797"/>
                  </a:lnTo>
                  <a:lnTo>
                    <a:pt x="2021907" y="905018"/>
                  </a:lnTo>
                  <a:lnTo>
                    <a:pt x="2024947" y="904870"/>
                  </a:lnTo>
                  <a:lnTo>
                    <a:pt x="2026863" y="907488"/>
                  </a:lnTo>
                  <a:lnTo>
                    <a:pt x="2030484" y="910273"/>
                  </a:lnTo>
                  <a:lnTo>
                    <a:pt x="2029977" y="915219"/>
                  </a:lnTo>
                  <a:lnTo>
                    <a:pt x="2026331" y="918761"/>
                  </a:lnTo>
                  <a:lnTo>
                    <a:pt x="2021845" y="919611"/>
                  </a:lnTo>
                  <a:close/>
                </a:path>
                <a:path w="2330450" h="1436370" extrusionOk="0">
                  <a:moveTo>
                    <a:pt x="741598" y="921151"/>
                  </a:moveTo>
                  <a:lnTo>
                    <a:pt x="736673" y="920344"/>
                  </a:lnTo>
                  <a:lnTo>
                    <a:pt x="733367" y="916501"/>
                  </a:lnTo>
                  <a:lnTo>
                    <a:pt x="732749" y="912004"/>
                  </a:lnTo>
                  <a:lnTo>
                    <a:pt x="737031" y="907932"/>
                  </a:lnTo>
                  <a:lnTo>
                    <a:pt x="741993" y="907809"/>
                  </a:lnTo>
                  <a:lnTo>
                    <a:pt x="744712" y="911092"/>
                  </a:lnTo>
                  <a:lnTo>
                    <a:pt x="747401" y="912922"/>
                  </a:lnTo>
                  <a:lnTo>
                    <a:pt x="747345" y="915965"/>
                  </a:lnTo>
                  <a:lnTo>
                    <a:pt x="744613" y="917720"/>
                  </a:lnTo>
                  <a:lnTo>
                    <a:pt x="741598" y="921151"/>
                  </a:lnTo>
                  <a:close/>
                </a:path>
                <a:path w="2330450" h="1436370" extrusionOk="0">
                  <a:moveTo>
                    <a:pt x="1170436" y="921077"/>
                  </a:moveTo>
                  <a:lnTo>
                    <a:pt x="1165486" y="920418"/>
                  </a:lnTo>
                  <a:lnTo>
                    <a:pt x="1162050" y="916685"/>
                  </a:lnTo>
                  <a:lnTo>
                    <a:pt x="1161308" y="912201"/>
                  </a:lnTo>
                  <a:lnTo>
                    <a:pt x="1165449" y="908006"/>
                  </a:lnTo>
                  <a:lnTo>
                    <a:pt x="1170405" y="907723"/>
                  </a:lnTo>
                  <a:lnTo>
                    <a:pt x="1173223" y="910926"/>
                  </a:lnTo>
                  <a:lnTo>
                    <a:pt x="1175960" y="912669"/>
                  </a:lnTo>
                  <a:lnTo>
                    <a:pt x="1176010" y="915718"/>
                  </a:lnTo>
                  <a:lnTo>
                    <a:pt x="1173328" y="917554"/>
                  </a:lnTo>
                  <a:lnTo>
                    <a:pt x="1170436" y="921077"/>
                  </a:lnTo>
                  <a:close/>
                </a:path>
                <a:path w="2330450" h="1436370" extrusionOk="0">
                  <a:moveTo>
                    <a:pt x="793648" y="922482"/>
                  </a:moveTo>
                  <a:lnTo>
                    <a:pt x="790732" y="919377"/>
                  </a:lnTo>
                  <a:lnTo>
                    <a:pt x="787939" y="917708"/>
                  </a:lnTo>
                  <a:lnTo>
                    <a:pt x="787778" y="914677"/>
                  </a:lnTo>
                  <a:lnTo>
                    <a:pt x="790398" y="912755"/>
                  </a:lnTo>
                  <a:lnTo>
                    <a:pt x="793179" y="909139"/>
                  </a:lnTo>
                  <a:lnTo>
                    <a:pt x="798141" y="909626"/>
                  </a:lnTo>
                  <a:lnTo>
                    <a:pt x="801713" y="913248"/>
                  </a:lnTo>
                  <a:lnTo>
                    <a:pt x="802584" y="917726"/>
                  </a:lnTo>
                  <a:lnTo>
                    <a:pt x="798592" y="922057"/>
                  </a:lnTo>
                  <a:lnTo>
                    <a:pt x="793648" y="922482"/>
                  </a:lnTo>
                  <a:close/>
                </a:path>
                <a:path w="2330450" h="1436370" extrusionOk="0">
                  <a:moveTo>
                    <a:pt x="1223061" y="923757"/>
                  </a:moveTo>
                  <a:lnTo>
                    <a:pt x="1221207" y="921102"/>
                  </a:lnTo>
                  <a:lnTo>
                    <a:pt x="1217654" y="918231"/>
                  </a:lnTo>
                  <a:lnTo>
                    <a:pt x="1218278" y="913297"/>
                  </a:lnTo>
                  <a:lnTo>
                    <a:pt x="1222004" y="909848"/>
                  </a:lnTo>
                  <a:lnTo>
                    <a:pt x="1226503" y="909078"/>
                  </a:lnTo>
                  <a:lnTo>
                    <a:pt x="1230742" y="913174"/>
                  </a:lnTo>
                  <a:lnTo>
                    <a:pt x="1231045" y="918108"/>
                  </a:lnTo>
                  <a:lnTo>
                    <a:pt x="1227850" y="920942"/>
                  </a:lnTo>
                  <a:lnTo>
                    <a:pt x="1226120" y="923677"/>
                  </a:lnTo>
                  <a:lnTo>
                    <a:pt x="1223061" y="923757"/>
                  </a:lnTo>
                  <a:close/>
                </a:path>
                <a:path w="2330450" h="1436370" extrusionOk="0">
                  <a:moveTo>
                    <a:pt x="427218" y="924108"/>
                  </a:moveTo>
                  <a:lnTo>
                    <a:pt x="422293" y="923320"/>
                  </a:lnTo>
                  <a:lnTo>
                    <a:pt x="418962" y="919494"/>
                  </a:lnTo>
                  <a:lnTo>
                    <a:pt x="418326" y="914998"/>
                  </a:lnTo>
                  <a:lnTo>
                    <a:pt x="422577" y="910907"/>
                  </a:lnTo>
                  <a:lnTo>
                    <a:pt x="427540" y="910753"/>
                  </a:lnTo>
                  <a:lnTo>
                    <a:pt x="430277" y="914018"/>
                  </a:lnTo>
                  <a:lnTo>
                    <a:pt x="432965" y="915835"/>
                  </a:lnTo>
                  <a:lnTo>
                    <a:pt x="432934" y="918891"/>
                  </a:lnTo>
                  <a:lnTo>
                    <a:pt x="430215" y="920652"/>
                  </a:lnTo>
                  <a:lnTo>
                    <a:pt x="427218" y="924108"/>
                  </a:lnTo>
                  <a:close/>
                </a:path>
                <a:path w="2330450" h="1436370" extrusionOk="0">
                  <a:moveTo>
                    <a:pt x="450750" y="879812"/>
                  </a:moveTo>
                  <a:lnTo>
                    <a:pt x="445850" y="878888"/>
                  </a:lnTo>
                  <a:lnTo>
                    <a:pt x="442636" y="874958"/>
                  </a:lnTo>
                  <a:lnTo>
                    <a:pt x="442136" y="870443"/>
                  </a:lnTo>
                  <a:lnTo>
                    <a:pt x="446505" y="866476"/>
                  </a:lnTo>
                  <a:lnTo>
                    <a:pt x="451461" y="866476"/>
                  </a:lnTo>
                  <a:lnTo>
                    <a:pt x="454099" y="869827"/>
                  </a:lnTo>
                  <a:lnTo>
                    <a:pt x="456738" y="871718"/>
                  </a:lnTo>
                  <a:lnTo>
                    <a:pt x="456621" y="874755"/>
                  </a:lnTo>
                  <a:lnTo>
                    <a:pt x="453846" y="876442"/>
                  </a:lnTo>
                  <a:lnTo>
                    <a:pt x="450750" y="879812"/>
                  </a:lnTo>
                  <a:close/>
                </a:path>
                <a:path w="2330450" h="1436370" extrusionOk="0">
                  <a:moveTo>
                    <a:pt x="873859" y="879683"/>
                  </a:moveTo>
                  <a:lnTo>
                    <a:pt x="869571" y="875635"/>
                  </a:lnTo>
                  <a:lnTo>
                    <a:pt x="869206" y="870708"/>
                  </a:lnTo>
                  <a:lnTo>
                    <a:pt x="872370" y="867837"/>
                  </a:lnTo>
                  <a:lnTo>
                    <a:pt x="874076" y="865077"/>
                  </a:lnTo>
                  <a:lnTo>
                    <a:pt x="877128" y="864973"/>
                  </a:lnTo>
                  <a:lnTo>
                    <a:pt x="879013" y="867603"/>
                  </a:lnTo>
                  <a:lnTo>
                    <a:pt x="882597" y="870430"/>
                  </a:lnTo>
                  <a:lnTo>
                    <a:pt x="882041" y="875377"/>
                  </a:lnTo>
                  <a:lnTo>
                    <a:pt x="878352" y="878870"/>
                  </a:lnTo>
                  <a:lnTo>
                    <a:pt x="873859" y="879683"/>
                  </a:lnTo>
                  <a:close/>
                </a:path>
                <a:path w="2330450" h="1436370" extrusionOk="0">
                  <a:moveTo>
                    <a:pt x="934518" y="881198"/>
                  </a:moveTo>
                  <a:lnTo>
                    <a:pt x="929581" y="880465"/>
                  </a:lnTo>
                  <a:lnTo>
                    <a:pt x="926206" y="876683"/>
                  </a:lnTo>
                  <a:lnTo>
                    <a:pt x="925527" y="872186"/>
                  </a:lnTo>
                  <a:lnTo>
                    <a:pt x="929735" y="868053"/>
                  </a:lnTo>
                  <a:lnTo>
                    <a:pt x="934685" y="867849"/>
                  </a:lnTo>
                  <a:lnTo>
                    <a:pt x="937459" y="871090"/>
                  </a:lnTo>
                  <a:lnTo>
                    <a:pt x="940166" y="872870"/>
                  </a:lnTo>
                  <a:lnTo>
                    <a:pt x="940172" y="875919"/>
                  </a:lnTo>
                  <a:lnTo>
                    <a:pt x="937472" y="877712"/>
                  </a:lnTo>
                  <a:lnTo>
                    <a:pt x="934518" y="881198"/>
                  </a:lnTo>
                  <a:close/>
                </a:path>
                <a:path w="2330450" h="1436370" extrusionOk="0">
                  <a:moveTo>
                    <a:pt x="991018" y="882621"/>
                  </a:moveTo>
                  <a:lnTo>
                    <a:pt x="986068" y="881993"/>
                  </a:lnTo>
                  <a:lnTo>
                    <a:pt x="982607" y="878284"/>
                  </a:lnTo>
                  <a:lnTo>
                    <a:pt x="981835" y="873800"/>
                  </a:lnTo>
                  <a:lnTo>
                    <a:pt x="985951" y="869574"/>
                  </a:lnTo>
                  <a:lnTo>
                    <a:pt x="990900" y="869266"/>
                  </a:lnTo>
                  <a:lnTo>
                    <a:pt x="993737" y="872451"/>
                  </a:lnTo>
                  <a:lnTo>
                    <a:pt x="996487" y="874182"/>
                  </a:lnTo>
                  <a:lnTo>
                    <a:pt x="996561" y="877225"/>
                  </a:lnTo>
                  <a:lnTo>
                    <a:pt x="993898" y="879079"/>
                  </a:lnTo>
                  <a:lnTo>
                    <a:pt x="991018" y="882621"/>
                  </a:lnTo>
                  <a:close/>
                </a:path>
                <a:path w="2330450" h="1436370" extrusionOk="0">
                  <a:moveTo>
                    <a:pt x="1043550" y="885307"/>
                  </a:moveTo>
                  <a:lnTo>
                    <a:pt x="1041715" y="882639"/>
                  </a:lnTo>
                  <a:lnTo>
                    <a:pt x="1038174" y="879750"/>
                  </a:lnTo>
                  <a:lnTo>
                    <a:pt x="1038835" y="874822"/>
                  </a:lnTo>
                  <a:lnTo>
                    <a:pt x="1042580" y="871391"/>
                  </a:lnTo>
                  <a:lnTo>
                    <a:pt x="1047085" y="870652"/>
                  </a:lnTo>
                  <a:lnTo>
                    <a:pt x="1051293" y="874779"/>
                  </a:lnTo>
                  <a:lnTo>
                    <a:pt x="1051571" y="879719"/>
                  </a:lnTo>
                  <a:lnTo>
                    <a:pt x="1048358" y="882535"/>
                  </a:lnTo>
                  <a:lnTo>
                    <a:pt x="1046609" y="885257"/>
                  </a:lnTo>
                  <a:lnTo>
                    <a:pt x="1043550" y="885307"/>
                  </a:lnTo>
                  <a:close/>
                </a:path>
                <a:path w="2330450" h="1436370" extrusionOk="0">
                  <a:moveTo>
                    <a:pt x="1103431" y="885688"/>
                  </a:moveTo>
                  <a:lnTo>
                    <a:pt x="1098512" y="884838"/>
                  </a:lnTo>
                  <a:lnTo>
                    <a:pt x="1095230" y="880982"/>
                  </a:lnTo>
                  <a:lnTo>
                    <a:pt x="1094637" y="876479"/>
                  </a:lnTo>
                  <a:lnTo>
                    <a:pt x="1098950" y="872432"/>
                  </a:lnTo>
                  <a:lnTo>
                    <a:pt x="1103912" y="872346"/>
                  </a:lnTo>
                  <a:lnTo>
                    <a:pt x="1106607" y="875648"/>
                  </a:lnTo>
                  <a:lnTo>
                    <a:pt x="1109282" y="877496"/>
                  </a:lnTo>
                  <a:lnTo>
                    <a:pt x="1109208" y="880533"/>
                  </a:lnTo>
                  <a:lnTo>
                    <a:pt x="1106465" y="882270"/>
                  </a:lnTo>
                  <a:lnTo>
                    <a:pt x="1103431" y="885688"/>
                  </a:lnTo>
                  <a:close/>
                </a:path>
                <a:path w="2330450" h="1436370" extrusionOk="0">
                  <a:moveTo>
                    <a:pt x="727119" y="887105"/>
                  </a:moveTo>
                  <a:lnTo>
                    <a:pt x="722775" y="883120"/>
                  </a:lnTo>
                  <a:lnTo>
                    <a:pt x="722342" y="878198"/>
                  </a:lnTo>
                  <a:lnTo>
                    <a:pt x="725463" y="875284"/>
                  </a:lnTo>
                  <a:lnTo>
                    <a:pt x="727132" y="872500"/>
                  </a:lnTo>
                  <a:lnTo>
                    <a:pt x="730166" y="872346"/>
                  </a:lnTo>
                  <a:lnTo>
                    <a:pt x="732100" y="874952"/>
                  </a:lnTo>
                  <a:lnTo>
                    <a:pt x="735727" y="877724"/>
                  </a:lnTo>
                  <a:lnTo>
                    <a:pt x="735239" y="882676"/>
                  </a:lnTo>
                  <a:lnTo>
                    <a:pt x="731599" y="886231"/>
                  </a:lnTo>
                  <a:lnTo>
                    <a:pt x="727119" y="887105"/>
                  </a:lnTo>
                  <a:close/>
                </a:path>
                <a:path w="2330450" h="1436370" extrusionOk="0">
                  <a:moveTo>
                    <a:pt x="1159708" y="887185"/>
                  </a:moveTo>
                  <a:lnTo>
                    <a:pt x="1154801" y="886286"/>
                  </a:lnTo>
                  <a:lnTo>
                    <a:pt x="1151569" y="882380"/>
                  </a:lnTo>
                  <a:lnTo>
                    <a:pt x="1151032" y="877871"/>
                  </a:lnTo>
                  <a:lnTo>
                    <a:pt x="1155382" y="873886"/>
                  </a:lnTo>
                  <a:lnTo>
                    <a:pt x="1160344" y="873849"/>
                  </a:lnTo>
                  <a:lnTo>
                    <a:pt x="1163002" y="877182"/>
                  </a:lnTo>
                  <a:lnTo>
                    <a:pt x="1165646" y="879060"/>
                  </a:lnTo>
                  <a:lnTo>
                    <a:pt x="1165548" y="882097"/>
                  </a:lnTo>
                  <a:lnTo>
                    <a:pt x="1162785" y="883804"/>
                  </a:lnTo>
                  <a:lnTo>
                    <a:pt x="1159708" y="887185"/>
                  </a:lnTo>
                  <a:close/>
                </a:path>
                <a:path w="2330450" h="1436370" extrusionOk="0">
                  <a:moveTo>
                    <a:pt x="784064" y="889754"/>
                  </a:moveTo>
                  <a:lnTo>
                    <a:pt x="782204" y="887099"/>
                  </a:lnTo>
                  <a:lnTo>
                    <a:pt x="778651" y="884235"/>
                  </a:lnTo>
                  <a:lnTo>
                    <a:pt x="779275" y="879294"/>
                  </a:lnTo>
                  <a:lnTo>
                    <a:pt x="783001" y="875845"/>
                  </a:lnTo>
                  <a:lnTo>
                    <a:pt x="787500" y="875081"/>
                  </a:lnTo>
                  <a:lnTo>
                    <a:pt x="791739" y="879177"/>
                  </a:lnTo>
                  <a:lnTo>
                    <a:pt x="792042" y="884112"/>
                  </a:lnTo>
                  <a:lnTo>
                    <a:pt x="788847" y="886939"/>
                  </a:lnTo>
                  <a:lnTo>
                    <a:pt x="787117" y="889680"/>
                  </a:lnTo>
                  <a:lnTo>
                    <a:pt x="784064" y="889754"/>
                  </a:lnTo>
                  <a:close/>
                </a:path>
                <a:path w="2330450" h="1436370" extrusionOk="0">
                  <a:moveTo>
                    <a:pt x="1212543" y="889723"/>
                  </a:moveTo>
                  <a:lnTo>
                    <a:pt x="1210733" y="887038"/>
                  </a:lnTo>
                  <a:lnTo>
                    <a:pt x="1207223" y="884105"/>
                  </a:lnTo>
                  <a:lnTo>
                    <a:pt x="1207940" y="879184"/>
                  </a:lnTo>
                  <a:lnTo>
                    <a:pt x="1211721" y="875808"/>
                  </a:lnTo>
                  <a:lnTo>
                    <a:pt x="1216226" y="875112"/>
                  </a:lnTo>
                  <a:lnTo>
                    <a:pt x="1220391" y="879295"/>
                  </a:lnTo>
                  <a:lnTo>
                    <a:pt x="1220608" y="884229"/>
                  </a:lnTo>
                  <a:lnTo>
                    <a:pt x="1217349" y="887038"/>
                  </a:lnTo>
                  <a:lnTo>
                    <a:pt x="1215590" y="889717"/>
                  </a:lnTo>
                  <a:lnTo>
                    <a:pt x="1212543" y="889723"/>
                  </a:lnTo>
                  <a:close/>
                </a:path>
                <a:path w="2330450" h="1436370" extrusionOk="0">
                  <a:moveTo>
                    <a:pt x="416725" y="890136"/>
                  </a:moveTo>
                  <a:lnTo>
                    <a:pt x="411813" y="889261"/>
                  </a:lnTo>
                  <a:lnTo>
                    <a:pt x="408544" y="885393"/>
                  </a:lnTo>
                  <a:lnTo>
                    <a:pt x="407975" y="880890"/>
                  </a:lnTo>
                  <a:lnTo>
                    <a:pt x="412295" y="876867"/>
                  </a:lnTo>
                  <a:lnTo>
                    <a:pt x="417263" y="876787"/>
                  </a:lnTo>
                  <a:lnTo>
                    <a:pt x="419945" y="880101"/>
                  </a:lnTo>
                  <a:lnTo>
                    <a:pt x="422608" y="881956"/>
                  </a:lnTo>
                  <a:lnTo>
                    <a:pt x="422528" y="884999"/>
                  </a:lnTo>
                  <a:lnTo>
                    <a:pt x="419778" y="886729"/>
                  </a:lnTo>
                  <a:lnTo>
                    <a:pt x="416725" y="890136"/>
                  </a:lnTo>
                  <a:close/>
                </a:path>
                <a:path w="2330450" h="1436370" extrusionOk="0">
                  <a:moveTo>
                    <a:pt x="843888" y="890124"/>
                  </a:moveTo>
                  <a:lnTo>
                    <a:pt x="838969" y="889274"/>
                  </a:lnTo>
                  <a:lnTo>
                    <a:pt x="835688" y="885417"/>
                  </a:lnTo>
                  <a:lnTo>
                    <a:pt x="835095" y="880914"/>
                  </a:lnTo>
                  <a:lnTo>
                    <a:pt x="839408" y="876867"/>
                  </a:lnTo>
                  <a:lnTo>
                    <a:pt x="844370" y="876781"/>
                  </a:lnTo>
                  <a:lnTo>
                    <a:pt x="847071" y="880083"/>
                  </a:lnTo>
                  <a:lnTo>
                    <a:pt x="849740" y="881931"/>
                  </a:lnTo>
                  <a:lnTo>
                    <a:pt x="849666" y="884968"/>
                  </a:lnTo>
                  <a:lnTo>
                    <a:pt x="846923" y="886705"/>
                  </a:lnTo>
                  <a:lnTo>
                    <a:pt x="843888" y="890124"/>
                  </a:lnTo>
                  <a:close/>
                </a:path>
                <a:path w="2330450" h="1436370" extrusionOk="0">
                  <a:moveTo>
                    <a:pt x="469511" y="892680"/>
                  </a:moveTo>
                  <a:lnTo>
                    <a:pt x="467671" y="889964"/>
                  </a:lnTo>
                  <a:lnTo>
                    <a:pt x="464197" y="887062"/>
                  </a:lnTo>
                  <a:lnTo>
                    <a:pt x="464907" y="882140"/>
                  </a:lnTo>
                  <a:lnTo>
                    <a:pt x="468689" y="878759"/>
                  </a:lnTo>
                  <a:lnTo>
                    <a:pt x="473194" y="878063"/>
                  </a:lnTo>
                  <a:lnTo>
                    <a:pt x="477359" y="882245"/>
                  </a:lnTo>
                  <a:lnTo>
                    <a:pt x="477582" y="887185"/>
                  </a:lnTo>
                  <a:lnTo>
                    <a:pt x="474327" y="889988"/>
                  </a:lnTo>
                  <a:lnTo>
                    <a:pt x="472564" y="892668"/>
                  </a:lnTo>
                  <a:lnTo>
                    <a:pt x="469511" y="892680"/>
                  </a:lnTo>
                  <a:close/>
                </a:path>
                <a:path w="2330450" h="1436370" extrusionOk="0">
                  <a:moveTo>
                    <a:pt x="900407" y="891553"/>
                  </a:moveTo>
                  <a:lnTo>
                    <a:pt x="895469" y="890814"/>
                  </a:lnTo>
                  <a:lnTo>
                    <a:pt x="892095" y="887031"/>
                  </a:lnTo>
                  <a:lnTo>
                    <a:pt x="891415" y="882541"/>
                  </a:lnTo>
                  <a:lnTo>
                    <a:pt x="895624" y="878401"/>
                  </a:lnTo>
                  <a:lnTo>
                    <a:pt x="900574" y="878198"/>
                  </a:lnTo>
                  <a:lnTo>
                    <a:pt x="903348" y="881438"/>
                  </a:lnTo>
                  <a:lnTo>
                    <a:pt x="906055" y="883225"/>
                  </a:lnTo>
                  <a:lnTo>
                    <a:pt x="906061" y="886268"/>
                  </a:lnTo>
                  <a:lnTo>
                    <a:pt x="903361" y="888066"/>
                  </a:lnTo>
                  <a:lnTo>
                    <a:pt x="900407" y="891553"/>
                  </a:lnTo>
                  <a:close/>
                </a:path>
                <a:path w="2330450" h="1436370" extrusionOk="0">
                  <a:moveTo>
                    <a:pt x="952148" y="892896"/>
                  </a:moveTo>
                  <a:lnTo>
                    <a:pt x="948064" y="888633"/>
                  </a:lnTo>
                  <a:lnTo>
                    <a:pt x="947940" y="883680"/>
                  </a:lnTo>
                  <a:lnTo>
                    <a:pt x="951234" y="880976"/>
                  </a:lnTo>
                  <a:lnTo>
                    <a:pt x="953069" y="878297"/>
                  </a:lnTo>
                  <a:lnTo>
                    <a:pt x="956122" y="878352"/>
                  </a:lnTo>
                  <a:lnTo>
                    <a:pt x="957877" y="881069"/>
                  </a:lnTo>
                  <a:lnTo>
                    <a:pt x="961331" y="884075"/>
                  </a:lnTo>
                  <a:lnTo>
                    <a:pt x="960516" y="888978"/>
                  </a:lnTo>
                  <a:lnTo>
                    <a:pt x="956666" y="892280"/>
                  </a:lnTo>
                  <a:lnTo>
                    <a:pt x="952148" y="892896"/>
                  </a:lnTo>
                  <a:close/>
                </a:path>
                <a:path w="2330450" h="1436370" extrusionOk="0">
                  <a:moveTo>
                    <a:pt x="1012059" y="895686"/>
                  </a:moveTo>
                  <a:lnTo>
                    <a:pt x="1009007" y="895563"/>
                  </a:lnTo>
                  <a:lnTo>
                    <a:pt x="1007307" y="892803"/>
                  </a:lnTo>
                  <a:lnTo>
                    <a:pt x="1003927" y="889717"/>
                  </a:lnTo>
                  <a:lnTo>
                    <a:pt x="1004860" y="884826"/>
                  </a:lnTo>
                  <a:lnTo>
                    <a:pt x="1008803" y="881629"/>
                  </a:lnTo>
                  <a:lnTo>
                    <a:pt x="1013332" y="881130"/>
                  </a:lnTo>
                  <a:lnTo>
                    <a:pt x="1017312" y="885485"/>
                  </a:lnTo>
                  <a:lnTo>
                    <a:pt x="1017312" y="890426"/>
                  </a:lnTo>
                  <a:lnTo>
                    <a:pt x="1013956" y="893056"/>
                  </a:lnTo>
                  <a:lnTo>
                    <a:pt x="1012059" y="895686"/>
                  </a:lnTo>
                  <a:close/>
                </a:path>
                <a:path w="2330450" h="1436370" extrusionOk="0">
                  <a:moveTo>
                    <a:pt x="1069499" y="895969"/>
                  </a:moveTo>
                  <a:lnTo>
                    <a:pt x="1064561" y="895261"/>
                  </a:lnTo>
                  <a:lnTo>
                    <a:pt x="1061168" y="891491"/>
                  </a:lnTo>
                  <a:lnTo>
                    <a:pt x="1060476" y="886994"/>
                  </a:lnTo>
                  <a:lnTo>
                    <a:pt x="1064666" y="882849"/>
                  </a:lnTo>
                  <a:lnTo>
                    <a:pt x="1069622" y="882627"/>
                  </a:lnTo>
                  <a:lnTo>
                    <a:pt x="1072409" y="885855"/>
                  </a:lnTo>
                  <a:lnTo>
                    <a:pt x="1075128" y="887629"/>
                  </a:lnTo>
                  <a:lnTo>
                    <a:pt x="1075134" y="890666"/>
                  </a:lnTo>
                  <a:lnTo>
                    <a:pt x="1072440" y="892471"/>
                  </a:lnTo>
                  <a:lnTo>
                    <a:pt x="1069499" y="895969"/>
                  </a:lnTo>
                  <a:close/>
                </a:path>
                <a:path w="2330450" h="1436370" extrusionOk="0">
                  <a:moveTo>
                    <a:pt x="693595" y="898624"/>
                  </a:moveTo>
                  <a:lnTo>
                    <a:pt x="691735" y="895970"/>
                  </a:lnTo>
                  <a:lnTo>
                    <a:pt x="688182" y="893099"/>
                  </a:lnTo>
                  <a:lnTo>
                    <a:pt x="688806" y="888165"/>
                  </a:lnTo>
                  <a:lnTo>
                    <a:pt x="692538" y="884715"/>
                  </a:lnTo>
                  <a:lnTo>
                    <a:pt x="697031" y="883945"/>
                  </a:lnTo>
                  <a:lnTo>
                    <a:pt x="701270" y="888042"/>
                  </a:lnTo>
                  <a:lnTo>
                    <a:pt x="701579" y="892976"/>
                  </a:lnTo>
                  <a:lnTo>
                    <a:pt x="698384" y="895809"/>
                  </a:lnTo>
                  <a:lnTo>
                    <a:pt x="696654" y="898544"/>
                  </a:lnTo>
                  <a:lnTo>
                    <a:pt x="693595" y="898624"/>
                  </a:lnTo>
                  <a:close/>
                </a:path>
                <a:path w="2330450" h="1436370" extrusionOk="0">
                  <a:moveTo>
                    <a:pt x="1125479" y="897577"/>
                  </a:moveTo>
                  <a:lnTo>
                    <a:pt x="1120597" y="896604"/>
                  </a:lnTo>
                  <a:lnTo>
                    <a:pt x="1117427" y="892637"/>
                  </a:lnTo>
                  <a:lnTo>
                    <a:pt x="1116982" y="888109"/>
                  </a:lnTo>
                  <a:lnTo>
                    <a:pt x="1121388" y="884192"/>
                  </a:lnTo>
                  <a:lnTo>
                    <a:pt x="1126344" y="884253"/>
                  </a:lnTo>
                  <a:lnTo>
                    <a:pt x="1128946" y="887623"/>
                  </a:lnTo>
                  <a:lnTo>
                    <a:pt x="1131560" y="889545"/>
                  </a:lnTo>
                  <a:lnTo>
                    <a:pt x="1131405" y="892581"/>
                  </a:lnTo>
                  <a:lnTo>
                    <a:pt x="1128612" y="894239"/>
                  </a:lnTo>
                  <a:lnTo>
                    <a:pt x="1125479" y="897577"/>
                  </a:lnTo>
                  <a:close/>
                </a:path>
                <a:path w="2330450" h="1436370" extrusionOk="0">
                  <a:moveTo>
                    <a:pt x="2037967" y="897448"/>
                  </a:moveTo>
                  <a:lnTo>
                    <a:pt x="2033030" y="896733"/>
                  </a:lnTo>
                  <a:lnTo>
                    <a:pt x="2029637" y="892963"/>
                  </a:lnTo>
                  <a:lnTo>
                    <a:pt x="2028945" y="888473"/>
                  </a:lnTo>
                  <a:lnTo>
                    <a:pt x="2033135" y="884327"/>
                  </a:lnTo>
                  <a:lnTo>
                    <a:pt x="2038085" y="884099"/>
                  </a:lnTo>
                  <a:lnTo>
                    <a:pt x="2040872" y="887333"/>
                  </a:lnTo>
                  <a:lnTo>
                    <a:pt x="2043585" y="889101"/>
                  </a:lnTo>
                  <a:lnTo>
                    <a:pt x="2043603" y="892144"/>
                  </a:lnTo>
                  <a:lnTo>
                    <a:pt x="2040903" y="893949"/>
                  </a:lnTo>
                  <a:lnTo>
                    <a:pt x="2037967" y="897448"/>
                  </a:lnTo>
                  <a:close/>
                </a:path>
                <a:path w="2330450" h="1436370" extrusionOk="0">
                  <a:moveTo>
                    <a:pt x="749032" y="898840"/>
                  </a:moveTo>
                  <a:lnTo>
                    <a:pt x="744898" y="894620"/>
                  </a:lnTo>
                  <a:lnTo>
                    <a:pt x="744725" y="889674"/>
                  </a:lnTo>
                  <a:lnTo>
                    <a:pt x="747987" y="886927"/>
                  </a:lnTo>
                  <a:lnTo>
                    <a:pt x="749792" y="884229"/>
                  </a:lnTo>
                  <a:lnTo>
                    <a:pt x="752845" y="884247"/>
                  </a:lnTo>
                  <a:lnTo>
                    <a:pt x="754631" y="886951"/>
                  </a:lnTo>
                  <a:lnTo>
                    <a:pt x="758110" y="889914"/>
                  </a:lnTo>
                  <a:lnTo>
                    <a:pt x="757350" y="894836"/>
                  </a:lnTo>
                  <a:lnTo>
                    <a:pt x="753543" y="898175"/>
                  </a:lnTo>
                  <a:lnTo>
                    <a:pt x="749032" y="898840"/>
                  </a:lnTo>
                  <a:close/>
                </a:path>
                <a:path w="2330450" h="1436370" extrusionOk="0">
                  <a:moveTo>
                    <a:pt x="1182300" y="898902"/>
                  </a:moveTo>
                  <a:lnTo>
                    <a:pt x="1177351" y="898242"/>
                  </a:lnTo>
                  <a:lnTo>
                    <a:pt x="1173915" y="894509"/>
                  </a:lnTo>
                  <a:lnTo>
                    <a:pt x="1173173" y="890019"/>
                  </a:lnTo>
                  <a:lnTo>
                    <a:pt x="1177313" y="885824"/>
                  </a:lnTo>
                  <a:lnTo>
                    <a:pt x="1182270" y="885547"/>
                  </a:lnTo>
                  <a:lnTo>
                    <a:pt x="1185087" y="888750"/>
                  </a:lnTo>
                  <a:lnTo>
                    <a:pt x="1187825" y="890493"/>
                  </a:lnTo>
                  <a:lnTo>
                    <a:pt x="1187874" y="893542"/>
                  </a:lnTo>
                  <a:lnTo>
                    <a:pt x="1185193" y="895372"/>
                  </a:lnTo>
                  <a:lnTo>
                    <a:pt x="1182300" y="898902"/>
                  </a:lnTo>
                  <a:close/>
                </a:path>
                <a:path w="2330450" h="1436370" extrusionOk="0">
                  <a:moveTo>
                    <a:pt x="805278" y="900275"/>
                  </a:moveTo>
                  <a:lnTo>
                    <a:pt x="801212" y="895982"/>
                  </a:lnTo>
                  <a:lnTo>
                    <a:pt x="801132" y="891029"/>
                  </a:lnTo>
                  <a:lnTo>
                    <a:pt x="804444" y="888343"/>
                  </a:lnTo>
                  <a:lnTo>
                    <a:pt x="806298" y="885676"/>
                  </a:lnTo>
                  <a:lnTo>
                    <a:pt x="809338" y="885750"/>
                  </a:lnTo>
                  <a:lnTo>
                    <a:pt x="811081" y="888485"/>
                  </a:lnTo>
                  <a:lnTo>
                    <a:pt x="814511" y="891510"/>
                  </a:lnTo>
                  <a:lnTo>
                    <a:pt x="813664" y="896413"/>
                  </a:lnTo>
                  <a:lnTo>
                    <a:pt x="809789" y="899684"/>
                  </a:lnTo>
                  <a:lnTo>
                    <a:pt x="805278" y="900275"/>
                  </a:lnTo>
                  <a:close/>
                </a:path>
                <a:path w="2330450" h="1436370" extrusionOk="0">
                  <a:moveTo>
                    <a:pt x="1237484" y="901600"/>
                  </a:moveTo>
                  <a:lnTo>
                    <a:pt x="1234437" y="901476"/>
                  </a:lnTo>
                  <a:lnTo>
                    <a:pt x="1232744" y="898717"/>
                  </a:lnTo>
                  <a:lnTo>
                    <a:pt x="1229364" y="895631"/>
                  </a:lnTo>
                  <a:lnTo>
                    <a:pt x="1230291" y="890740"/>
                  </a:lnTo>
                  <a:lnTo>
                    <a:pt x="1234234" y="887543"/>
                  </a:lnTo>
                  <a:lnTo>
                    <a:pt x="1238763" y="887044"/>
                  </a:lnTo>
                  <a:lnTo>
                    <a:pt x="1242743" y="891399"/>
                  </a:lnTo>
                  <a:lnTo>
                    <a:pt x="1242743" y="896339"/>
                  </a:lnTo>
                  <a:lnTo>
                    <a:pt x="1239387" y="898969"/>
                  </a:lnTo>
                  <a:lnTo>
                    <a:pt x="1237484" y="901600"/>
                  </a:lnTo>
                  <a:close/>
                </a:path>
                <a:path w="2330450" h="1436370" extrusionOk="0">
                  <a:moveTo>
                    <a:pt x="439083" y="901920"/>
                  </a:moveTo>
                  <a:lnTo>
                    <a:pt x="434158" y="901131"/>
                  </a:lnTo>
                  <a:lnTo>
                    <a:pt x="430827" y="897306"/>
                  </a:lnTo>
                  <a:lnTo>
                    <a:pt x="430191" y="892809"/>
                  </a:lnTo>
                  <a:lnTo>
                    <a:pt x="434448" y="888725"/>
                  </a:lnTo>
                  <a:lnTo>
                    <a:pt x="439411" y="888571"/>
                  </a:lnTo>
                  <a:lnTo>
                    <a:pt x="442142" y="891842"/>
                  </a:lnTo>
                  <a:lnTo>
                    <a:pt x="444830" y="893653"/>
                  </a:lnTo>
                  <a:lnTo>
                    <a:pt x="444799" y="896702"/>
                  </a:lnTo>
                  <a:lnTo>
                    <a:pt x="442080" y="898470"/>
                  </a:lnTo>
                  <a:lnTo>
                    <a:pt x="439083" y="901920"/>
                  </a:lnTo>
                  <a:close/>
                </a:path>
                <a:path w="2330450" h="1436370" extrusionOk="0">
                  <a:moveTo>
                    <a:pt x="866079" y="901963"/>
                  </a:moveTo>
                  <a:lnTo>
                    <a:pt x="861173" y="901076"/>
                  </a:lnTo>
                  <a:lnTo>
                    <a:pt x="857916" y="897183"/>
                  </a:lnTo>
                  <a:lnTo>
                    <a:pt x="857372" y="892674"/>
                  </a:lnTo>
                  <a:lnTo>
                    <a:pt x="861710" y="888670"/>
                  </a:lnTo>
                  <a:lnTo>
                    <a:pt x="866679" y="888627"/>
                  </a:lnTo>
                  <a:lnTo>
                    <a:pt x="869348" y="891953"/>
                  </a:lnTo>
                  <a:lnTo>
                    <a:pt x="872005" y="893820"/>
                  </a:lnTo>
                  <a:lnTo>
                    <a:pt x="871900" y="896856"/>
                  </a:lnTo>
                  <a:lnTo>
                    <a:pt x="869144" y="898575"/>
                  </a:lnTo>
                  <a:lnTo>
                    <a:pt x="866079" y="901963"/>
                  </a:lnTo>
                  <a:close/>
                </a:path>
                <a:path w="2330450" h="1436370" extrusionOk="0">
                  <a:moveTo>
                    <a:pt x="1004032" y="804390"/>
                  </a:moveTo>
                  <a:lnTo>
                    <a:pt x="999119" y="803515"/>
                  </a:lnTo>
                  <a:lnTo>
                    <a:pt x="995850" y="799646"/>
                  </a:lnTo>
                  <a:lnTo>
                    <a:pt x="995276" y="795144"/>
                  </a:lnTo>
                  <a:lnTo>
                    <a:pt x="999601" y="791115"/>
                  </a:lnTo>
                  <a:lnTo>
                    <a:pt x="1004570" y="791041"/>
                  </a:lnTo>
                  <a:lnTo>
                    <a:pt x="1007252" y="794355"/>
                  </a:lnTo>
                  <a:lnTo>
                    <a:pt x="1009915" y="796209"/>
                  </a:lnTo>
                  <a:lnTo>
                    <a:pt x="1009835" y="799252"/>
                  </a:lnTo>
                  <a:lnTo>
                    <a:pt x="1007079" y="800983"/>
                  </a:lnTo>
                  <a:lnTo>
                    <a:pt x="1004032" y="804390"/>
                  </a:lnTo>
                  <a:close/>
                </a:path>
                <a:path w="2330450" h="1436370" extrusionOk="0">
                  <a:moveTo>
                    <a:pt x="947551" y="802954"/>
                  </a:moveTo>
                  <a:lnTo>
                    <a:pt x="942657" y="802006"/>
                  </a:lnTo>
                  <a:lnTo>
                    <a:pt x="939468" y="798057"/>
                  </a:lnTo>
                  <a:lnTo>
                    <a:pt x="938998" y="793536"/>
                  </a:lnTo>
                  <a:lnTo>
                    <a:pt x="943379" y="789593"/>
                  </a:lnTo>
                  <a:lnTo>
                    <a:pt x="948336" y="789618"/>
                  </a:lnTo>
                  <a:lnTo>
                    <a:pt x="950956" y="792975"/>
                  </a:lnTo>
                  <a:lnTo>
                    <a:pt x="953582" y="794879"/>
                  </a:lnTo>
                  <a:lnTo>
                    <a:pt x="953440" y="797922"/>
                  </a:lnTo>
                  <a:lnTo>
                    <a:pt x="950659" y="799597"/>
                  </a:lnTo>
                  <a:lnTo>
                    <a:pt x="947551" y="802954"/>
                  </a:lnTo>
                  <a:close/>
                </a:path>
                <a:path w="2330450" h="1436370" extrusionOk="0">
                  <a:moveTo>
                    <a:pt x="891224" y="801457"/>
                  </a:moveTo>
                  <a:lnTo>
                    <a:pt x="886323" y="800533"/>
                  </a:lnTo>
                  <a:lnTo>
                    <a:pt x="883116" y="796603"/>
                  </a:lnTo>
                  <a:lnTo>
                    <a:pt x="882616" y="792088"/>
                  </a:lnTo>
                  <a:lnTo>
                    <a:pt x="886985" y="788121"/>
                  </a:lnTo>
                  <a:lnTo>
                    <a:pt x="891941" y="788121"/>
                  </a:lnTo>
                  <a:lnTo>
                    <a:pt x="894579" y="791466"/>
                  </a:lnTo>
                  <a:lnTo>
                    <a:pt x="897218" y="793363"/>
                  </a:lnTo>
                  <a:lnTo>
                    <a:pt x="897094" y="796400"/>
                  </a:lnTo>
                  <a:lnTo>
                    <a:pt x="894320" y="798088"/>
                  </a:lnTo>
                  <a:lnTo>
                    <a:pt x="891224" y="801457"/>
                  </a:lnTo>
                  <a:close/>
                </a:path>
                <a:path w="2330450" h="1436370" extrusionOk="0">
                  <a:moveTo>
                    <a:pt x="1191125" y="820479"/>
                  </a:moveTo>
                  <a:lnTo>
                    <a:pt x="1188202" y="817369"/>
                  </a:lnTo>
                  <a:lnTo>
                    <a:pt x="1185409" y="815705"/>
                  </a:lnTo>
                  <a:lnTo>
                    <a:pt x="1185254" y="812675"/>
                  </a:lnTo>
                  <a:lnTo>
                    <a:pt x="1187868" y="810759"/>
                  </a:lnTo>
                  <a:lnTo>
                    <a:pt x="1190649" y="807137"/>
                  </a:lnTo>
                  <a:lnTo>
                    <a:pt x="1195617" y="807624"/>
                  </a:lnTo>
                  <a:lnTo>
                    <a:pt x="1199183" y="811246"/>
                  </a:lnTo>
                  <a:lnTo>
                    <a:pt x="1200061" y="815718"/>
                  </a:lnTo>
                  <a:lnTo>
                    <a:pt x="1196062" y="820048"/>
                  </a:lnTo>
                  <a:lnTo>
                    <a:pt x="1191125" y="820479"/>
                  </a:lnTo>
                  <a:close/>
                </a:path>
                <a:path w="2330450" h="1436370" extrusionOk="0">
                  <a:moveTo>
                    <a:pt x="404335" y="802517"/>
                  </a:moveTo>
                  <a:lnTo>
                    <a:pt x="402500" y="799844"/>
                  </a:lnTo>
                  <a:lnTo>
                    <a:pt x="398965" y="796955"/>
                  </a:lnTo>
                  <a:lnTo>
                    <a:pt x="399620" y="792027"/>
                  </a:lnTo>
                  <a:lnTo>
                    <a:pt x="403365" y="788602"/>
                  </a:lnTo>
                  <a:lnTo>
                    <a:pt x="407870" y="787862"/>
                  </a:lnTo>
                  <a:lnTo>
                    <a:pt x="412078" y="791983"/>
                  </a:lnTo>
                  <a:lnTo>
                    <a:pt x="412363" y="796924"/>
                  </a:lnTo>
                  <a:lnTo>
                    <a:pt x="409149" y="799733"/>
                  </a:lnTo>
                  <a:lnTo>
                    <a:pt x="407400" y="802462"/>
                  </a:lnTo>
                  <a:lnTo>
                    <a:pt x="404335" y="802517"/>
                  </a:lnTo>
                  <a:close/>
                </a:path>
                <a:path w="2330450" h="1436370" extrusionOk="0">
                  <a:moveTo>
                    <a:pt x="834872" y="799979"/>
                  </a:moveTo>
                  <a:lnTo>
                    <a:pt x="829972" y="799055"/>
                  </a:lnTo>
                  <a:lnTo>
                    <a:pt x="826759" y="795125"/>
                  </a:lnTo>
                  <a:lnTo>
                    <a:pt x="826258" y="790610"/>
                  </a:lnTo>
                  <a:lnTo>
                    <a:pt x="830627" y="786643"/>
                  </a:lnTo>
                  <a:lnTo>
                    <a:pt x="835589" y="786643"/>
                  </a:lnTo>
                  <a:lnTo>
                    <a:pt x="838228" y="789994"/>
                  </a:lnTo>
                  <a:lnTo>
                    <a:pt x="840860" y="791885"/>
                  </a:lnTo>
                  <a:lnTo>
                    <a:pt x="840743" y="794922"/>
                  </a:lnTo>
                  <a:lnTo>
                    <a:pt x="837962" y="796610"/>
                  </a:lnTo>
                  <a:lnTo>
                    <a:pt x="834872" y="799979"/>
                  </a:lnTo>
                  <a:close/>
                </a:path>
                <a:path w="2330450" h="1436370" extrusionOk="0">
                  <a:moveTo>
                    <a:pt x="822223" y="823239"/>
                  </a:moveTo>
                  <a:lnTo>
                    <a:pt x="819176" y="823122"/>
                  </a:lnTo>
                  <a:lnTo>
                    <a:pt x="817483" y="820356"/>
                  </a:lnTo>
                  <a:lnTo>
                    <a:pt x="814103" y="817276"/>
                  </a:lnTo>
                  <a:lnTo>
                    <a:pt x="815024" y="812385"/>
                  </a:lnTo>
                  <a:lnTo>
                    <a:pt x="818966" y="809188"/>
                  </a:lnTo>
                  <a:lnTo>
                    <a:pt x="823502" y="808689"/>
                  </a:lnTo>
                  <a:lnTo>
                    <a:pt x="827482" y="813044"/>
                  </a:lnTo>
                  <a:lnTo>
                    <a:pt x="827482" y="817985"/>
                  </a:lnTo>
                  <a:lnTo>
                    <a:pt x="824120" y="820615"/>
                  </a:lnTo>
                  <a:lnTo>
                    <a:pt x="822223" y="823239"/>
                  </a:lnTo>
                  <a:close/>
                </a:path>
                <a:path w="2330450" h="1436370" extrusionOk="0">
                  <a:moveTo>
                    <a:pt x="351778" y="799961"/>
                  </a:moveTo>
                  <a:lnTo>
                    <a:pt x="346976" y="798987"/>
                  </a:lnTo>
                  <a:lnTo>
                    <a:pt x="343627" y="795556"/>
                  </a:lnTo>
                  <a:lnTo>
                    <a:pt x="342589" y="791170"/>
                  </a:lnTo>
                  <a:lnTo>
                    <a:pt x="346884" y="786748"/>
                  </a:lnTo>
                  <a:lnTo>
                    <a:pt x="351840" y="786550"/>
                  </a:lnTo>
                  <a:lnTo>
                    <a:pt x="354627" y="789858"/>
                  </a:lnTo>
                  <a:lnTo>
                    <a:pt x="359255" y="792957"/>
                  </a:lnTo>
                  <a:lnTo>
                    <a:pt x="354670" y="796314"/>
                  </a:lnTo>
                  <a:lnTo>
                    <a:pt x="351778" y="799961"/>
                  </a:lnTo>
                  <a:close/>
                </a:path>
                <a:path w="2330450" h="1436370" extrusionOk="0">
                  <a:moveTo>
                    <a:pt x="1207556" y="798353"/>
                  </a:moveTo>
                  <a:lnTo>
                    <a:pt x="1202606" y="797725"/>
                  </a:lnTo>
                  <a:lnTo>
                    <a:pt x="1199140" y="794010"/>
                  </a:lnTo>
                  <a:lnTo>
                    <a:pt x="1198373" y="789526"/>
                  </a:lnTo>
                  <a:lnTo>
                    <a:pt x="1202483" y="785306"/>
                  </a:lnTo>
                  <a:lnTo>
                    <a:pt x="1207433" y="784998"/>
                  </a:lnTo>
                  <a:lnTo>
                    <a:pt x="1210269" y="788183"/>
                  </a:lnTo>
                  <a:lnTo>
                    <a:pt x="1213019" y="789908"/>
                  </a:lnTo>
                  <a:lnTo>
                    <a:pt x="1213093" y="792957"/>
                  </a:lnTo>
                  <a:lnTo>
                    <a:pt x="1210436" y="794811"/>
                  </a:lnTo>
                  <a:lnTo>
                    <a:pt x="1207556" y="798353"/>
                  </a:lnTo>
                  <a:close/>
                </a:path>
                <a:path w="2330450" h="1436370" extrusionOk="0">
                  <a:moveTo>
                    <a:pt x="1247594" y="822019"/>
                  </a:moveTo>
                  <a:lnTo>
                    <a:pt x="1243305" y="817978"/>
                  </a:lnTo>
                  <a:lnTo>
                    <a:pt x="1242947" y="813044"/>
                  </a:lnTo>
                  <a:lnTo>
                    <a:pt x="1246111" y="810174"/>
                  </a:lnTo>
                  <a:lnTo>
                    <a:pt x="1247810" y="807420"/>
                  </a:lnTo>
                  <a:lnTo>
                    <a:pt x="1250857" y="807316"/>
                  </a:lnTo>
                  <a:lnTo>
                    <a:pt x="1252748" y="809940"/>
                  </a:lnTo>
                  <a:lnTo>
                    <a:pt x="1256338" y="812767"/>
                  </a:lnTo>
                  <a:lnTo>
                    <a:pt x="1255776" y="817714"/>
                  </a:lnTo>
                  <a:lnTo>
                    <a:pt x="1252093" y="821212"/>
                  </a:lnTo>
                  <a:lnTo>
                    <a:pt x="1247594" y="822019"/>
                  </a:lnTo>
                  <a:close/>
                </a:path>
                <a:path w="2330450" h="1436370" extrusionOk="0">
                  <a:moveTo>
                    <a:pt x="774133" y="798267"/>
                  </a:moveTo>
                  <a:lnTo>
                    <a:pt x="770067" y="793973"/>
                  </a:lnTo>
                  <a:lnTo>
                    <a:pt x="769987" y="789021"/>
                  </a:lnTo>
                  <a:lnTo>
                    <a:pt x="773299" y="786335"/>
                  </a:lnTo>
                  <a:lnTo>
                    <a:pt x="775153" y="783668"/>
                  </a:lnTo>
                  <a:lnTo>
                    <a:pt x="778193" y="783748"/>
                  </a:lnTo>
                  <a:lnTo>
                    <a:pt x="779936" y="786476"/>
                  </a:lnTo>
                  <a:lnTo>
                    <a:pt x="783366" y="789501"/>
                  </a:lnTo>
                  <a:lnTo>
                    <a:pt x="782519" y="794404"/>
                  </a:lnTo>
                  <a:lnTo>
                    <a:pt x="778644" y="797681"/>
                  </a:lnTo>
                  <a:lnTo>
                    <a:pt x="774133" y="798267"/>
                  </a:lnTo>
                  <a:close/>
                </a:path>
                <a:path w="2330450" h="1436370" extrusionOk="0">
                  <a:moveTo>
                    <a:pt x="1146743" y="796887"/>
                  </a:moveTo>
                  <a:lnTo>
                    <a:pt x="1142454" y="792846"/>
                  </a:lnTo>
                  <a:lnTo>
                    <a:pt x="1142096" y="787912"/>
                  </a:lnTo>
                  <a:lnTo>
                    <a:pt x="1145260" y="785047"/>
                  </a:lnTo>
                  <a:lnTo>
                    <a:pt x="1146959" y="782288"/>
                  </a:lnTo>
                  <a:lnTo>
                    <a:pt x="1150006" y="782183"/>
                  </a:lnTo>
                  <a:lnTo>
                    <a:pt x="1151891" y="784807"/>
                  </a:lnTo>
                  <a:lnTo>
                    <a:pt x="1155481" y="787635"/>
                  </a:lnTo>
                  <a:lnTo>
                    <a:pt x="1154919" y="792587"/>
                  </a:lnTo>
                  <a:lnTo>
                    <a:pt x="1151236" y="796080"/>
                  </a:lnTo>
                  <a:lnTo>
                    <a:pt x="1146743" y="796887"/>
                  </a:lnTo>
                  <a:close/>
                </a:path>
                <a:path w="2330450" h="1436370" extrusionOk="0">
                  <a:moveTo>
                    <a:pt x="396345" y="823473"/>
                  </a:moveTo>
                  <a:lnTo>
                    <a:pt x="391389" y="822882"/>
                  </a:lnTo>
                  <a:lnTo>
                    <a:pt x="387904" y="819186"/>
                  </a:lnTo>
                  <a:lnTo>
                    <a:pt x="387113" y="814707"/>
                  </a:lnTo>
                  <a:lnTo>
                    <a:pt x="391197" y="810457"/>
                  </a:lnTo>
                  <a:lnTo>
                    <a:pt x="396141" y="810124"/>
                  </a:lnTo>
                  <a:lnTo>
                    <a:pt x="399002" y="813291"/>
                  </a:lnTo>
                  <a:lnTo>
                    <a:pt x="401758" y="815003"/>
                  </a:lnTo>
                  <a:lnTo>
                    <a:pt x="401857" y="818046"/>
                  </a:lnTo>
                  <a:lnTo>
                    <a:pt x="399200" y="819913"/>
                  </a:lnTo>
                  <a:lnTo>
                    <a:pt x="396345" y="823473"/>
                  </a:lnTo>
                  <a:close/>
                </a:path>
                <a:path w="2330450" h="1436370" extrusionOk="0">
                  <a:moveTo>
                    <a:pt x="447821" y="823393"/>
                  </a:moveTo>
                  <a:lnTo>
                    <a:pt x="443786" y="819087"/>
                  </a:lnTo>
                  <a:lnTo>
                    <a:pt x="443711" y="814135"/>
                  </a:lnTo>
                  <a:lnTo>
                    <a:pt x="447036" y="811461"/>
                  </a:lnTo>
                  <a:lnTo>
                    <a:pt x="448896" y="808806"/>
                  </a:lnTo>
                  <a:lnTo>
                    <a:pt x="451949" y="808886"/>
                  </a:lnTo>
                  <a:lnTo>
                    <a:pt x="453679" y="811627"/>
                  </a:lnTo>
                  <a:lnTo>
                    <a:pt x="457103" y="814664"/>
                  </a:lnTo>
                  <a:lnTo>
                    <a:pt x="456225" y="819561"/>
                  </a:lnTo>
                  <a:lnTo>
                    <a:pt x="452344" y="822820"/>
                  </a:lnTo>
                  <a:lnTo>
                    <a:pt x="447821" y="823393"/>
                  </a:lnTo>
                  <a:close/>
                </a:path>
                <a:path w="2330450" h="1436370" extrusionOk="0">
                  <a:moveTo>
                    <a:pt x="875967" y="824693"/>
                  </a:moveTo>
                  <a:lnTo>
                    <a:pt x="874125" y="822026"/>
                  </a:lnTo>
                  <a:lnTo>
                    <a:pt x="870590" y="819136"/>
                  </a:lnTo>
                  <a:lnTo>
                    <a:pt x="871245" y="814209"/>
                  </a:lnTo>
                  <a:lnTo>
                    <a:pt x="874990" y="810784"/>
                  </a:lnTo>
                  <a:lnTo>
                    <a:pt x="879495" y="810038"/>
                  </a:lnTo>
                  <a:lnTo>
                    <a:pt x="883703" y="814165"/>
                  </a:lnTo>
                  <a:lnTo>
                    <a:pt x="883981" y="819106"/>
                  </a:lnTo>
                  <a:lnTo>
                    <a:pt x="880768" y="821915"/>
                  </a:lnTo>
                  <a:lnTo>
                    <a:pt x="879019" y="824643"/>
                  </a:lnTo>
                  <a:lnTo>
                    <a:pt x="875967" y="824693"/>
                  </a:lnTo>
                  <a:close/>
                </a:path>
                <a:path w="2330450" h="1436370" extrusionOk="0">
                  <a:moveTo>
                    <a:pt x="721279" y="798125"/>
                  </a:moveTo>
                  <a:lnTo>
                    <a:pt x="718239" y="797965"/>
                  </a:lnTo>
                  <a:lnTo>
                    <a:pt x="716571" y="795181"/>
                  </a:lnTo>
                  <a:lnTo>
                    <a:pt x="713221" y="792064"/>
                  </a:lnTo>
                  <a:lnTo>
                    <a:pt x="714204" y="787191"/>
                  </a:lnTo>
                  <a:lnTo>
                    <a:pt x="718184" y="784031"/>
                  </a:lnTo>
                  <a:lnTo>
                    <a:pt x="722726" y="783594"/>
                  </a:lnTo>
                  <a:lnTo>
                    <a:pt x="726649" y="787986"/>
                  </a:lnTo>
                  <a:lnTo>
                    <a:pt x="726594" y="792926"/>
                  </a:lnTo>
                  <a:lnTo>
                    <a:pt x="723207" y="795513"/>
                  </a:lnTo>
                  <a:lnTo>
                    <a:pt x="721279" y="798125"/>
                  </a:lnTo>
                  <a:close/>
                </a:path>
                <a:path w="2330450" h="1436370" extrusionOk="0">
                  <a:moveTo>
                    <a:pt x="932318" y="826171"/>
                  </a:moveTo>
                  <a:lnTo>
                    <a:pt x="930483" y="823498"/>
                  </a:lnTo>
                  <a:lnTo>
                    <a:pt x="926942" y="820615"/>
                  </a:lnTo>
                  <a:lnTo>
                    <a:pt x="927603" y="815681"/>
                  </a:lnTo>
                  <a:lnTo>
                    <a:pt x="931348" y="812256"/>
                  </a:lnTo>
                  <a:lnTo>
                    <a:pt x="935853" y="811517"/>
                  </a:lnTo>
                  <a:lnTo>
                    <a:pt x="940061" y="815644"/>
                  </a:lnTo>
                  <a:lnTo>
                    <a:pt x="940339" y="820584"/>
                  </a:lnTo>
                  <a:lnTo>
                    <a:pt x="937126" y="823393"/>
                  </a:lnTo>
                  <a:lnTo>
                    <a:pt x="935377" y="826122"/>
                  </a:lnTo>
                  <a:lnTo>
                    <a:pt x="932318" y="826171"/>
                  </a:lnTo>
                  <a:close/>
                </a:path>
                <a:path w="2330450" h="1436370" extrusionOk="0">
                  <a:moveTo>
                    <a:pt x="238865" y="796961"/>
                  </a:moveTo>
                  <a:lnTo>
                    <a:pt x="233940" y="796172"/>
                  </a:lnTo>
                  <a:lnTo>
                    <a:pt x="230609" y="792347"/>
                  </a:lnTo>
                  <a:lnTo>
                    <a:pt x="229972" y="787850"/>
                  </a:lnTo>
                  <a:lnTo>
                    <a:pt x="234224" y="783766"/>
                  </a:lnTo>
                  <a:lnTo>
                    <a:pt x="239186" y="783606"/>
                  </a:lnTo>
                  <a:lnTo>
                    <a:pt x="241924" y="786877"/>
                  </a:lnTo>
                  <a:lnTo>
                    <a:pt x="244612" y="788694"/>
                  </a:lnTo>
                  <a:lnTo>
                    <a:pt x="244581" y="791743"/>
                  </a:lnTo>
                  <a:lnTo>
                    <a:pt x="241862" y="793511"/>
                  </a:lnTo>
                  <a:lnTo>
                    <a:pt x="238865" y="796961"/>
                  </a:lnTo>
                  <a:close/>
                </a:path>
                <a:path w="2330450" h="1436370" extrusionOk="0">
                  <a:moveTo>
                    <a:pt x="991296" y="827680"/>
                  </a:moveTo>
                  <a:lnTo>
                    <a:pt x="988249" y="827557"/>
                  </a:lnTo>
                  <a:lnTo>
                    <a:pt x="986556" y="824798"/>
                  </a:lnTo>
                  <a:lnTo>
                    <a:pt x="983176" y="821711"/>
                  </a:lnTo>
                  <a:lnTo>
                    <a:pt x="984097" y="816820"/>
                  </a:lnTo>
                  <a:lnTo>
                    <a:pt x="988039" y="813623"/>
                  </a:lnTo>
                  <a:lnTo>
                    <a:pt x="992575" y="813124"/>
                  </a:lnTo>
                  <a:lnTo>
                    <a:pt x="996555" y="817479"/>
                  </a:lnTo>
                  <a:lnTo>
                    <a:pt x="996555" y="822420"/>
                  </a:lnTo>
                  <a:lnTo>
                    <a:pt x="993193" y="825050"/>
                  </a:lnTo>
                  <a:lnTo>
                    <a:pt x="991296" y="827680"/>
                  </a:lnTo>
                  <a:close/>
                </a:path>
                <a:path w="2330450" h="1436370" extrusionOk="0">
                  <a:moveTo>
                    <a:pt x="1048939" y="827890"/>
                  </a:moveTo>
                  <a:lnTo>
                    <a:pt x="1043983" y="827329"/>
                  </a:lnTo>
                  <a:lnTo>
                    <a:pt x="1040479" y="823652"/>
                  </a:lnTo>
                  <a:lnTo>
                    <a:pt x="1039663" y="819173"/>
                  </a:lnTo>
                  <a:lnTo>
                    <a:pt x="1043717" y="814898"/>
                  </a:lnTo>
                  <a:lnTo>
                    <a:pt x="1048667" y="814541"/>
                  </a:lnTo>
                  <a:lnTo>
                    <a:pt x="1051547" y="817695"/>
                  </a:lnTo>
                  <a:lnTo>
                    <a:pt x="1054315" y="819389"/>
                  </a:lnTo>
                  <a:lnTo>
                    <a:pt x="1054420" y="822426"/>
                  </a:lnTo>
                  <a:lnTo>
                    <a:pt x="1051775" y="824311"/>
                  </a:lnTo>
                  <a:lnTo>
                    <a:pt x="1048939" y="827890"/>
                  </a:lnTo>
                  <a:close/>
                </a:path>
                <a:path w="2330450" h="1436370" extrusionOk="0">
                  <a:moveTo>
                    <a:pt x="856291" y="812903"/>
                  </a:moveTo>
                  <a:lnTo>
                    <a:pt x="853250" y="812767"/>
                  </a:lnTo>
                  <a:lnTo>
                    <a:pt x="851563" y="809995"/>
                  </a:lnTo>
                  <a:lnTo>
                    <a:pt x="848202" y="806897"/>
                  </a:lnTo>
                  <a:lnTo>
                    <a:pt x="849147" y="802012"/>
                  </a:lnTo>
                  <a:lnTo>
                    <a:pt x="853108" y="798833"/>
                  </a:lnTo>
                  <a:lnTo>
                    <a:pt x="857644" y="798365"/>
                  </a:lnTo>
                  <a:lnTo>
                    <a:pt x="861599" y="802733"/>
                  </a:lnTo>
                  <a:lnTo>
                    <a:pt x="861568" y="807673"/>
                  </a:lnTo>
                  <a:lnTo>
                    <a:pt x="858206" y="810285"/>
                  </a:lnTo>
                  <a:lnTo>
                    <a:pt x="856291" y="812903"/>
                  </a:lnTo>
                  <a:close/>
                </a:path>
                <a:path w="2330450" h="1436370" extrusionOk="0">
                  <a:moveTo>
                    <a:pt x="430042" y="811788"/>
                  </a:moveTo>
                  <a:lnTo>
                    <a:pt x="425136" y="810901"/>
                  </a:lnTo>
                  <a:lnTo>
                    <a:pt x="421885" y="807008"/>
                  </a:lnTo>
                  <a:lnTo>
                    <a:pt x="421335" y="802499"/>
                  </a:lnTo>
                  <a:lnTo>
                    <a:pt x="425679" y="798495"/>
                  </a:lnTo>
                  <a:lnTo>
                    <a:pt x="430648" y="798451"/>
                  </a:lnTo>
                  <a:lnTo>
                    <a:pt x="433317" y="801772"/>
                  </a:lnTo>
                  <a:lnTo>
                    <a:pt x="435975" y="803644"/>
                  </a:lnTo>
                  <a:lnTo>
                    <a:pt x="435863" y="806681"/>
                  </a:lnTo>
                  <a:lnTo>
                    <a:pt x="433107" y="808400"/>
                  </a:lnTo>
                  <a:lnTo>
                    <a:pt x="430042" y="811788"/>
                  </a:lnTo>
                  <a:close/>
                </a:path>
                <a:path w="2330450" h="1436370" extrusionOk="0">
                  <a:moveTo>
                    <a:pt x="369489" y="811603"/>
                  </a:moveTo>
                  <a:lnTo>
                    <a:pt x="366566" y="808498"/>
                  </a:lnTo>
                  <a:lnTo>
                    <a:pt x="363773" y="806829"/>
                  </a:lnTo>
                  <a:lnTo>
                    <a:pt x="363618" y="803798"/>
                  </a:lnTo>
                  <a:lnTo>
                    <a:pt x="366232" y="801876"/>
                  </a:lnTo>
                  <a:lnTo>
                    <a:pt x="369013" y="798260"/>
                  </a:lnTo>
                  <a:lnTo>
                    <a:pt x="373981" y="798747"/>
                  </a:lnTo>
                  <a:lnTo>
                    <a:pt x="377547" y="802369"/>
                  </a:lnTo>
                  <a:lnTo>
                    <a:pt x="378418" y="806847"/>
                  </a:lnTo>
                  <a:lnTo>
                    <a:pt x="374426" y="811178"/>
                  </a:lnTo>
                  <a:lnTo>
                    <a:pt x="369489" y="811603"/>
                  </a:lnTo>
                  <a:close/>
                </a:path>
                <a:path w="2330450" h="1436370" extrusionOk="0">
                  <a:moveTo>
                    <a:pt x="913718" y="813205"/>
                  </a:moveTo>
                  <a:lnTo>
                    <a:pt x="908786" y="812447"/>
                  </a:lnTo>
                  <a:lnTo>
                    <a:pt x="905431" y="808646"/>
                  </a:lnTo>
                  <a:lnTo>
                    <a:pt x="904769" y="804149"/>
                  </a:lnTo>
                  <a:lnTo>
                    <a:pt x="909002" y="800035"/>
                  </a:lnTo>
                  <a:lnTo>
                    <a:pt x="913959" y="799862"/>
                  </a:lnTo>
                  <a:lnTo>
                    <a:pt x="916715" y="803114"/>
                  </a:lnTo>
                  <a:lnTo>
                    <a:pt x="919421" y="804907"/>
                  </a:lnTo>
                  <a:lnTo>
                    <a:pt x="919403" y="807950"/>
                  </a:lnTo>
                  <a:lnTo>
                    <a:pt x="916690" y="809730"/>
                  </a:lnTo>
                  <a:lnTo>
                    <a:pt x="913718" y="813205"/>
                  </a:lnTo>
                  <a:close/>
                </a:path>
                <a:path w="2330450" h="1436370" extrusionOk="0">
                  <a:moveTo>
                    <a:pt x="965811" y="814627"/>
                  </a:moveTo>
                  <a:lnTo>
                    <a:pt x="961523" y="810586"/>
                  </a:lnTo>
                  <a:lnTo>
                    <a:pt x="961164" y="805652"/>
                  </a:lnTo>
                  <a:lnTo>
                    <a:pt x="964322" y="802788"/>
                  </a:lnTo>
                  <a:lnTo>
                    <a:pt x="966028" y="800028"/>
                  </a:lnTo>
                  <a:lnTo>
                    <a:pt x="969080" y="799923"/>
                  </a:lnTo>
                  <a:lnTo>
                    <a:pt x="970965" y="802554"/>
                  </a:lnTo>
                  <a:lnTo>
                    <a:pt x="974556" y="805375"/>
                  </a:lnTo>
                  <a:lnTo>
                    <a:pt x="973993" y="810328"/>
                  </a:lnTo>
                  <a:lnTo>
                    <a:pt x="970304" y="813820"/>
                  </a:lnTo>
                  <a:lnTo>
                    <a:pt x="965811" y="814627"/>
                  </a:lnTo>
                  <a:close/>
                </a:path>
                <a:path w="2330450" h="1436370" extrusionOk="0">
                  <a:moveTo>
                    <a:pt x="1025450" y="817325"/>
                  </a:moveTo>
                  <a:lnTo>
                    <a:pt x="1022404" y="817221"/>
                  </a:lnTo>
                  <a:lnTo>
                    <a:pt x="1020692" y="814467"/>
                  </a:lnTo>
                  <a:lnTo>
                    <a:pt x="1017300" y="811400"/>
                  </a:lnTo>
                  <a:lnTo>
                    <a:pt x="1018196" y="806509"/>
                  </a:lnTo>
                  <a:lnTo>
                    <a:pt x="1022114" y="803287"/>
                  </a:lnTo>
                  <a:lnTo>
                    <a:pt x="1026643" y="802757"/>
                  </a:lnTo>
                  <a:lnTo>
                    <a:pt x="1030647" y="807094"/>
                  </a:lnTo>
                  <a:lnTo>
                    <a:pt x="1030678" y="812040"/>
                  </a:lnTo>
                  <a:lnTo>
                    <a:pt x="1027335" y="814683"/>
                  </a:lnTo>
                  <a:lnTo>
                    <a:pt x="1025450" y="817325"/>
                  </a:lnTo>
                  <a:close/>
                </a:path>
                <a:path w="2330450" h="1436370" extrusionOk="0">
                  <a:moveTo>
                    <a:pt x="1229500" y="810291"/>
                  </a:moveTo>
                  <a:lnTo>
                    <a:pt x="1224575" y="809441"/>
                  </a:lnTo>
                  <a:lnTo>
                    <a:pt x="1221294" y="805585"/>
                  </a:lnTo>
                  <a:lnTo>
                    <a:pt x="1220700" y="801082"/>
                  </a:lnTo>
                  <a:lnTo>
                    <a:pt x="1225007" y="797035"/>
                  </a:lnTo>
                  <a:lnTo>
                    <a:pt x="1229982" y="796948"/>
                  </a:lnTo>
                  <a:lnTo>
                    <a:pt x="1232676" y="800250"/>
                  </a:lnTo>
                  <a:lnTo>
                    <a:pt x="1235352" y="802098"/>
                  </a:lnTo>
                  <a:lnTo>
                    <a:pt x="1235272" y="805135"/>
                  </a:lnTo>
                  <a:lnTo>
                    <a:pt x="1232534" y="806872"/>
                  </a:lnTo>
                  <a:lnTo>
                    <a:pt x="1229500" y="810291"/>
                  </a:lnTo>
                  <a:close/>
                </a:path>
                <a:path w="2330450" h="1436370" extrusionOk="0">
                  <a:moveTo>
                    <a:pt x="797362" y="811387"/>
                  </a:moveTo>
                  <a:lnTo>
                    <a:pt x="795521" y="808720"/>
                  </a:lnTo>
                  <a:lnTo>
                    <a:pt x="791986" y="805831"/>
                  </a:lnTo>
                  <a:lnTo>
                    <a:pt x="792641" y="800903"/>
                  </a:lnTo>
                  <a:lnTo>
                    <a:pt x="796386" y="797472"/>
                  </a:lnTo>
                  <a:lnTo>
                    <a:pt x="800885" y="796739"/>
                  </a:lnTo>
                  <a:lnTo>
                    <a:pt x="805099" y="800860"/>
                  </a:lnTo>
                  <a:lnTo>
                    <a:pt x="805377" y="805800"/>
                  </a:lnTo>
                  <a:lnTo>
                    <a:pt x="802170" y="808615"/>
                  </a:lnTo>
                  <a:lnTo>
                    <a:pt x="800415" y="811338"/>
                  </a:lnTo>
                  <a:lnTo>
                    <a:pt x="797362" y="811387"/>
                  </a:lnTo>
                  <a:close/>
                </a:path>
                <a:path w="2330450" h="1436370" extrusionOk="0">
                  <a:moveTo>
                    <a:pt x="1081672" y="818828"/>
                  </a:moveTo>
                  <a:lnTo>
                    <a:pt x="1078632" y="818668"/>
                  </a:lnTo>
                  <a:lnTo>
                    <a:pt x="1076963" y="815890"/>
                  </a:lnTo>
                  <a:lnTo>
                    <a:pt x="1073620" y="812767"/>
                  </a:lnTo>
                  <a:lnTo>
                    <a:pt x="1074597" y="807901"/>
                  </a:lnTo>
                  <a:lnTo>
                    <a:pt x="1078582" y="804741"/>
                  </a:lnTo>
                  <a:lnTo>
                    <a:pt x="1083118" y="804297"/>
                  </a:lnTo>
                  <a:lnTo>
                    <a:pt x="1087048" y="808689"/>
                  </a:lnTo>
                  <a:lnTo>
                    <a:pt x="1086987" y="813629"/>
                  </a:lnTo>
                  <a:lnTo>
                    <a:pt x="1083600" y="816217"/>
                  </a:lnTo>
                  <a:lnTo>
                    <a:pt x="1081672" y="818828"/>
                  </a:lnTo>
                  <a:close/>
                </a:path>
                <a:path w="2330450" h="1436370" extrusionOk="0">
                  <a:moveTo>
                    <a:pt x="1168637" y="808615"/>
                  </a:moveTo>
                  <a:lnTo>
                    <a:pt x="1164577" y="804322"/>
                  </a:lnTo>
                  <a:lnTo>
                    <a:pt x="1164491" y="799369"/>
                  </a:lnTo>
                  <a:lnTo>
                    <a:pt x="1167803" y="796677"/>
                  </a:lnTo>
                  <a:lnTo>
                    <a:pt x="1169657" y="794016"/>
                  </a:lnTo>
                  <a:lnTo>
                    <a:pt x="1172704" y="794090"/>
                  </a:lnTo>
                  <a:lnTo>
                    <a:pt x="1174446" y="796825"/>
                  </a:lnTo>
                  <a:lnTo>
                    <a:pt x="1177876" y="799850"/>
                  </a:lnTo>
                  <a:lnTo>
                    <a:pt x="1177023" y="804753"/>
                  </a:lnTo>
                  <a:lnTo>
                    <a:pt x="1173155" y="808024"/>
                  </a:lnTo>
                  <a:lnTo>
                    <a:pt x="1168637" y="808615"/>
                  </a:lnTo>
                  <a:close/>
                </a:path>
                <a:path w="2330450" h="1436370" extrusionOk="0">
                  <a:moveTo>
                    <a:pt x="1509849" y="817664"/>
                  </a:moveTo>
                  <a:lnTo>
                    <a:pt x="1504924" y="816857"/>
                  </a:lnTo>
                  <a:lnTo>
                    <a:pt x="1501611" y="813014"/>
                  </a:lnTo>
                  <a:lnTo>
                    <a:pt x="1500993" y="808517"/>
                  </a:lnTo>
                  <a:lnTo>
                    <a:pt x="1505270" y="804445"/>
                  </a:lnTo>
                  <a:lnTo>
                    <a:pt x="1510238" y="804322"/>
                  </a:lnTo>
                  <a:lnTo>
                    <a:pt x="1512957" y="807605"/>
                  </a:lnTo>
                  <a:lnTo>
                    <a:pt x="1515645" y="809435"/>
                  </a:lnTo>
                  <a:lnTo>
                    <a:pt x="1515583" y="812478"/>
                  </a:lnTo>
                  <a:lnTo>
                    <a:pt x="1512858" y="814227"/>
                  </a:lnTo>
                  <a:lnTo>
                    <a:pt x="1509849" y="817664"/>
                  </a:lnTo>
                  <a:close/>
                </a:path>
                <a:path w="2330450" h="1436370" extrusionOk="0">
                  <a:moveTo>
                    <a:pt x="740381" y="808714"/>
                  </a:moveTo>
                  <a:lnTo>
                    <a:pt x="736092" y="804673"/>
                  </a:lnTo>
                  <a:lnTo>
                    <a:pt x="735734" y="799739"/>
                  </a:lnTo>
                  <a:lnTo>
                    <a:pt x="738891" y="796874"/>
                  </a:lnTo>
                  <a:lnTo>
                    <a:pt x="740597" y="794115"/>
                  </a:lnTo>
                  <a:lnTo>
                    <a:pt x="743650" y="794010"/>
                  </a:lnTo>
                  <a:lnTo>
                    <a:pt x="745534" y="796634"/>
                  </a:lnTo>
                  <a:lnTo>
                    <a:pt x="749125" y="799462"/>
                  </a:lnTo>
                  <a:lnTo>
                    <a:pt x="748562" y="804414"/>
                  </a:lnTo>
                  <a:lnTo>
                    <a:pt x="744873" y="807907"/>
                  </a:lnTo>
                  <a:lnTo>
                    <a:pt x="740381" y="808714"/>
                  </a:lnTo>
                  <a:close/>
                </a:path>
                <a:path w="2330450" h="1436370" extrusionOk="0">
                  <a:moveTo>
                    <a:pt x="222656" y="819001"/>
                  </a:moveTo>
                  <a:lnTo>
                    <a:pt x="219739" y="815890"/>
                  </a:lnTo>
                  <a:lnTo>
                    <a:pt x="216946" y="814227"/>
                  </a:lnTo>
                  <a:lnTo>
                    <a:pt x="216785" y="811203"/>
                  </a:lnTo>
                  <a:lnTo>
                    <a:pt x="219405" y="809281"/>
                  </a:lnTo>
                  <a:lnTo>
                    <a:pt x="222186" y="805665"/>
                  </a:lnTo>
                  <a:lnTo>
                    <a:pt x="227148" y="806145"/>
                  </a:lnTo>
                  <a:lnTo>
                    <a:pt x="230720" y="809767"/>
                  </a:lnTo>
                  <a:lnTo>
                    <a:pt x="231591" y="814239"/>
                  </a:lnTo>
                  <a:lnTo>
                    <a:pt x="227599" y="818570"/>
                  </a:lnTo>
                  <a:lnTo>
                    <a:pt x="222656" y="819001"/>
                  </a:lnTo>
                  <a:close/>
                </a:path>
                <a:path w="2330450" h="1436370" extrusionOk="0">
                  <a:moveTo>
                    <a:pt x="710533" y="819118"/>
                  </a:moveTo>
                  <a:lnTo>
                    <a:pt x="705602" y="818360"/>
                  </a:lnTo>
                  <a:lnTo>
                    <a:pt x="702246" y="814566"/>
                  </a:lnTo>
                  <a:lnTo>
                    <a:pt x="701585" y="810063"/>
                  </a:lnTo>
                  <a:lnTo>
                    <a:pt x="705818" y="805948"/>
                  </a:lnTo>
                  <a:lnTo>
                    <a:pt x="710774" y="805776"/>
                  </a:lnTo>
                  <a:lnTo>
                    <a:pt x="713530" y="809028"/>
                  </a:lnTo>
                  <a:lnTo>
                    <a:pt x="716237" y="810820"/>
                  </a:lnTo>
                  <a:lnTo>
                    <a:pt x="716218" y="813864"/>
                  </a:lnTo>
                  <a:lnTo>
                    <a:pt x="713506" y="815644"/>
                  </a:lnTo>
                  <a:lnTo>
                    <a:pt x="710533" y="819118"/>
                  </a:lnTo>
                  <a:close/>
                </a:path>
                <a:path w="2330450" h="1436370" extrusionOk="0">
                  <a:moveTo>
                    <a:pt x="261216" y="808739"/>
                  </a:moveTo>
                  <a:lnTo>
                    <a:pt x="256279" y="808030"/>
                  </a:lnTo>
                  <a:lnTo>
                    <a:pt x="252892" y="804260"/>
                  </a:lnTo>
                  <a:lnTo>
                    <a:pt x="252194" y="799764"/>
                  </a:lnTo>
                  <a:lnTo>
                    <a:pt x="256384" y="795618"/>
                  </a:lnTo>
                  <a:lnTo>
                    <a:pt x="261334" y="795396"/>
                  </a:lnTo>
                  <a:lnTo>
                    <a:pt x="264121" y="798624"/>
                  </a:lnTo>
                  <a:lnTo>
                    <a:pt x="266834" y="800398"/>
                  </a:lnTo>
                  <a:lnTo>
                    <a:pt x="266852" y="803441"/>
                  </a:lnTo>
                  <a:lnTo>
                    <a:pt x="264158" y="805246"/>
                  </a:lnTo>
                  <a:lnTo>
                    <a:pt x="261216" y="808739"/>
                  </a:lnTo>
                  <a:close/>
                </a:path>
                <a:path w="2330450" h="1436370" extrusionOk="0">
                  <a:moveTo>
                    <a:pt x="1112391" y="807180"/>
                  </a:moveTo>
                  <a:lnTo>
                    <a:pt x="1108257" y="802954"/>
                  </a:lnTo>
                  <a:lnTo>
                    <a:pt x="1108084" y="798008"/>
                  </a:lnTo>
                  <a:lnTo>
                    <a:pt x="1111346" y="795267"/>
                  </a:lnTo>
                  <a:lnTo>
                    <a:pt x="1113151" y="792569"/>
                  </a:lnTo>
                  <a:lnTo>
                    <a:pt x="1116204" y="792587"/>
                  </a:lnTo>
                  <a:lnTo>
                    <a:pt x="1117990" y="795291"/>
                  </a:lnTo>
                  <a:lnTo>
                    <a:pt x="1121475" y="798254"/>
                  </a:lnTo>
                  <a:lnTo>
                    <a:pt x="1120715" y="803176"/>
                  </a:lnTo>
                  <a:lnTo>
                    <a:pt x="1116902" y="806515"/>
                  </a:lnTo>
                  <a:lnTo>
                    <a:pt x="1112391" y="807180"/>
                  </a:lnTo>
                  <a:close/>
                </a:path>
                <a:path w="2330450" h="1436370" extrusionOk="0">
                  <a:moveTo>
                    <a:pt x="1138957" y="819180"/>
                  </a:moveTo>
                  <a:lnTo>
                    <a:pt x="1134050" y="818286"/>
                  </a:lnTo>
                  <a:lnTo>
                    <a:pt x="1130800" y="814399"/>
                  </a:lnTo>
                  <a:lnTo>
                    <a:pt x="1130250" y="809890"/>
                  </a:lnTo>
                  <a:lnTo>
                    <a:pt x="1134594" y="805880"/>
                  </a:lnTo>
                  <a:lnTo>
                    <a:pt x="1139562" y="805837"/>
                  </a:lnTo>
                  <a:lnTo>
                    <a:pt x="1142232" y="809164"/>
                  </a:lnTo>
                  <a:lnTo>
                    <a:pt x="1144889" y="811036"/>
                  </a:lnTo>
                  <a:lnTo>
                    <a:pt x="1144778" y="814067"/>
                  </a:lnTo>
                  <a:lnTo>
                    <a:pt x="1142022" y="815786"/>
                  </a:lnTo>
                  <a:lnTo>
                    <a:pt x="1138957" y="819180"/>
                  </a:lnTo>
                  <a:close/>
                </a:path>
                <a:path w="2330450" h="1436370" extrusionOk="0">
                  <a:moveTo>
                    <a:pt x="1487701" y="805806"/>
                  </a:moveTo>
                  <a:lnTo>
                    <a:pt x="1482770" y="805067"/>
                  </a:lnTo>
                  <a:lnTo>
                    <a:pt x="1479396" y="801285"/>
                  </a:lnTo>
                  <a:lnTo>
                    <a:pt x="1478716" y="796788"/>
                  </a:lnTo>
                  <a:lnTo>
                    <a:pt x="1482924" y="792655"/>
                  </a:lnTo>
                  <a:lnTo>
                    <a:pt x="1487880" y="792452"/>
                  </a:lnTo>
                  <a:lnTo>
                    <a:pt x="1490655" y="795692"/>
                  </a:lnTo>
                  <a:lnTo>
                    <a:pt x="1493362" y="797478"/>
                  </a:lnTo>
                  <a:lnTo>
                    <a:pt x="1493362" y="800521"/>
                  </a:lnTo>
                  <a:lnTo>
                    <a:pt x="1490655" y="802320"/>
                  </a:lnTo>
                  <a:lnTo>
                    <a:pt x="1487701" y="805806"/>
                  </a:lnTo>
                  <a:close/>
                </a:path>
                <a:path w="2330450" h="1436370" extrusionOk="0">
                  <a:moveTo>
                    <a:pt x="763307" y="821748"/>
                  </a:moveTo>
                  <a:lnTo>
                    <a:pt x="761447" y="819093"/>
                  </a:lnTo>
                  <a:lnTo>
                    <a:pt x="757893" y="816229"/>
                  </a:lnTo>
                  <a:lnTo>
                    <a:pt x="758518" y="811295"/>
                  </a:lnTo>
                  <a:lnTo>
                    <a:pt x="762244" y="807839"/>
                  </a:lnTo>
                  <a:lnTo>
                    <a:pt x="766743" y="807075"/>
                  </a:lnTo>
                  <a:lnTo>
                    <a:pt x="770976" y="811172"/>
                  </a:lnTo>
                  <a:lnTo>
                    <a:pt x="771285" y="816106"/>
                  </a:lnTo>
                  <a:lnTo>
                    <a:pt x="768090" y="818933"/>
                  </a:lnTo>
                  <a:lnTo>
                    <a:pt x="766359" y="821674"/>
                  </a:lnTo>
                  <a:lnTo>
                    <a:pt x="763307" y="821748"/>
                  </a:lnTo>
                  <a:close/>
                </a:path>
                <a:path w="2330450" h="1436370" extrusionOk="0">
                  <a:moveTo>
                    <a:pt x="1060841" y="805702"/>
                  </a:moveTo>
                  <a:lnTo>
                    <a:pt x="1055879" y="805166"/>
                  </a:lnTo>
                  <a:lnTo>
                    <a:pt x="1052356" y="801513"/>
                  </a:lnTo>
                  <a:lnTo>
                    <a:pt x="1051522" y="797035"/>
                  </a:lnTo>
                  <a:lnTo>
                    <a:pt x="1055551" y="792735"/>
                  </a:lnTo>
                  <a:lnTo>
                    <a:pt x="1060495" y="792353"/>
                  </a:lnTo>
                  <a:lnTo>
                    <a:pt x="1063387" y="795495"/>
                  </a:lnTo>
                  <a:lnTo>
                    <a:pt x="1066168" y="797176"/>
                  </a:lnTo>
                  <a:lnTo>
                    <a:pt x="1066291" y="800213"/>
                  </a:lnTo>
                  <a:lnTo>
                    <a:pt x="1063659" y="802110"/>
                  </a:lnTo>
                  <a:lnTo>
                    <a:pt x="1060841" y="805702"/>
                  </a:lnTo>
                  <a:close/>
                </a:path>
                <a:path w="2330450" h="1436370" extrusionOk="0">
                  <a:moveTo>
                    <a:pt x="869144" y="789581"/>
                  </a:moveTo>
                  <a:lnTo>
                    <a:pt x="864225" y="788768"/>
                  </a:lnTo>
                  <a:lnTo>
                    <a:pt x="860913" y="784930"/>
                  </a:lnTo>
                  <a:lnTo>
                    <a:pt x="860295" y="780434"/>
                  </a:lnTo>
                  <a:lnTo>
                    <a:pt x="864578" y="776356"/>
                  </a:lnTo>
                  <a:lnTo>
                    <a:pt x="869540" y="776239"/>
                  </a:lnTo>
                  <a:lnTo>
                    <a:pt x="872259" y="779516"/>
                  </a:lnTo>
                  <a:lnTo>
                    <a:pt x="874947" y="781345"/>
                  </a:lnTo>
                  <a:lnTo>
                    <a:pt x="874885" y="784395"/>
                  </a:lnTo>
                  <a:lnTo>
                    <a:pt x="872160" y="786144"/>
                  </a:lnTo>
                  <a:lnTo>
                    <a:pt x="869144" y="789581"/>
                  </a:lnTo>
                  <a:close/>
                </a:path>
                <a:path w="2330450" h="1436370" extrusionOk="0">
                  <a:moveTo>
                    <a:pt x="384666" y="790727"/>
                  </a:moveTo>
                  <a:lnTo>
                    <a:pt x="381625" y="790591"/>
                  </a:lnTo>
                  <a:lnTo>
                    <a:pt x="379938" y="787819"/>
                  </a:lnTo>
                  <a:lnTo>
                    <a:pt x="376577" y="784721"/>
                  </a:lnTo>
                  <a:lnTo>
                    <a:pt x="377522" y="779836"/>
                  </a:lnTo>
                  <a:lnTo>
                    <a:pt x="381483" y="776658"/>
                  </a:lnTo>
                  <a:lnTo>
                    <a:pt x="386019" y="776183"/>
                  </a:lnTo>
                  <a:lnTo>
                    <a:pt x="389974" y="780557"/>
                  </a:lnTo>
                  <a:lnTo>
                    <a:pt x="389943" y="785491"/>
                  </a:lnTo>
                  <a:lnTo>
                    <a:pt x="386581" y="788109"/>
                  </a:lnTo>
                  <a:lnTo>
                    <a:pt x="384666" y="790727"/>
                  </a:lnTo>
                  <a:close/>
                </a:path>
                <a:path w="2330450" h="1436370" extrusionOk="0">
                  <a:moveTo>
                    <a:pt x="418122" y="833982"/>
                  </a:moveTo>
                  <a:lnTo>
                    <a:pt x="413221" y="833058"/>
                  </a:lnTo>
                  <a:lnTo>
                    <a:pt x="410008" y="829128"/>
                  </a:lnTo>
                  <a:lnTo>
                    <a:pt x="409508" y="824613"/>
                  </a:lnTo>
                  <a:lnTo>
                    <a:pt x="413877" y="820646"/>
                  </a:lnTo>
                  <a:lnTo>
                    <a:pt x="418839" y="820646"/>
                  </a:lnTo>
                  <a:lnTo>
                    <a:pt x="421477" y="823990"/>
                  </a:lnTo>
                  <a:lnTo>
                    <a:pt x="424110" y="825882"/>
                  </a:lnTo>
                  <a:lnTo>
                    <a:pt x="423986" y="828925"/>
                  </a:lnTo>
                  <a:lnTo>
                    <a:pt x="421212" y="830613"/>
                  </a:lnTo>
                  <a:lnTo>
                    <a:pt x="418122" y="833982"/>
                  </a:lnTo>
                  <a:close/>
                </a:path>
                <a:path w="2330450" h="1436370" extrusionOk="0">
                  <a:moveTo>
                    <a:pt x="844426" y="835078"/>
                  </a:moveTo>
                  <a:lnTo>
                    <a:pt x="841385" y="834937"/>
                  </a:lnTo>
                  <a:lnTo>
                    <a:pt x="839698" y="832165"/>
                  </a:lnTo>
                  <a:lnTo>
                    <a:pt x="836337" y="829066"/>
                  </a:lnTo>
                  <a:lnTo>
                    <a:pt x="837282" y="824181"/>
                  </a:lnTo>
                  <a:lnTo>
                    <a:pt x="841243" y="821003"/>
                  </a:lnTo>
                  <a:lnTo>
                    <a:pt x="845779" y="820535"/>
                  </a:lnTo>
                  <a:lnTo>
                    <a:pt x="849734" y="824908"/>
                  </a:lnTo>
                  <a:lnTo>
                    <a:pt x="849703" y="829842"/>
                  </a:lnTo>
                  <a:lnTo>
                    <a:pt x="846342" y="832454"/>
                  </a:lnTo>
                  <a:lnTo>
                    <a:pt x="844426" y="835078"/>
                  </a:lnTo>
                  <a:close/>
                </a:path>
                <a:path w="2330450" h="1436370" extrusionOk="0">
                  <a:moveTo>
                    <a:pt x="811798" y="789248"/>
                  </a:moveTo>
                  <a:lnTo>
                    <a:pt x="808757" y="789113"/>
                  </a:lnTo>
                  <a:lnTo>
                    <a:pt x="807070" y="786341"/>
                  </a:lnTo>
                  <a:lnTo>
                    <a:pt x="803702" y="783242"/>
                  </a:lnTo>
                  <a:lnTo>
                    <a:pt x="804654" y="778358"/>
                  </a:lnTo>
                  <a:lnTo>
                    <a:pt x="808615" y="775179"/>
                  </a:lnTo>
                  <a:lnTo>
                    <a:pt x="813151" y="774705"/>
                  </a:lnTo>
                  <a:lnTo>
                    <a:pt x="817106" y="779078"/>
                  </a:lnTo>
                  <a:lnTo>
                    <a:pt x="817075" y="784019"/>
                  </a:lnTo>
                  <a:lnTo>
                    <a:pt x="813707" y="786630"/>
                  </a:lnTo>
                  <a:lnTo>
                    <a:pt x="811798" y="789248"/>
                  </a:lnTo>
                  <a:close/>
                </a:path>
                <a:path w="2330450" h="1436370" extrusionOk="0">
                  <a:moveTo>
                    <a:pt x="1185186" y="786569"/>
                  </a:moveTo>
                  <a:lnTo>
                    <a:pt x="1180249" y="785854"/>
                  </a:lnTo>
                  <a:lnTo>
                    <a:pt x="1176856" y="782084"/>
                  </a:lnTo>
                  <a:lnTo>
                    <a:pt x="1176164" y="777594"/>
                  </a:lnTo>
                  <a:lnTo>
                    <a:pt x="1180354" y="773442"/>
                  </a:lnTo>
                  <a:lnTo>
                    <a:pt x="1185310" y="773226"/>
                  </a:lnTo>
                  <a:lnTo>
                    <a:pt x="1188097" y="776454"/>
                  </a:lnTo>
                  <a:lnTo>
                    <a:pt x="1190816" y="778228"/>
                  </a:lnTo>
                  <a:lnTo>
                    <a:pt x="1190822" y="781265"/>
                  </a:lnTo>
                  <a:lnTo>
                    <a:pt x="1188122" y="783070"/>
                  </a:lnTo>
                  <a:lnTo>
                    <a:pt x="1185186" y="786569"/>
                  </a:lnTo>
                  <a:close/>
                </a:path>
                <a:path w="2330450" h="1436370" extrusionOk="0">
                  <a:moveTo>
                    <a:pt x="756429" y="786618"/>
                  </a:moveTo>
                  <a:lnTo>
                    <a:pt x="751510" y="785811"/>
                  </a:lnTo>
                  <a:lnTo>
                    <a:pt x="748198" y="781967"/>
                  </a:lnTo>
                  <a:lnTo>
                    <a:pt x="747580" y="777471"/>
                  </a:lnTo>
                  <a:lnTo>
                    <a:pt x="751862" y="773399"/>
                  </a:lnTo>
                  <a:lnTo>
                    <a:pt x="756824" y="773276"/>
                  </a:lnTo>
                  <a:lnTo>
                    <a:pt x="759543" y="776559"/>
                  </a:lnTo>
                  <a:lnTo>
                    <a:pt x="762231" y="778388"/>
                  </a:lnTo>
                  <a:lnTo>
                    <a:pt x="762176" y="781431"/>
                  </a:lnTo>
                  <a:lnTo>
                    <a:pt x="759444" y="783181"/>
                  </a:lnTo>
                  <a:lnTo>
                    <a:pt x="756429" y="786618"/>
                  </a:lnTo>
                  <a:close/>
                </a:path>
                <a:path w="2330450" h="1436370" extrusionOk="0">
                  <a:moveTo>
                    <a:pt x="1129063" y="785011"/>
                  </a:moveTo>
                  <a:lnTo>
                    <a:pt x="1124101" y="784474"/>
                  </a:lnTo>
                  <a:lnTo>
                    <a:pt x="1120579" y="780816"/>
                  </a:lnTo>
                  <a:lnTo>
                    <a:pt x="1119745" y="776343"/>
                  </a:lnTo>
                  <a:lnTo>
                    <a:pt x="1123774" y="772044"/>
                  </a:lnTo>
                  <a:lnTo>
                    <a:pt x="1128717" y="771662"/>
                  </a:lnTo>
                  <a:lnTo>
                    <a:pt x="1131609" y="774803"/>
                  </a:lnTo>
                  <a:lnTo>
                    <a:pt x="1134390" y="776485"/>
                  </a:lnTo>
                  <a:lnTo>
                    <a:pt x="1134514" y="779516"/>
                  </a:lnTo>
                  <a:lnTo>
                    <a:pt x="1131881" y="781413"/>
                  </a:lnTo>
                  <a:lnTo>
                    <a:pt x="1129063" y="785011"/>
                  </a:lnTo>
                  <a:close/>
                </a:path>
                <a:path w="2330450" h="1436370" extrusionOk="0">
                  <a:moveTo>
                    <a:pt x="471099" y="838460"/>
                  </a:moveTo>
                  <a:lnTo>
                    <a:pt x="467861" y="833896"/>
                  </a:lnTo>
                  <a:lnTo>
                    <a:pt x="464475" y="831198"/>
                  </a:lnTo>
                  <a:lnTo>
                    <a:pt x="464561" y="826233"/>
                  </a:lnTo>
                  <a:lnTo>
                    <a:pt x="468436" y="823978"/>
                  </a:lnTo>
                  <a:lnTo>
                    <a:pt x="470624" y="821693"/>
                  </a:lnTo>
                  <a:lnTo>
                    <a:pt x="473040" y="824015"/>
                  </a:lnTo>
                  <a:lnTo>
                    <a:pt x="476791" y="826036"/>
                  </a:lnTo>
                  <a:lnTo>
                    <a:pt x="477885" y="830816"/>
                  </a:lnTo>
                  <a:lnTo>
                    <a:pt x="474331" y="833779"/>
                  </a:lnTo>
                  <a:lnTo>
                    <a:pt x="471099" y="838460"/>
                  </a:lnTo>
                  <a:close/>
                </a:path>
                <a:path w="2330450" h="1436370" extrusionOk="0">
                  <a:moveTo>
                    <a:pt x="212354" y="785047"/>
                  </a:moveTo>
                  <a:lnTo>
                    <a:pt x="208091" y="780976"/>
                  </a:lnTo>
                  <a:lnTo>
                    <a:pt x="207763" y="776048"/>
                  </a:lnTo>
                  <a:lnTo>
                    <a:pt x="210939" y="773196"/>
                  </a:lnTo>
                  <a:lnTo>
                    <a:pt x="212657" y="770448"/>
                  </a:lnTo>
                  <a:lnTo>
                    <a:pt x="215710" y="770356"/>
                  </a:lnTo>
                  <a:lnTo>
                    <a:pt x="217582" y="772998"/>
                  </a:lnTo>
                  <a:lnTo>
                    <a:pt x="221148" y="775844"/>
                  </a:lnTo>
                  <a:lnTo>
                    <a:pt x="220561" y="780785"/>
                  </a:lnTo>
                  <a:lnTo>
                    <a:pt x="216847" y="784259"/>
                  </a:lnTo>
                  <a:lnTo>
                    <a:pt x="212354" y="785047"/>
                  </a:lnTo>
                  <a:close/>
                </a:path>
                <a:path w="2330450" h="1436370" extrusionOk="0">
                  <a:moveTo>
                    <a:pt x="898262" y="836532"/>
                  </a:moveTo>
                  <a:lnTo>
                    <a:pt x="896402" y="833877"/>
                  </a:lnTo>
                  <a:lnTo>
                    <a:pt x="892849" y="831007"/>
                  </a:lnTo>
                  <a:lnTo>
                    <a:pt x="893473" y="826073"/>
                  </a:lnTo>
                  <a:lnTo>
                    <a:pt x="897200" y="822623"/>
                  </a:lnTo>
                  <a:lnTo>
                    <a:pt x="901698" y="821859"/>
                  </a:lnTo>
                  <a:lnTo>
                    <a:pt x="905937" y="825949"/>
                  </a:lnTo>
                  <a:lnTo>
                    <a:pt x="906240" y="830890"/>
                  </a:lnTo>
                  <a:lnTo>
                    <a:pt x="903045" y="833717"/>
                  </a:lnTo>
                  <a:lnTo>
                    <a:pt x="901315" y="836452"/>
                  </a:lnTo>
                  <a:lnTo>
                    <a:pt x="898262" y="836532"/>
                  </a:lnTo>
                  <a:close/>
                </a:path>
                <a:path w="2330450" h="1436370" extrusionOk="0">
                  <a:moveTo>
                    <a:pt x="1495030" y="783520"/>
                  </a:moveTo>
                  <a:lnTo>
                    <a:pt x="1490902" y="779306"/>
                  </a:lnTo>
                  <a:lnTo>
                    <a:pt x="1490723" y="774360"/>
                  </a:lnTo>
                  <a:lnTo>
                    <a:pt x="1493986" y="771619"/>
                  </a:lnTo>
                  <a:lnTo>
                    <a:pt x="1495784" y="768921"/>
                  </a:lnTo>
                  <a:lnTo>
                    <a:pt x="1498843" y="768933"/>
                  </a:lnTo>
                  <a:lnTo>
                    <a:pt x="1500629" y="771637"/>
                  </a:lnTo>
                  <a:lnTo>
                    <a:pt x="1504114" y="774594"/>
                  </a:lnTo>
                  <a:lnTo>
                    <a:pt x="1503354" y="779522"/>
                  </a:lnTo>
                  <a:lnTo>
                    <a:pt x="1499541" y="782861"/>
                  </a:lnTo>
                  <a:lnTo>
                    <a:pt x="1495030" y="783520"/>
                  </a:lnTo>
                  <a:close/>
                </a:path>
                <a:path w="2330450" h="1436370" extrusionOk="0">
                  <a:moveTo>
                    <a:pt x="958056" y="836908"/>
                  </a:moveTo>
                  <a:lnTo>
                    <a:pt x="953143" y="836039"/>
                  </a:lnTo>
                  <a:lnTo>
                    <a:pt x="949874" y="832165"/>
                  </a:lnTo>
                  <a:lnTo>
                    <a:pt x="949300" y="827662"/>
                  </a:lnTo>
                  <a:lnTo>
                    <a:pt x="953625" y="823639"/>
                  </a:lnTo>
                  <a:lnTo>
                    <a:pt x="958594" y="823559"/>
                  </a:lnTo>
                  <a:lnTo>
                    <a:pt x="961276" y="826873"/>
                  </a:lnTo>
                  <a:lnTo>
                    <a:pt x="963939" y="828734"/>
                  </a:lnTo>
                  <a:lnTo>
                    <a:pt x="963859" y="831777"/>
                  </a:lnTo>
                  <a:lnTo>
                    <a:pt x="961103" y="833508"/>
                  </a:lnTo>
                  <a:lnTo>
                    <a:pt x="958056" y="836908"/>
                  </a:lnTo>
                  <a:close/>
                </a:path>
                <a:path w="2330450" h="1436370" extrusionOk="0">
                  <a:moveTo>
                    <a:pt x="1068176" y="783593"/>
                  </a:moveTo>
                  <a:lnTo>
                    <a:pt x="1063863" y="779571"/>
                  </a:lnTo>
                  <a:lnTo>
                    <a:pt x="1063479" y="774643"/>
                  </a:lnTo>
                  <a:lnTo>
                    <a:pt x="1066631" y="771760"/>
                  </a:lnTo>
                  <a:lnTo>
                    <a:pt x="1068318" y="768988"/>
                  </a:lnTo>
                  <a:lnTo>
                    <a:pt x="1071365" y="768871"/>
                  </a:lnTo>
                  <a:lnTo>
                    <a:pt x="1073262" y="771496"/>
                  </a:lnTo>
                  <a:lnTo>
                    <a:pt x="1076871" y="774304"/>
                  </a:lnTo>
                  <a:lnTo>
                    <a:pt x="1076333" y="779245"/>
                  </a:lnTo>
                  <a:lnTo>
                    <a:pt x="1072662" y="782762"/>
                  </a:lnTo>
                  <a:lnTo>
                    <a:pt x="1068176" y="783593"/>
                  </a:lnTo>
                  <a:close/>
                </a:path>
                <a:path w="2330450" h="1436370" extrusionOk="0">
                  <a:moveTo>
                    <a:pt x="1011503" y="782029"/>
                  </a:moveTo>
                  <a:lnTo>
                    <a:pt x="1007406" y="777785"/>
                  </a:lnTo>
                  <a:lnTo>
                    <a:pt x="1007252" y="772838"/>
                  </a:lnTo>
                  <a:lnTo>
                    <a:pt x="1010533" y="770116"/>
                  </a:lnTo>
                  <a:lnTo>
                    <a:pt x="1012350" y="767436"/>
                  </a:lnTo>
                  <a:lnTo>
                    <a:pt x="1015409" y="767461"/>
                  </a:lnTo>
                  <a:lnTo>
                    <a:pt x="1017176" y="770177"/>
                  </a:lnTo>
                  <a:lnTo>
                    <a:pt x="1020643" y="773159"/>
                  </a:lnTo>
                  <a:lnTo>
                    <a:pt x="1019852" y="778068"/>
                  </a:lnTo>
                  <a:lnTo>
                    <a:pt x="1016014" y="781388"/>
                  </a:lnTo>
                  <a:lnTo>
                    <a:pt x="1011503" y="782029"/>
                  </a:lnTo>
                  <a:close/>
                </a:path>
                <a:path w="2330450" h="1436370" extrusionOk="0">
                  <a:moveTo>
                    <a:pt x="1010830" y="839458"/>
                  </a:moveTo>
                  <a:lnTo>
                    <a:pt x="1009019" y="836766"/>
                  </a:lnTo>
                  <a:lnTo>
                    <a:pt x="1005515" y="833834"/>
                  </a:lnTo>
                  <a:lnTo>
                    <a:pt x="1006232" y="828912"/>
                  </a:lnTo>
                  <a:lnTo>
                    <a:pt x="1010014" y="825537"/>
                  </a:lnTo>
                  <a:lnTo>
                    <a:pt x="1014525" y="824841"/>
                  </a:lnTo>
                  <a:lnTo>
                    <a:pt x="1018690" y="829023"/>
                  </a:lnTo>
                  <a:lnTo>
                    <a:pt x="1018906" y="833957"/>
                  </a:lnTo>
                  <a:lnTo>
                    <a:pt x="1015648" y="836766"/>
                  </a:lnTo>
                  <a:lnTo>
                    <a:pt x="1013888" y="839446"/>
                  </a:lnTo>
                  <a:lnTo>
                    <a:pt x="1010830" y="839458"/>
                  </a:lnTo>
                  <a:close/>
                </a:path>
                <a:path w="2330450" h="1436370" extrusionOk="0">
                  <a:moveTo>
                    <a:pt x="1070963" y="839803"/>
                  </a:moveTo>
                  <a:lnTo>
                    <a:pt x="1066026" y="839070"/>
                  </a:lnTo>
                  <a:lnTo>
                    <a:pt x="1062651" y="835288"/>
                  </a:lnTo>
                  <a:lnTo>
                    <a:pt x="1061972" y="830791"/>
                  </a:lnTo>
                  <a:lnTo>
                    <a:pt x="1066180" y="826658"/>
                  </a:lnTo>
                  <a:lnTo>
                    <a:pt x="1071130" y="826454"/>
                  </a:lnTo>
                  <a:lnTo>
                    <a:pt x="1073904" y="829695"/>
                  </a:lnTo>
                  <a:lnTo>
                    <a:pt x="1076611" y="831475"/>
                  </a:lnTo>
                  <a:lnTo>
                    <a:pt x="1076617" y="834524"/>
                  </a:lnTo>
                  <a:lnTo>
                    <a:pt x="1073917" y="836317"/>
                  </a:lnTo>
                  <a:lnTo>
                    <a:pt x="1070963" y="839803"/>
                  </a:lnTo>
                  <a:close/>
                </a:path>
                <a:path w="2330450" h="1436370" extrusionOk="0">
                  <a:moveTo>
                    <a:pt x="1497854" y="839877"/>
                  </a:moveTo>
                  <a:lnTo>
                    <a:pt x="1492948" y="838978"/>
                  </a:lnTo>
                  <a:lnTo>
                    <a:pt x="1489716" y="835072"/>
                  </a:lnTo>
                  <a:lnTo>
                    <a:pt x="1489184" y="830557"/>
                  </a:lnTo>
                  <a:lnTo>
                    <a:pt x="1493535" y="826572"/>
                  </a:lnTo>
                  <a:lnTo>
                    <a:pt x="1498503" y="826547"/>
                  </a:lnTo>
                  <a:lnTo>
                    <a:pt x="1501154" y="829879"/>
                  </a:lnTo>
                  <a:lnTo>
                    <a:pt x="1503811" y="831758"/>
                  </a:lnTo>
                  <a:lnTo>
                    <a:pt x="1503688" y="834783"/>
                  </a:lnTo>
                  <a:lnTo>
                    <a:pt x="1500926" y="836489"/>
                  </a:lnTo>
                  <a:lnTo>
                    <a:pt x="1497854" y="839877"/>
                  </a:lnTo>
                  <a:close/>
                </a:path>
                <a:path w="2330450" h="1436370" extrusionOk="0">
                  <a:moveTo>
                    <a:pt x="959953" y="780581"/>
                  </a:moveTo>
                  <a:lnTo>
                    <a:pt x="954997" y="780021"/>
                  </a:lnTo>
                  <a:lnTo>
                    <a:pt x="951493" y="776350"/>
                  </a:lnTo>
                  <a:lnTo>
                    <a:pt x="950678" y="771871"/>
                  </a:lnTo>
                  <a:lnTo>
                    <a:pt x="954731" y="767590"/>
                  </a:lnTo>
                  <a:lnTo>
                    <a:pt x="959675" y="767239"/>
                  </a:lnTo>
                  <a:lnTo>
                    <a:pt x="962555" y="770393"/>
                  </a:lnTo>
                  <a:lnTo>
                    <a:pt x="965323" y="772087"/>
                  </a:lnTo>
                  <a:lnTo>
                    <a:pt x="965434" y="775124"/>
                  </a:lnTo>
                  <a:lnTo>
                    <a:pt x="962790" y="777009"/>
                  </a:lnTo>
                  <a:lnTo>
                    <a:pt x="959953" y="780581"/>
                  </a:lnTo>
                  <a:close/>
                </a:path>
                <a:path w="2330450" h="1436370" extrusionOk="0">
                  <a:moveTo>
                    <a:pt x="1475694" y="828031"/>
                  </a:moveTo>
                  <a:lnTo>
                    <a:pt x="1470775" y="827181"/>
                  </a:lnTo>
                  <a:lnTo>
                    <a:pt x="1467494" y="823325"/>
                  </a:lnTo>
                  <a:lnTo>
                    <a:pt x="1466894" y="818822"/>
                  </a:lnTo>
                  <a:lnTo>
                    <a:pt x="1471202" y="814781"/>
                  </a:lnTo>
                  <a:lnTo>
                    <a:pt x="1476170" y="814683"/>
                  </a:lnTo>
                  <a:lnTo>
                    <a:pt x="1478864" y="817985"/>
                  </a:lnTo>
                  <a:lnTo>
                    <a:pt x="1481534" y="819833"/>
                  </a:lnTo>
                  <a:lnTo>
                    <a:pt x="1481466" y="822876"/>
                  </a:lnTo>
                  <a:lnTo>
                    <a:pt x="1478728" y="824613"/>
                  </a:lnTo>
                  <a:lnTo>
                    <a:pt x="1475694" y="828031"/>
                  </a:lnTo>
                  <a:close/>
                </a:path>
                <a:path w="2330450" h="1436370" extrusionOk="0">
                  <a:moveTo>
                    <a:pt x="1517209" y="795322"/>
                  </a:moveTo>
                  <a:lnTo>
                    <a:pt x="1513124" y="791059"/>
                  </a:lnTo>
                  <a:lnTo>
                    <a:pt x="1512994" y="786113"/>
                  </a:lnTo>
                  <a:lnTo>
                    <a:pt x="1516288" y="783403"/>
                  </a:lnTo>
                  <a:lnTo>
                    <a:pt x="1518117" y="780729"/>
                  </a:lnTo>
                  <a:lnTo>
                    <a:pt x="1521182" y="780779"/>
                  </a:lnTo>
                  <a:lnTo>
                    <a:pt x="1522937" y="783495"/>
                  </a:lnTo>
                  <a:lnTo>
                    <a:pt x="1526385" y="786495"/>
                  </a:lnTo>
                  <a:lnTo>
                    <a:pt x="1525576" y="791405"/>
                  </a:lnTo>
                  <a:lnTo>
                    <a:pt x="1521720" y="794706"/>
                  </a:lnTo>
                  <a:lnTo>
                    <a:pt x="1517209" y="795322"/>
                  </a:lnTo>
                  <a:close/>
                </a:path>
                <a:path w="2330450" h="1436370" extrusionOk="0">
                  <a:moveTo>
                    <a:pt x="1104790" y="829541"/>
                  </a:moveTo>
                  <a:lnTo>
                    <a:pt x="1099890" y="828623"/>
                  </a:lnTo>
                  <a:lnTo>
                    <a:pt x="1096682" y="824693"/>
                  </a:lnTo>
                  <a:lnTo>
                    <a:pt x="1096182" y="820171"/>
                  </a:lnTo>
                  <a:lnTo>
                    <a:pt x="1100551" y="816211"/>
                  </a:lnTo>
                  <a:lnTo>
                    <a:pt x="1105512" y="816211"/>
                  </a:lnTo>
                  <a:lnTo>
                    <a:pt x="1108146" y="819555"/>
                  </a:lnTo>
                  <a:lnTo>
                    <a:pt x="1110784" y="821446"/>
                  </a:lnTo>
                  <a:lnTo>
                    <a:pt x="1110661" y="824483"/>
                  </a:lnTo>
                  <a:lnTo>
                    <a:pt x="1107886" y="826171"/>
                  </a:lnTo>
                  <a:lnTo>
                    <a:pt x="1104790" y="829541"/>
                  </a:lnTo>
                  <a:close/>
                </a:path>
                <a:path w="2330450" h="1436370" extrusionOk="0">
                  <a:moveTo>
                    <a:pt x="245526" y="832060"/>
                  </a:moveTo>
                  <a:lnTo>
                    <a:pt x="243721" y="829356"/>
                  </a:lnTo>
                  <a:lnTo>
                    <a:pt x="240230" y="826418"/>
                  </a:lnTo>
                  <a:lnTo>
                    <a:pt x="240966" y="821496"/>
                  </a:lnTo>
                  <a:lnTo>
                    <a:pt x="244766" y="818139"/>
                  </a:lnTo>
                  <a:lnTo>
                    <a:pt x="249271" y="817461"/>
                  </a:lnTo>
                  <a:lnTo>
                    <a:pt x="253418" y="821650"/>
                  </a:lnTo>
                  <a:lnTo>
                    <a:pt x="253628" y="826590"/>
                  </a:lnTo>
                  <a:lnTo>
                    <a:pt x="250373" y="829362"/>
                  </a:lnTo>
                  <a:lnTo>
                    <a:pt x="248585" y="832054"/>
                  </a:lnTo>
                  <a:lnTo>
                    <a:pt x="245526" y="832060"/>
                  </a:lnTo>
                  <a:close/>
                </a:path>
                <a:path w="2330450" h="1436370" extrusionOk="0">
                  <a:moveTo>
                    <a:pt x="732959" y="830877"/>
                  </a:moveTo>
                  <a:lnTo>
                    <a:pt x="728009" y="830255"/>
                  </a:lnTo>
                  <a:lnTo>
                    <a:pt x="724548" y="826541"/>
                  </a:lnTo>
                  <a:lnTo>
                    <a:pt x="723782" y="822056"/>
                  </a:lnTo>
                  <a:lnTo>
                    <a:pt x="727898" y="817831"/>
                  </a:lnTo>
                  <a:lnTo>
                    <a:pt x="732841" y="817529"/>
                  </a:lnTo>
                  <a:lnTo>
                    <a:pt x="735684" y="820713"/>
                  </a:lnTo>
                  <a:lnTo>
                    <a:pt x="738428" y="822438"/>
                  </a:lnTo>
                  <a:lnTo>
                    <a:pt x="738502" y="825487"/>
                  </a:lnTo>
                  <a:lnTo>
                    <a:pt x="735839" y="827335"/>
                  </a:lnTo>
                  <a:lnTo>
                    <a:pt x="732959" y="830877"/>
                  </a:lnTo>
                  <a:close/>
                </a:path>
                <a:path w="2330450" h="1436370" extrusionOk="0">
                  <a:moveTo>
                    <a:pt x="1156742" y="830785"/>
                  </a:moveTo>
                  <a:lnTo>
                    <a:pt x="1152706" y="826473"/>
                  </a:lnTo>
                  <a:lnTo>
                    <a:pt x="1152632" y="821527"/>
                  </a:lnTo>
                  <a:lnTo>
                    <a:pt x="1155957" y="818853"/>
                  </a:lnTo>
                  <a:lnTo>
                    <a:pt x="1157817" y="816198"/>
                  </a:lnTo>
                  <a:lnTo>
                    <a:pt x="1160870" y="816278"/>
                  </a:lnTo>
                  <a:lnTo>
                    <a:pt x="1162606" y="819013"/>
                  </a:lnTo>
                  <a:lnTo>
                    <a:pt x="1166023" y="822056"/>
                  </a:lnTo>
                  <a:lnTo>
                    <a:pt x="1165146" y="826953"/>
                  </a:lnTo>
                  <a:lnTo>
                    <a:pt x="1161265" y="830212"/>
                  </a:lnTo>
                  <a:lnTo>
                    <a:pt x="1156742" y="830785"/>
                  </a:lnTo>
                  <a:close/>
                </a:path>
                <a:path w="2330450" h="1436370" extrusionOk="0">
                  <a:moveTo>
                    <a:pt x="1090460" y="795433"/>
                  </a:moveTo>
                  <a:lnTo>
                    <a:pt x="1086134" y="791441"/>
                  </a:lnTo>
                  <a:lnTo>
                    <a:pt x="1085714" y="786513"/>
                  </a:lnTo>
                  <a:lnTo>
                    <a:pt x="1088847" y="783612"/>
                  </a:lnTo>
                  <a:lnTo>
                    <a:pt x="1090521" y="780834"/>
                  </a:lnTo>
                  <a:lnTo>
                    <a:pt x="1093568" y="780686"/>
                  </a:lnTo>
                  <a:lnTo>
                    <a:pt x="1095490" y="783304"/>
                  </a:lnTo>
                  <a:lnTo>
                    <a:pt x="1099105" y="786088"/>
                  </a:lnTo>
                  <a:lnTo>
                    <a:pt x="1098598" y="791035"/>
                  </a:lnTo>
                  <a:lnTo>
                    <a:pt x="1094946" y="794577"/>
                  </a:lnTo>
                  <a:lnTo>
                    <a:pt x="1090460" y="795433"/>
                  </a:lnTo>
                  <a:close/>
                </a:path>
                <a:path w="2330450" h="1436370" extrusionOk="0">
                  <a:moveTo>
                    <a:pt x="1038434" y="793936"/>
                  </a:moveTo>
                  <a:lnTo>
                    <a:pt x="1033484" y="793277"/>
                  </a:lnTo>
                  <a:lnTo>
                    <a:pt x="1030054" y="789544"/>
                  </a:lnTo>
                  <a:lnTo>
                    <a:pt x="1029313" y="785053"/>
                  </a:lnTo>
                  <a:lnTo>
                    <a:pt x="1033447" y="780859"/>
                  </a:lnTo>
                  <a:lnTo>
                    <a:pt x="1038403" y="780581"/>
                  </a:lnTo>
                  <a:lnTo>
                    <a:pt x="1041227" y="783785"/>
                  </a:lnTo>
                  <a:lnTo>
                    <a:pt x="1043964" y="785528"/>
                  </a:lnTo>
                  <a:lnTo>
                    <a:pt x="1044008" y="788577"/>
                  </a:lnTo>
                  <a:lnTo>
                    <a:pt x="1041332" y="790407"/>
                  </a:lnTo>
                  <a:lnTo>
                    <a:pt x="1038434" y="793936"/>
                  </a:lnTo>
                  <a:close/>
                </a:path>
                <a:path w="2330450" h="1436370" extrusionOk="0">
                  <a:moveTo>
                    <a:pt x="440789" y="790961"/>
                  </a:moveTo>
                  <a:lnTo>
                    <a:pt x="435839" y="790333"/>
                  </a:lnTo>
                  <a:lnTo>
                    <a:pt x="432378" y="786624"/>
                  </a:lnTo>
                  <a:lnTo>
                    <a:pt x="431612" y="782140"/>
                  </a:lnTo>
                  <a:lnTo>
                    <a:pt x="435721" y="777914"/>
                  </a:lnTo>
                  <a:lnTo>
                    <a:pt x="440671" y="777606"/>
                  </a:lnTo>
                  <a:lnTo>
                    <a:pt x="443508" y="780791"/>
                  </a:lnTo>
                  <a:lnTo>
                    <a:pt x="446257" y="782522"/>
                  </a:lnTo>
                  <a:lnTo>
                    <a:pt x="446332" y="785565"/>
                  </a:lnTo>
                  <a:lnTo>
                    <a:pt x="443668" y="787419"/>
                  </a:lnTo>
                  <a:lnTo>
                    <a:pt x="440789" y="790961"/>
                  </a:lnTo>
                  <a:close/>
                </a:path>
                <a:path w="2330450" h="1436370" extrusionOk="0">
                  <a:moveTo>
                    <a:pt x="924878" y="792137"/>
                  </a:moveTo>
                  <a:lnTo>
                    <a:pt x="921819" y="792137"/>
                  </a:lnTo>
                  <a:lnTo>
                    <a:pt x="920021" y="789439"/>
                  </a:lnTo>
                  <a:lnTo>
                    <a:pt x="916523" y="786495"/>
                  </a:lnTo>
                  <a:lnTo>
                    <a:pt x="917259" y="781579"/>
                  </a:lnTo>
                  <a:lnTo>
                    <a:pt x="921059" y="778216"/>
                  </a:lnTo>
                  <a:lnTo>
                    <a:pt x="925564" y="777538"/>
                  </a:lnTo>
                  <a:lnTo>
                    <a:pt x="929710" y="781733"/>
                  </a:lnTo>
                  <a:lnTo>
                    <a:pt x="929914" y="786674"/>
                  </a:lnTo>
                  <a:lnTo>
                    <a:pt x="926670" y="789439"/>
                  </a:lnTo>
                  <a:lnTo>
                    <a:pt x="924878" y="792137"/>
                  </a:lnTo>
                  <a:close/>
                </a:path>
                <a:path w="2330450" h="1436370" extrusionOk="0">
                  <a:moveTo>
                    <a:pt x="982237" y="792396"/>
                  </a:moveTo>
                  <a:lnTo>
                    <a:pt x="977281" y="791866"/>
                  </a:lnTo>
                  <a:lnTo>
                    <a:pt x="973758" y="788207"/>
                  </a:lnTo>
                  <a:lnTo>
                    <a:pt x="972918" y="783729"/>
                  </a:lnTo>
                  <a:lnTo>
                    <a:pt x="976947" y="779429"/>
                  </a:lnTo>
                  <a:lnTo>
                    <a:pt x="981897" y="779054"/>
                  </a:lnTo>
                  <a:lnTo>
                    <a:pt x="984783" y="782189"/>
                  </a:lnTo>
                  <a:lnTo>
                    <a:pt x="987563" y="783871"/>
                  </a:lnTo>
                  <a:lnTo>
                    <a:pt x="987693" y="786908"/>
                  </a:lnTo>
                  <a:lnTo>
                    <a:pt x="985055" y="788805"/>
                  </a:lnTo>
                  <a:lnTo>
                    <a:pt x="982237" y="792396"/>
                  </a:lnTo>
                  <a:close/>
                </a:path>
                <a:path w="2330450" h="1436370" extrusionOk="0">
                  <a:moveTo>
                    <a:pt x="1213130" y="832269"/>
                  </a:moveTo>
                  <a:lnTo>
                    <a:pt x="1209070" y="827976"/>
                  </a:lnTo>
                  <a:lnTo>
                    <a:pt x="1208984" y="823023"/>
                  </a:lnTo>
                  <a:lnTo>
                    <a:pt x="1212296" y="820338"/>
                  </a:lnTo>
                  <a:lnTo>
                    <a:pt x="1214150" y="817670"/>
                  </a:lnTo>
                  <a:lnTo>
                    <a:pt x="1217196" y="817744"/>
                  </a:lnTo>
                  <a:lnTo>
                    <a:pt x="1218939" y="820479"/>
                  </a:lnTo>
                  <a:lnTo>
                    <a:pt x="1222369" y="823504"/>
                  </a:lnTo>
                  <a:lnTo>
                    <a:pt x="1221516" y="828407"/>
                  </a:lnTo>
                  <a:lnTo>
                    <a:pt x="1217648" y="831678"/>
                  </a:lnTo>
                  <a:lnTo>
                    <a:pt x="1213130" y="832269"/>
                  </a:lnTo>
                  <a:close/>
                </a:path>
                <a:path w="2330450" h="1436370" extrusionOk="0">
                  <a:moveTo>
                    <a:pt x="785399" y="833545"/>
                  </a:moveTo>
                  <a:lnTo>
                    <a:pt x="783588" y="830853"/>
                  </a:lnTo>
                  <a:lnTo>
                    <a:pt x="780084" y="827921"/>
                  </a:lnTo>
                  <a:lnTo>
                    <a:pt x="780801" y="822999"/>
                  </a:lnTo>
                  <a:lnTo>
                    <a:pt x="784583" y="819623"/>
                  </a:lnTo>
                  <a:lnTo>
                    <a:pt x="789094" y="818927"/>
                  </a:lnTo>
                  <a:lnTo>
                    <a:pt x="793259" y="823110"/>
                  </a:lnTo>
                  <a:lnTo>
                    <a:pt x="793475" y="828044"/>
                  </a:lnTo>
                  <a:lnTo>
                    <a:pt x="790217" y="830853"/>
                  </a:lnTo>
                  <a:lnTo>
                    <a:pt x="788458" y="833532"/>
                  </a:lnTo>
                  <a:lnTo>
                    <a:pt x="785399" y="833545"/>
                  </a:lnTo>
                  <a:close/>
                </a:path>
                <a:path w="2330450" h="1436370" extrusionOk="0">
                  <a:moveTo>
                    <a:pt x="1219675" y="1091234"/>
                  </a:moveTo>
                  <a:lnTo>
                    <a:pt x="1217468" y="1088985"/>
                  </a:lnTo>
                  <a:lnTo>
                    <a:pt x="1213569" y="1086792"/>
                  </a:lnTo>
                  <a:lnTo>
                    <a:pt x="1213402" y="1081833"/>
                  </a:lnTo>
                  <a:lnTo>
                    <a:pt x="1216739" y="1079068"/>
                  </a:lnTo>
                  <a:lnTo>
                    <a:pt x="1219866" y="1074491"/>
                  </a:lnTo>
                  <a:lnTo>
                    <a:pt x="1223208" y="1079086"/>
                  </a:lnTo>
                  <a:lnTo>
                    <a:pt x="1226837" y="1081987"/>
                  </a:lnTo>
                  <a:lnTo>
                    <a:pt x="1225768" y="1086761"/>
                  </a:lnTo>
                  <a:lnTo>
                    <a:pt x="1222060" y="1088856"/>
                  </a:lnTo>
                  <a:lnTo>
                    <a:pt x="1219675" y="1091234"/>
                  </a:lnTo>
                  <a:close/>
                </a:path>
                <a:path w="2330450" h="1436370" extrusionOk="0">
                  <a:moveTo>
                    <a:pt x="192926" y="720128"/>
                  </a:moveTo>
                  <a:lnTo>
                    <a:pt x="190089" y="715348"/>
                  </a:lnTo>
                  <a:lnTo>
                    <a:pt x="186938" y="712391"/>
                  </a:lnTo>
                  <a:lnTo>
                    <a:pt x="187426" y="707463"/>
                  </a:lnTo>
                  <a:lnTo>
                    <a:pt x="191461" y="705523"/>
                  </a:lnTo>
                  <a:lnTo>
                    <a:pt x="193816" y="703422"/>
                  </a:lnTo>
                  <a:lnTo>
                    <a:pt x="196053" y="705954"/>
                  </a:lnTo>
                  <a:lnTo>
                    <a:pt x="199631" y="708270"/>
                  </a:lnTo>
                  <a:lnTo>
                    <a:pt x="200385" y="713111"/>
                  </a:lnTo>
                  <a:lnTo>
                    <a:pt x="196535" y="715785"/>
                  </a:lnTo>
                  <a:lnTo>
                    <a:pt x="192926" y="720128"/>
                  </a:lnTo>
                  <a:close/>
                </a:path>
                <a:path w="2330450" h="1436370" extrusionOk="0">
                  <a:moveTo>
                    <a:pt x="1979200" y="1008062"/>
                  </a:moveTo>
                  <a:lnTo>
                    <a:pt x="1974312" y="1007391"/>
                  </a:lnTo>
                  <a:lnTo>
                    <a:pt x="1971957" y="1003910"/>
                  </a:lnTo>
                  <a:lnTo>
                    <a:pt x="1969424" y="1001760"/>
                  </a:lnTo>
                  <a:lnTo>
                    <a:pt x="1971513" y="999401"/>
                  </a:lnTo>
                  <a:lnTo>
                    <a:pt x="1973434" y="995372"/>
                  </a:lnTo>
                  <a:lnTo>
                    <a:pt x="1978384" y="994861"/>
                  </a:lnTo>
                  <a:lnTo>
                    <a:pt x="1981363" y="997978"/>
                  </a:lnTo>
                  <a:lnTo>
                    <a:pt x="1986306" y="1000849"/>
                  </a:lnTo>
                  <a:lnTo>
                    <a:pt x="1981851" y="1004391"/>
                  </a:lnTo>
                  <a:lnTo>
                    <a:pt x="1979200" y="1008062"/>
                  </a:lnTo>
                  <a:close/>
                </a:path>
                <a:path w="2330450" h="1436370" extrusionOk="0">
                  <a:moveTo>
                    <a:pt x="1225347" y="495401"/>
                  </a:moveTo>
                  <a:lnTo>
                    <a:pt x="1220540" y="494372"/>
                  </a:lnTo>
                  <a:lnTo>
                    <a:pt x="1218420" y="490694"/>
                  </a:lnTo>
                  <a:lnTo>
                    <a:pt x="1216010" y="488335"/>
                  </a:lnTo>
                  <a:lnTo>
                    <a:pt x="1218241" y="486111"/>
                  </a:lnTo>
                  <a:lnTo>
                    <a:pt x="1220410" y="482206"/>
                  </a:lnTo>
                  <a:lnTo>
                    <a:pt x="1225378" y="481997"/>
                  </a:lnTo>
                  <a:lnTo>
                    <a:pt x="1228165" y="485292"/>
                  </a:lnTo>
                  <a:lnTo>
                    <a:pt x="1232806" y="488391"/>
                  </a:lnTo>
                  <a:lnTo>
                    <a:pt x="1228245" y="491736"/>
                  </a:lnTo>
                  <a:lnTo>
                    <a:pt x="1225347" y="495401"/>
                  </a:lnTo>
                  <a:close/>
                </a:path>
                <a:path w="2330450" h="1436370" extrusionOk="0">
                  <a:moveTo>
                    <a:pt x="762689" y="1418961"/>
                  </a:moveTo>
                  <a:lnTo>
                    <a:pt x="759067" y="1414815"/>
                  </a:lnTo>
                  <a:lnTo>
                    <a:pt x="755100" y="1412234"/>
                  </a:lnTo>
                  <a:lnTo>
                    <a:pt x="755428" y="1407386"/>
                  </a:lnTo>
                  <a:lnTo>
                    <a:pt x="759092" y="1403770"/>
                  </a:lnTo>
                  <a:lnTo>
                    <a:pt x="763535" y="1402785"/>
                  </a:lnTo>
                  <a:lnTo>
                    <a:pt x="767725" y="1406764"/>
                  </a:lnTo>
                  <a:lnTo>
                    <a:pt x="768572" y="1411526"/>
                  </a:lnTo>
                  <a:lnTo>
                    <a:pt x="765414" y="1414433"/>
                  </a:lnTo>
                  <a:lnTo>
                    <a:pt x="762689" y="1418961"/>
                  </a:lnTo>
                  <a:close/>
                </a:path>
                <a:path w="2330450" h="1436370" extrusionOk="0">
                  <a:moveTo>
                    <a:pt x="921671" y="1276500"/>
                  </a:moveTo>
                  <a:lnTo>
                    <a:pt x="918494" y="1272379"/>
                  </a:lnTo>
                  <a:lnTo>
                    <a:pt x="914861" y="1269502"/>
                  </a:lnTo>
                  <a:lnTo>
                    <a:pt x="916220" y="1265110"/>
                  </a:lnTo>
                  <a:lnTo>
                    <a:pt x="919631" y="1263108"/>
                  </a:lnTo>
                  <a:lnTo>
                    <a:pt x="921974" y="1260774"/>
                  </a:lnTo>
                  <a:lnTo>
                    <a:pt x="924235" y="1263182"/>
                  </a:lnTo>
                  <a:lnTo>
                    <a:pt x="927585" y="1265307"/>
                  </a:lnTo>
                  <a:lnTo>
                    <a:pt x="928771" y="1269749"/>
                  </a:lnTo>
                  <a:lnTo>
                    <a:pt x="925014" y="1272490"/>
                  </a:lnTo>
                  <a:lnTo>
                    <a:pt x="921671" y="1276500"/>
                  </a:lnTo>
                  <a:close/>
                </a:path>
                <a:path w="2330450" h="1436370" extrusionOk="0">
                  <a:moveTo>
                    <a:pt x="1181948" y="1324677"/>
                  </a:moveTo>
                  <a:lnTo>
                    <a:pt x="1177480" y="1323851"/>
                  </a:lnTo>
                  <a:lnTo>
                    <a:pt x="1174007" y="1320513"/>
                  </a:lnTo>
                  <a:lnTo>
                    <a:pt x="1172982" y="1315733"/>
                  </a:lnTo>
                  <a:lnTo>
                    <a:pt x="1176430" y="1312801"/>
                  </a:lnTo>
                  <a:lnTo>
                    <a:pt x="1179124" y="1308796"/>
                  </a:lnTo>
                  <a:lnTo>
                    <a:pt x="1182480" y="1312948"/>
                  </a:lnTo>
                  <a:lnTo>
                    <a:pt x="1185903" y="1315431"/>
                  </a:lnTo>
                  <a:lnTo>
                    <a:pt x="1186583" y="1320168"/>
                  </a:lnTo>
                  <a:lnTo>
                    <a:pt x="1181948" y="1324677"/>
                  </a:lnTo>
                  <a:close/>
                </a:path>
                <a:path w="2330450" h="1436370" extrusionOk="0">
                  <a:moveTo>
                    <a:pt x="83164" y="972655"/>
                  </a:moveTo>
                  <a:lnTo>
                    <a:pt x="78641" y="968213"/>
                  </a:lnTo>
                  <a:lnTo>
                    <a:pt x="79426" y="963772"/>
                  </a:lnTo>
                  <a:lnTo>
                    <a:pt x="82695" y="960236"/>
                  </a:lnTo>
                  <a:lnTo>
                    <a:pt x="87484" y="959134"/>
                  </a:lnTo>
                  <a:lnTo>
                    <a:pt x="90493" y="962552"/>
                  </a:lnTo>
                  <a:lnTo>
                    <a:pt x="94850" y="965380"/>
                  </a:lnTo>
                  <a:lnTo>
                    <a:pt x="90567" y="968737"/>
                  </a:lnTo>
                  <a:lnTo>
                    <a:pt x="88028" y="972174"/>
                  </a:lnTo>
                  <a:lnTo>
                    <a:pt x="83164" y="972655"/>
                  </a:lnTo>
                  <a:close/>
                </a:path>
                <a:path w="2330450" h="1436370" extrusionOk="0">
                  <a:moveTo>
                    <a:pt x="1468087" y="884727"/>
                  </a:moveTo>
                  <a:lnTo>
                    <a:pt x="1465541" y="881758"/>
                  </a:lnTo>
                  <a:lnTo>
                    <a:pt x="1465078" y="875617"/>
                  </a:lnTo>
                  <a:lnTo>
                    <a:pt x="1467426" y="873898"/>
                  </a:lnTo>
                  <a:lnTo>
                    <a:pt x="1470386" y="870357"/>
                  </a:lnTo>
                  <a:lnTo>
                    <a:pt x="1474774" y="871810"/>
                  </a:lnTo>
                  <a:lnTo>
                    <a:pt x="1478061" y="875020"/>
                  </a:lnTo>
                  <a:lnTo>
                    <a:pt x="1478815" y="879498"/>
                  </a:lnTo>
                  <a:lnTo>
                    <a:pt x="1474811" y="883459"/>
                  </a:lnTo>
                  <a:lnTo>
                    <a:pt x="1468087" y="884727"/>
                  </a:lnTo>
                  <a:close/>
                </a:path>
                <a:path w="2330450" h="1436370" extrusionOk="0">
                  <a:moveTo>
                    <a:pt x="755687" y="733365"/>
                  </a:moveTo>
                  <a:lnTo>
                    <a:pt x="752468" y="728875"/>
                  </a:lnTo>
                  <a:lnTo>
                    <a:pt x="748766" y="725807"/>
                  </a:lnTo>
                  <a:lnTo>
                    <a:pt x="750175" y="721144"/>
                  </a:lnTo>
                  <a:lnTo>
                    <a:pt x="753864" y="719124"/>
                  </a:lnTo>
                  <a:lnTo>
                    <a:pt x="756361" y="716746"/>
                  </a:lnTo>
                  <a:lnTo>
                    <a:pt x="758462" y="719062"/>
                  </a:lnTo>
                  <a:lnTo>
                    <a:pt x="762219" y="721378"/>
                  </a:lnTo>
                  <a:lnTo>
                    <a:pt x="762219" y="726325"/>
                  </a:lnTo>
                  <a:lnTo>
                    <a:pt x="758864" y="728955"/>
                  </a:lnTo>
                  <a:lnTo>
                    <a:pt x="755687" y="733365"/>
                  </a:lnTo>
                  <a:close/>
                </a:path>
                <a:path w="2330450" h="1436370" extrusionOk="0">
                  <a:moveTo>
                    <a:pt x="630483" y="1345565"/>
                  </a:moveTo>
                  <a:lnTo>
                    <a:pt x="625799" y="1344216"/>
                  </a:lnTo>
                  <a:lnTo>
                    <a:pt x="623735" y="1340563"/>
                  </a:lnTo>
                  <a:lnTo>
                    <a:pt x="621319" y="1338106"/>
                  </a:lnTo>
                  <a:lnTo>
                    <a:pt x="623605" y="1335980"/>
                  </a:lnTo>
                  <a:lnTo>
                    <a:pt x="625873" y="1332204"/>
                  </a:lnTo>
                  <a:lnTo>
                    <a:pt x="630829" y="1332137"/>
                  </a:lnTo>
                  <a:lnTo>
                    <a:pt x="633511" y="1335444"/>
                  </a:lnTo>
                  <a:lnTo>
                    <a:pt x="637973" y="1338555"/>
                  </a:lnTo>
                  <a:lnTo>
                    <a:pt x="633517" y="1341832"/>
                  </a:lnTo>
                  <a:lnTo>
                    <a:pt x="630483" y="1345565"/>
                  </a:lnTo>
                  <a:close/>
                </a:path>
                <a:path w="2330450" h="1436370" extrusionOk="0">
                  <a:moveTo>
                    <a:pt x="851681" y="1351423"/>
                  </a:moveTo>
                  <a:lnTo>
                    <a:pt x="849536" y="1348910"/>
                  </a:lnTo>
                  <a:lnTo>
                    <a:pt x="846478" y="1346662"/>
                  </a:lnTo>
                  <a:lnTo>
                    <a:pt x="845180" y="1342270"/>
                  </a:lnTo>
                  <a:lnTo>
                    <a:pt x="848634" y="1339627"/>
                  </a:lnTo>
                  <a:lnTo>
                    <a:pt x="851742" y="1335722"/>
                  </a:lnTo>
                  <a:lnTo>
                    <a:pt x="855098" y="1339886"/>
                  </a:lnTo>
                  <a:lnTo>
                    <a:pt x="858991" y="1342738"/>
                  </a:lnTo>
                  <a:lnTo>
                    <a:pt x="858052" y="1347309"/>
                  </a:lnTo>
                  <a:lnTo>
                    <a:pt x="854140" y="1349218"/>
                  </a:lnTo>
                  <a:lnTo>
                    <a:pt x="851681" y="1351423"/>
                  </a:lnTo>
                  <a:close/>
                </a:path>
                <a:path w="2330450" h="1436370" extrusionOk="0">
                  <a:moveTo>
                    <a:pt x="2279873" y="1252649"/>
                  </a:moveTo>
                  <a:lnTo>
                    <a:pt x="2271969" y="1251774"/>
                  </a:lnTo>
                  <a:lnTo>
                    <a:pt x="2268138" y="1248189"/>
                  </a:lnTo>
                  <a:lnTo>
                    <a:pt x="2267780" y="1243242"/>
                  </a:lnTo>
                  <a:lnTo>
                    <a:pt x="2271006" y="1240360"/>
                  </a:lnTo>
                  <a:lnTo>
                    <a:pt x="2273879" y="1235795"/>
                  </a:lnTo>
                  <a:lnTo>
                    <a:pt x="2277067" y="1239731"/>
                  </a:lnTo>
                  <a:lnTo>
                    <a:pt x="2280015" y="1241733"/>
                  </a:lnTo>
                  <a:lnTo>
                    <a:pt x="2280068" y="1248189"/>
                  </a:lnTo>
                  <a:lnTo>
                    <a:pt x="2279873" y="1252649"/>
                  </a:lnTo>
                  <a:close/>
                </a:path>
                <a:path w="2330450" h="1436370" extrusionOk="0">
                  <a:moveTo>
                    <a:pt x="253541" y="68264"/>
                  </a:moveTo>
                  <a:lnTo>
                    <a:pt x="248820" y="64568"/>
                  </a:lnTo>
                  <a:lnTo>
                    <a:pt x="249073" y="59739"/>
                  </a:lnTo>
                  <a:lnTo>
                    <a:pt x="251366" y="56683"/>
                  </a:lnTo>
                  <a:lnTo>
                    <a:pt x="252781" y="53585"/>
                  </a:lnTo>
                  <a:lnTo>
                    <a:pt x="255778" y="53505"/>
                  </a:lnTo>
                  <a:lnTo>
                    <a:pt x="257645" y="56006"/>
                  </a:lnTo>
                  <a:lnTo>
                    <a:pt x="261303" y="58821"/>
                  </a:lnTo>
                  <a:lnTo>
                    <a:pt x="260438" y="63638"/>
                  </a:lnTo>
                  <a:lnTo>
                    <a:pt x="257008" y="66250"/>
                  </a:lnTo>
                  <a:lnTo>
                    <a:pt x="253541" y="68264"/>
                  </a:lnTo>
                  <a:close/>
                </a:path>
                <a:path w="2330450" h="1436370" extrusionOk="0">
                  <a:moveTo>
                    <a:pt x="2250335" y="1240440"/>
                  </a:moveTo>
                  <a:lnTo>
                    <a:pt x="2246590" y="1236805"/>
                  </a:lnTo>
                  <a:lnTo>
                    <a:pt x="2246630" y="1233953"/>
                  </a:lnTo>
                  <a:lnTo>
                    <a:pt x="2246730" y="1230534"/>
                  </a:lnTo>
                  <a:lnTo>
                    <a:pt x="2247010" y="1226204"/>
                  </a:lnTo>
                  <a:lnTo>
                    <a:pt x="2255229" y="1227430"/>
                  </a:lnTo>
                  <a:lnTo>
                    <a:pt x="2257540" y="1230534"/>
                  </a:lnTo>
                  <a:lnTo>
                    <a:pt x="2262064" y="1233953"/>
                  </a:lnTo>
                  <a:lnTo>
                    <a:pt x="2257386" y="1236978"/>
                  </a:lnTo>
                  <a:lnTo>
                    <a:pt x="2254790" y="1239639"/>
                  </a:lnTo>
                  <a:lnTo>
                    <a:pt x="2250335" y="1240440"/>
                  </a:lnTo>
                  <a:close/>
                </a:path>
                <a:path w="2330450" h="1436370" extrusionOk="0">
                  <a:moveTo>
                    <a:pt x="1240296" y="788306"/>
                  </a:moveTo>
                  <a:lnTo>
                    <a:pt x="1236563" y="786390"/>
                  </a:lnTo>
                  <a:lnTo>
                    <a:pt x="1233233" y="783594"/>
                  </a:lnTo>
                  <a:lnTo>
                    <a:pt x="1232398" y="778777"/>
                  </a:lnTo>
                  <a:lnTo>
                    <a:pt x="1236013" y="775986"/>
                  </a:lnTo>
                  <a:lnTo>
                    <a:pt x="1239356" y="771483"/>
                  </a:lnTo>
                  <a:lnTo>
                    <a:pt x="1242106" y="776793"/>
                  </a:lnTo>
                  <a:lnTo>
                    <a:pt x="1244516" y="779842"/>
                  </a:lnTo>
                  <a:lnTo>
                    <a:pt x="1245221" y="784518"/>
                  </a:lnTo>
                  <a:lnTo>
                    <a:pt x="1240296" y="788306"/>
                  </a:lnTo>
                  <a:close/>
                </a:path>
                <a:path w="2330450" h="1436370" extrusionOk="0">
                  <a:moveTo>
                    <a:pt x="694621" y="841380"/>
                  </a:moveTo>
                  <a:lnTo>
                    <a:pt x="690561" y="837327"/>
                  </a:lnTo>
                  <a:lnTo>
                    <a:pt x="692316" y="833421"/>
                  </a:lnTo>
                  <a:lnTo>
                    <a:pt x="690338" y="826935"/>
                  </a:lnTo>
                  <a:lnTo>
                    <a:pt x="699484" y="828241"/>
                  </a:lnTo>
                  <a:lnTo>
                    <a:pt x="701783" y="831389"/>
                  </a:lnTo>
                  <a:lnTo>
                    <a:pt x="706294" y="834826"/>
                  </a:lnTo>
                  <a:lnTo>
                    <a:pt x="701616" y="837844"/>
                  </a:lnTo>
                  <a:lnTo>
                    <a:pt x="699033" y="840364"/>
                  </a:lnTo>
                  <a:lnTo>
                    <a:pt x="694621" y="841380"/>
                  </a:lnTo>
                  <a:close/>
                </a:path>
                <a:path w="2330450" h="1436370" extrusionOk="0">
                  <a:moveTo>
                    <a:pt x="1106910" y="663869"/>
                  </a:moveTo>
                  <a:lnTo>
                    <a:pt x="1103913" y="659335"/>
                  </a:lnTo>
                  <a:lnTo>
                    <a:pt x="1101237" y="656791"/>
                  </a:lnTo>
                  <a:lnTo>
                    <a:pt x="1100415" y="652338"/>
                  </a:lnTo>
                  <a:lnTo>
                    <a:pt x="1104679" y="648229"/>
                  </a:lnTo>
                  <a:lnTo>
                    <a:pt x="1108751" y="649818"/>
                  </a:lnTo>
                  <a:lnTo>
                    <a:pt x="1111334" y="652498"/>
                  </a:lnTo>
                  <a:lnTo>
                    <a:pt x="1114140" y="654635"/>
                  </a:lnTo>
                  <a:lnTo>
                    <a:pt x="1106910" y="663869"/>
                  </a:lnTo>
                  <a:close/>
                </a:path>
                <a:path w="2330450" h="1436370" extrusionOk="0">
                  <a:moveTo>
                    <a:pt x="1509113" y="764405"/>
                  </a:moveTo>
                  <a:lnTo>
                    <a:pt x="1502254" y="754901"/>
                  </a:lnTo>
                  <a:lnTo>
                    <a:pt x="1505146" y="752856"/>
                  </a:lnTo>
                  <a:lnTo>
                    <a:pt x="1507834" y="750281"/>
                  </a:lnTo>
                  <a:lnTo>
                    <a:pt x="1511931" y="748808"/>
                  </a:lnTo>
                  <a:lnTo>
                    <a:pt x="1516047" y="753108"/>
                  </a:lnTo>
                  <a:lnTo>
                    <a:pt x="1515058" y="757543"/>
                  </a:lnTo>
                  <a:lnTo>
                    <a:pt x="1512283" y="759995"/>
                  </a:lnTo>
                  <a:lnTo>
                    <a:pt x="1509113" y="764405"/>
                  </a:lnTo>
                  <a:close/>
                </a:path>
                <a:path w="2330450" h="1436370" extrusionOk="0">
                  <a:moveTo>
                    <a:pt x="1181707" y="471087"/>
                  </a:moveTo>
                  <a:lnTo>
                    <a:pt x="1177153" y="469652"/>
                  </a:lnTo>
                  <a:lnTo>
                    <a:pt x="1174459" y="466849"/>
                  </a:lnTo>
                  <a:lnTo>
                    <a:pt x="1171529" y="464749"/>
                  </a:lnTo>
                  <a:lnTo>
                    <a:pt x="1173711" y="462500"/>
                  </a:lnTo>
                  <a:lnTo>
                    <a:pt x="1175799" y="458583"/>
                  </a:lnTo>
                  <a:lnTo>
                    <a:pt x="1180756" y="458287"/>
                  </a:lnTo>
                  <a:lnTo>
                    <a:pt x="1183592" y="461502"/>
                  </a:lnTo>
                  <a:lnTo>
                    <a:pt x="1187930" y="464250"/>
                  </a:lnTo>
                  <a:lnTo>
                    <a:pt x="1184247" y="467527"/>
                  </a:lnTo>
                  <a:lnTo>
                    <a:pt x="1181707" y="471087"/>
                  </a:lnTo>
                  <a:close/>
                </a:path>
                <a:path w="2330450" h="1436370" extrusionOk="0">
                  <a:moveTo>
                    <a:pt x="1203261" y="482816"/>
                  </a:moveTo>
                  <a:lnTo>
                    <a:pt x="1199276" y="481153"/>
                  </a:lnTo>
                  <a:lnTo>
                    <a:pt x="1195933" y="478947"/>
                  </a:lnTo>
                  <a:lnTo>
                    <a:pt x="1193566" y="475171"/>
                  </a:lnTo>
                  <a:lnTo>
                    <a:pt x="1197496" y="471408"/>
                  </a:lnTo>
                  <a:lnTo>
                    <a:pt x="1200851" y="466948"/>
                  </a:lnTo>
                  <a:lnTo>
                    <a:pt x="1203929" y="471482"/>
                  </a:lnTo>
                  <a:lnTo>
                    <a:pt x="1206685" y="474007"/>
                  </a:lnTo>
                  <a:lnTo>
                    <a:pt x="1207513" y="478547"/>
                  </a:lnTo>
                  <a:lnTo>
                    <a:pt x="1203261" y="482816"/>
                  </a:lnTo>
                  <a:close/>
                </a:path>
                <a:path w="2330450" h="1436370" extrusionOk="0">
                  <a:moveTo>
                    <a:pt x="2309245" y="1185795"/>
                  </a:moveTo>
                  <a:lnTo>
                    <a:pt x="2307206" y="1183639"/>
                  </a:lnTo>
                  <a:lnTo>
                    <a:pt x="2303467" y="1181440"/>
                  </a:lnTo>
                  <a:lnTo>
                    <a:pt x="2303615" y="1176536"/>
                  </a:lnTo>
                  <a:lnTo>
                    <a:pt x="2306624" y="1173814"/>
                  </a:lnTo>
                  <a:lnTo>
                    <a:pt x="2309430" y="1169403"/>
                  </a:lnTo>
                  <a:lnTo>
                    <a:pt x="2312872" y="1173376"/>
                  </a:lnTo>
                  <a:lnTo>
                    <a:pt x="2316790" y="1176413"/>
                  </a:lnTo>
                  <a:lnTo>
                    <a:pt x="2314961" y="1180762"/>
                  </a:lnTo>
                  <a:lnTo>
                    <a:pt x="2311723" y="1183115"/>
                  </a:lnTo>
                  <a:lnTo>
                    <a:pt x="2309245" y="1185795"/>
                  </a:lnTo>
                  <a:close/>
                </a:path>
                <a:path w="2330450" h="1436370" extrusionOk="0">
                  <a:moveTo>
                    <a:pt x="407542" y="745205"/>
                  </a:moveTo>
                  <a:lnTo>
                    <a:pt x="403124" y="744379"/>
                  </a:lnTo>
                  <a:lnTo>
                    <a:pt x="399614" y="741139"/>
                  </a:lnTo>
                  <a:lnTo>
                    <a:pt x="398891" y="736316"/>
                  </a:lnTo>
                  <a:lnTo>
                    <a:pt x="402061" y="733433"/>
                  </a:lnTo>
                  <a:lnTo>
                    <a:pt x="404805" y="728943"/>
                  </a:lnTo>
                  <a:lnTo>
                    <a:pt x="408179" y="733692"/>
                  </a:lnTo>
                  <a:lnTo>
                    <a:pt x="411059" y="736439"/>
                  </a:lnTo>
                  <a:lnTo>
                    <a:pt x="412282" y="740911"/>
                  </a:lnTo>
                  <a:lnTo>
                    <a:pt x="407542" y="745205"/>
                  </a:lnTo>
                  <a:close/>
                </a:path>
                <a:path w="2330450" h="1436370" extrusionOk="0">
                  <a:moveTo>
                    <a:pt x="163109" y="671538"/>
                  </a:moveTo>
                  <a:lnTo>
                    <a:pt x="158796" y="669980"/>
                  </a:lnTo>
                  <a:lnTo>
                    <a:pt x="155305" y="667362"/>
                  </a:lnTo>
                  <a:lnTo>
                    <a:pt x="154112" y="662994"/>
                  </a:lnTo>
                  <a:lnTo>
                    <a:pt x="158141" y="660068"/>
                  </a:lnTo>
                  <a:lnTo>
                    <a:pt x="160162" y="657684"/>
                  </a:lnTo>
                  <a:lnTo>
                    <a:pt x="169332" y="666093"/>
                  </a:lnTo>
                  <a:lnTo>
                    <a:pt x="165828" y="668470"/>
                  </a:lnTo>
                  <a:lnTo>
                    <a:pt x="163109" y="671538"/>
                  </a:lnTo>
                  <a:close/>
                </a:path>
                <a:path w="2330450" h="1436370" extrusionOk="0">
                  <a:moveTo>
                    <a:pt x="231258" y="651549"/>
                  </a:moveTo>
                  <a:lnTo>
                    <a:pt x="227649" y="651044"/>
                  </a:lnTo>
                  <a:lnTo>
                    <a:pt x="226277" y="647348"/>
                  </a:lnTo>
                  <a:lnTo>
                    <a:pt x="224646" y="643707"/>
                  </a:lnTo>
                  <a:lnTo>
                    <a:pt x="223768" y="639426"/>
                  </a:lnTo>
                  <a:lnTo>
                    <a:pt x="228607" y="636815"/>
                  </a:lnTo>
                  <a:lnTo>
                    <a:pt x="232741" y="638102"/>
                  </a:lnTo>
                  <a:lnTo>
                    <a:pt x="235892" y="641243"/>
                  </a:lnTo>
                  <a:lnTo>
                    <a:pt x="235559" y="646030"/>
                  </a:lnTo>
                  <a:lnTo>
                    <a:pt x="232883" y="648753"/>
                  </a:lnTo>
                  <a:lnTo>
                    <a:pt x="231258" y="651549"/>
                  </a:lnTo>
                  <a:close/>
                </a:path>
                <a:path w="2330450" h="1436370" extrusionOk="0">
                  <a:moveTo>
                    <a:pt x="675093" y="976517"/>
                  </a:moveTo>
                  <a:lnTo>
                    <a:pt x="678090" y="970024"/>
                  </a:lnTo>
                  <a:lnTo>
                    <a:pt x="676101" y="966464"/>
                  </a:lnTo>
                  <a:lnTo>
                    <a:pt x="679753" y="962201"/>
                  </a:lnTo>
                  <a:lnTo>
                    <a:pt x="683936" y="963193"/>
                  </a:lnTo>
                  <a:lnTo>
                    <a:pt x="686624" y="965454"/>
                  </a:lnTo>
                  <a:lnTo>
                    <a:pt x="689455" y="967111"/>
                  </a:lnTo>
                  <a:lnTo>
                    <a:pt x="689597" y="970252"/>
                  </a:lnTo>
                  <a:lnTo>
                    <a:pt x="686921" y="972143"/>
                  </a:lnTo>
                  <a:lnTo>
                    <a:pt x="684412" y="975279"/>
                  </a:lnTo>
                  <a:lnTo>
                    <a:pt x="675093" y="976517"/>
                  </a:lnTo>
                  <a:close/>
                </a:path>
                <a:path w="2330450" h="1436370" extrusionOk="0">
                  <a:moveTo>
                    <a:pt x="1977785" y="955049"/>
                  </a:moveTo>
                  <a:lnTo>
                    <a:pt x="1974917" y="950972"/>
                  </a:lnTo>
                  <a:lnTo>
                    <a:pt x="1971827" y="948329"/>
                  </a:lnTo>
                  <a:lnTo>
                    <a:pt x="1973397" y="943783"/>
                  </a:lnTo>
                  <a:lnTo>
                    <a:pt x="1976277" y="941270"/>
                  </a:lnTo>
                  <a:lnTo>
                    <a:pt x="1978427" y="938510"/>
                  </a:lnTo>
                  <a:lnTo>
                    <a:pt x="1980528" y="940826"/>
                  </a:lnTo>
                  <a:lnTo>
                    <a:pt x="1984292" y="943142"/>
                  </a:lnTo>
                  <a:lnTo>
                    <a:pt x="1984286" y="948089"/>
                  </a:lnTo>
                  <a:lnTo>
                    <a:pt x="1980918" y="950719"/>
                  </a:lnTo>
                  <a:lnTo>
                    <a:pt x="1977785" y="955049"/>
                  </a:lnTo>
                  <a:close/>
                </a:path>
                <a:path w="2330450" h="1436370" extrusionOk="0">
                  <a:moveTo>
                    <a:pt x="282900" y="820941"/>
                  </a:moveTo>
                  <a:lnTo>
                    <a:pt x="278624" y="819180"/>
                  </a:lnTo>
                  <a:lnTo>
                    <a:pt x="275262" y="816340"/>
                  </a:lnTo>
                  <a:lnTo>
                    <a:pt x="274348" y="811899"/>
                  </a:lnTo>
                  <a:lnTo>
                    <a:pt x="278525" y="809207"/>
                  </a:lnTo>
                  <a:lnTo>
                    <a:pt x="280670" y="806940"/>
                  </a:lnTo>
                  <a:lnTo>
                    <a:pt x="289395" y="815903"/>
                  </a:lnTo>
                  <a:lnTo>
                    <a:pt x="285799" y="818034"/>
                  </a:lnTo>
                  <a:lnTo>
                    <a:pt x="282900" y="820941"/>
                  </a:lnTo>
                  <a:close/>
                </a:path>
                <a:path w="2330450" h="1436370" extrusionOk="0">
                  <a:moveTo>
                    <a:pt x="171989" y="761449"/>
                  </a:moveTo>
                  <a:lnTo>
                    <a:pt x="168121" y="759077"/>
                  </a:lnTo>
                  <a:lnTo>
                    <a:pt x="165896" y="755806"/>
                  </a:lnTo>
                  <a:lnTo>
                    <a:pt x="163357" y="753053"/>
                  </a:lnTo>
                  <a:lnTo>
                    <a:pt x="165464" y="751291"/>
                  </a:lnTo>
                  <a:lnTo>
                    <a:pt x="167800" y="747891"/>
                  </a:lnTo>
                  <a:lnTo>
                    <a:pt x="172558" y="748550"/>
                  </a:lnTo>
                  <a:lnTo>
                    <a:pt x="175153" y="751371"/>
                  </a:lnTo>
                  <a:lnTo>
                    <a:pt x="179522" y="754248"/>
                  </a:lnTo>
                  <a:lnTo>
                    <a:pt x="175456" y="757605"/>
                  </a:lnTo>
                  <a:lnTo>
                    <a:pt x="171989" y="761449"/>
                  </a:lnTo>
                  <a:close/>
                </a:path>
                <a:path w="2330450" h="1436370" extrusionOk="0">
                  <a:moveTo>
                    <a:pt x="824132" y="1248528"/>
                  </a:moveTo>
                  <a:lnTo>
                    <a:pt x="819887" y="1246526"/>
                  </a:lnTo>
                  <a:lnTo>
                    <a:pt x="817180" y="1243711"/>
                  </a:lnTo>
                  <a:lnTo>
                    <a:pt x="814245" y="1241376"/>
                  </a:lnTo>
                  <a:lnTo>
                    <a:pt x="816517" y="1239442"/>
                  </a:lnTo>
                  <a:lnTo>
                    <a:pt x="818911" y="1235863"/>
                  </a:lnTo>
                  <a:lnTo>
                    <a:pt x="823792" y="1236300"/>
                  </a:lnTo>
                  <a:lnTo>
                    <a:pt x="826385" y="1239466"/>
                  </a:lnTo>
                  <a:lnTo>
                    <a:pt x="830454" y="1242368"/>
                  </a:lnTo>
                  <a:lnTo>
                    <a:pt x="826802" y="1245337"/>
                  </a:lnTo>
                  <a:lnTo>
                    <a:pt x="824132" y="1248528"/>
                  </a:lnTo>
                  <a:close/>
                </a:path>
                <a:path w="2330450" h="1436370" extrusionOk="0">
                  <a:moveTo>
                    <a:pt x="508232" y="1196150"/>
                  </a:moveTo>
                  <a:lnTo>
                    <a:pt x="506218" y="1193100"/>
                  </a:lnTo>
                  <a:lnTo>
                    <a:pt x="503833" y="1190193"/>
                  </a:lnTo>
                  <a:lnTo>
                    <a:pt x="502251" y="1186214"/>
                  </a:lnTo>
                  <a:lnTo>
                    <a:pt x="506484" y="1182370"/>
                  </a:lnTo>
                  <a:lnTo>
                    <a:pt x="510896" y="1183528"/>
                  </a:lnTo>
                  <a:lnTo>
                    <a:pt x="513380" y="1186158"/>
                  </a:lnTo>
                  <a:lnTo>
                    <a:pt x="517965" y="1189349"/>
                  </a:lnTo>
                  <a:lnTo>
                    <a:pt x="508232" y="1196150"/>
                  </a:lnTo>
                  <a:close/>
                </a:path>
                <a:path w="2330450" h="1436370" extrusionOk="0">
                  <a:moveTo>
                    <a:pt x="1137060" y="1190526"/>
                  </a:moveTo>
                  <a:lnTo>
                    <a:pt x="1134644" y="1187094"/>
                  </a:lnTo>
                  <a:lnTo>
                    <a:pt x="1131424" y="1184409"/>
                  </a:lnTo>
                  <a:lnTo>
                    <a:pt x="1132728" y="1179850"/>
                  </a:lnTo>
                  <a:lnTo>
                    <a:pt x="1135385" y="1176666"/>
                  </a:lnTo>
                  <a:lnTo>
                    <a:pt x="1139383" y="1174849"/>
                  </a:lnTo>
                  <a:lnTo>
                    <a:pt x="1142615" y="1178575"/>
                  </a:lnTo>
                  <a:lnTo>
                    <a:pt x="1144957" y="1180349"/>
                  </a:lnTo>
                  <a:lnTo>
                    <a:pt x="1137060" y="1190526"/>
                  </a:lnTo>
                  <a:close/>
                </a:path>
                <a:path w="2330450" h="1436370" extrusionOk="0">
                  <a:moveTo>
                    <a:pt x="1451538" y="816210"/>
                  </a:moveTo>
                  <a:lnTo>
                    <a:pt x="1449406" y="813260"/>
                  </a:lnTo>
                  <a:lnTo>
                    <a:pt x="1446607" y="810525"/>
                  </a:lnTo>
                  <a:lnTo>
                    <a:pt x="1445105" y="806040"/>
                  </a:lnTo>
                  <a:lnTo>
                    <a:pt x="1448764" y="803496"/>
                  </a:lnTo>
                  <a:lnTo>
                    <a:pt x="1452064" y="799985"/>
                  </a:lnTo>
                  <a:lnTo>
                    <a:pt x="1454758" y="804229"/>
                  </a:lnTo>
                  <a:lnTo>
                    <a:pt x="1457940" y="807045"/>
                  </a:lnTo>
                  <a:lnTo>
                    <a:pt x="1457656" y="811966"/>
                  </a:lnTo>
                  <a:lnTo>
                    <a:pt x="1453769" y="814036"/>
                  </a:lnTo>
                  <a:lnTo>
                    <a:pt x="1451538" y="816210"/>
                  </a:lnTo>
                  <a:close/>
                </a:path>
                <a:path w="2330450" h="1436370" extrusionOk="0">
                  <a:moveTo>
                    <a:pt x="76910" y="399404"/>
                  </a:moveTo>
                  <a:lnTo>
                    <a:pt x="74154" y="395647"/>
                  </a:lnTo>
                  <a:lnTo>
                    <a:pt x="70694" y="392505"/>
                  </a:lnTo>
                  <a:lnTo>
                    <a:pt x="74192" y="389166"/>
                  </a:lnTo>
                  <a:lnTo>
                    <a:pt x="77213" y="385544"/>
                  </a:lnTo>
                  <a:lnTo>
                    <a:pt x="80488" y="387583"/>
                  </a:lnTo>
                  <a:lnTo>
                    <a:pt x="83924" y="390072"/>
                  </a:lnTo>
                  <a:lnTo>
                    <a:pt x="84715" y="394544"/>
                  </a:lnTo>
                  <a:lnTo>
                    <a:pt x="80767" y="397969"/>
                  </a:lnTo>
                  <a:lnTo>
                    <a:pt x="76910" y="399404"/>
                  </a:lnTo>
                  <a:close/>
                </a:path>
                <a:path w="2330450" h="1436370" extrusionOk="0">
                  <a:moveTo>
                    <a:pt x="1008710" y="1262967"/>
                  </a:moveTo>
                  <a:lnTo>
                    <a:pt x="1005293" y="1258728"/>
                  </a:lnTo>
                  <a:lnTo>
                    <a:pt x="1007252" y="1255168"/>
                  </a:lnTo>
                  <a:lnTo>
                    <a:pt x="1009532" y="1251552"/>
                  </a:lnTo>
                  <a:lnTo>
                    <a:pt x="1014296" y="1250339"/>
                  </a:lnTo>
                  <a:lnTo>
                    <a:pt x="1017386" y="1253782"/>
                  </a:lnTo>
                  <a:lnTo>
                    <a:pt x="1020019" y="1255451"/>
                  </a:lnTo>
                  <a:lnTo>
                    <a:pt x="1019975" y="1258291"/>
                  </a:lnTo>
                  <a:lnTo>
                    <a:pt x="1016583" y="1259874"/>
                  </a:lnTo>
                  <a:lnTo>
                    <a:pt x="1013301" y="1261926"/>
                  </a:lnTo>
                  <a:lnTo>
                    <a:pt x="1008710" y="1262967"/>
                  </a:lnTo>
                  <a:close/>
                </a:path>
                <a:path w="2330450" h="1436370" extrusionOk="0">
                  <a:moveTo>
                    <a:pt x="1271342" y="890253"/>
                  </a:moveTo>
                  <a:lnTo>
                    <a:pt x="1267690" y="888596"/>
                  </a:lnTo>
                  <a:lnTo>
                    <a:pt x="1264044" y="885836"/>
                  </a:lnTo>
                  <a:lnTo>
                    <a:pt x="1263840" y="881272"/>
                  </a:lnTo>
                  <a:lnTo>
                    <a:pt x="1267609" y="878826"/>
                  </a:lnTo>
                  <a:lnTo>
                    <a:pt x="1269680" y="876455"/>
                  </a:lnTo>
                  <a:lnTo>
                    <a:pt x="1277571" y="883613"/>
                  </a:lnTo>
                  <a:lnTo>
                    <a:pt x="1274098" y="886723"/>
                  </a:lnTo>
                  <a:lnTo>
                    <a:pt x="1271342" y="890253"/>
                  </a:lnTo>
                  <a:close/>
                </a:path>
                <a:path w="2330450" h="1436370" extrusionOk="0">
                  <a:moveTo>
                    <a:pt x="2302113" y="1151792"/>
                  </a:moveTo>
                  <a:lnTo>
                    <a:pt x="2297281" y="1150923"/>
                  </a:lnTo>
                  <a:lnTo>
                    <a:pt x="2295137" y="1147240"/>
                  </a:lnTo>
                  <a:lnTo>
                    <a:pt x="2292739" y="1144936"/>
                  </a:lnTo>
                  <a:lnTo>
                    <a:pt x="2294500" y="1143464"/>
                  </a:lnTo>
                  <a:lnTo>
                    <a:pt x="2296237" y="1140821"/>
                  </a:lnTo>
                  <a:lnTo>
                    <a:pt x="2301038" y="1140741"/>
                  </a:lnTo>
                  <a:lnTo>
                    <a:pt x="2304091" y="1142342"/>
                  </a:lnTo>
                  <a:lnTo>
                    <a:pt x="2307131" y="1143248"/>
                  </a:lnTo>
                  <a:lnTo>
                    <a:pt x="2307446" y="1146328"/>
                  </a:lnTo>
                  <a:lnTo>
                    <a:pt x="2304937" y="1148170"/>
                  </a:lnTo>
                  <a:lnTo>
                    <a:pt x="2302113" y="1151792"/>
                  </a:lnTo>
                  <a:close/>
                </a:path>
                <a:path w="2330450" h="1436370" extrusionOk="0">
                  <a:moveTo>
                    <a:pt x="1426659" y="119780"/>
                  </a:moveTo>
                  <a:lnTo>
                    <a:pt x="1422198" y="118948"/>
                  </a:lnTo>
                  <a:lnTo>
                    <a:pt x="1419714" y="115523"/>
                  </a:lnTo>
                  <a:lnTo>
                    <a:pt x="1417544" y="112141"/>
                  </a:lnTo>
                  <a:lnTo>
                    <a:pt x="1420325" y="109425"/>
                  </a:lnTo>
                  <a:lnTo>
                    <a:pt x="1422630" y="106283"/>
                  </a:lnTo>
                  <a:lnTo>
                    <a:pt x="1431517" y="113324"/>
                  </a:lnTo>
                  <a:lnTo>
                    <a:pt x="1429286" y="115523"/>
                  </a:lnTo>
                  <a:lnTo>
                    <a:pt x="1426659" y="119780"/>
                  </a:lnTo>
                  <a:close/>
                </a:path>
                <a:path w="2330450" h="1436370" extrusionOk="0">
                  <a:moveTo>
                    <a:pt x="517718" y="915065"/>
                  </a:moveTo>
                  <a:lnTo>
                    <a:pt x="511316" y="913753"/>
                  </a:lnTo>
                  <a:lnTo>
                    <a:pt x="506564" y="906903"/>
                  </a:lnTo>
                  <a:lnTo>
                    <a:pt x="509407" y="903257"/>
                  </a:lnTo>
                  <a:lnTo>
                    <a:pt x="515932" y="901101"/>
                  </a:lnTo>
                  <a:lnTo>
                    <a:pt x="517131" y="905690"/>
                  </a:lnTo>
                  <a:lnTo>
                    <a:pt x="523972" y="908708"/>
                  </a:lnTo>
                  <a:lnTo>
                    <a:pt x="517718" y="915065"/>
                  </a:lnTo>
                  <a:close/>
                </a:path>
                <a:path w="2330450" h="1436370" extrusionOk="0">
                  <a:moveTo>
                    <a:pt x="103761" y="669961"/>
                  </a:moveTo>
                  <a:lnTo>
                    <a:pt x="100943" y="666690"/>
                  </a:lnTo>
                  <a:lnTo>
                    <a:pt x="98100" y="664165"/>
                  </a:lnTo>
                  <a:lnTo>
                    <a:pt x="105108" y="656132"/>
                  </a:lnTo>
                  <a:lnTo>
                    <a:pt x="107265" y="658399"/>
                  </a:lnTo>
                  <a:lnTo>
                    <a:pt x="111454" y="661066"/>
                  </a:lnTo>
                  <a:lnTo>
                    <a:pt x="110571" y="665507"/>
                  </a:lnTo>
                  <a:lnTo>
                    <a:pt x="107104" y="667928"/>
                  </a:lnTo>
                  <a:lnTo>
                    <a:pt x="103761" y="669961"/>
                  </a:lnTo>
                  <a:close/>
                </a:path>
                <a:path w="2330450" h="1436370" extrusionOk="0">
                  <a:moveTo>
                    <a:pt x="1268926" y="1004070"/>
                  </a:moveTo>
                  <a:lnTo>
                    <a:pt x="1265731" y="1001551"/>
                  </a:lnTo>
                  <a:lnTo>
                    <a:pt x="1262338" y="1000109"/>
                  </a:lnTo>
                  <a:lnTo>
                    <a:pt x="1260509" y="995773"/>
                  </a:lnTo>
                  <a:lnTo>
                    <a:pt x="1261924" y="991350"/>
                  </a:lnTo>
                  <a:lnTo>
                    <a:pt x="1265972" y="989083"/>
                  </a:lnTo>
                  <a:lnTo>
                    <a:pt x="1269556" y="990063"/>
                  </a:lnTo>
                  <a:lnTo>
                    <a:pt x="1273239" y="990063"/>
                  </a:lnTo>
                  <a:lnTo>
                    <a:pt x="1268926" y="1004070"/>
                  </a:lnTo>
                  <a:close/>
                </a:path>
                <a:path w="2330450" h="1436370" extrusionOk="0">
                  <a:moveTo>
                    <a:pt x="264337" y="45996"/>
                  </a:moveTo>
                  <a:lnTo>
                    <a:pt x="262069" y="42922"/>
                  </a:lnTo>
                  <a:lnTo>
                    <a:pt x="260110" y="41382"/>
                  </a:lnTo>
                  <a:lnTo>
                    <a:pt x="267699" y="32536"/>
                  </a:lnTo>
                  <a:lnTo>
                    <a:pt x="275806" y="39811"/>
                  </a:lnTo>
                  <a:lnTo>
                    <a:pt x="271474" y="42546"/>
                  </a:lnTo>
                  <a:lnTo>
                    <a:pt x="268898" y="45103"/>
                  </a:lnTo>
                  <a:lnTo>
                    <a:pt x="264337" y="45996"/>
                  </a:lnTo>
                  <a:close/>
                </a:path>
                <a:path w="2330450" h="1436370" extrusionOk="0">
                  <a:moveTo>
                    <a:pt x="590174" y="1098391"/>
                  </a:moveTo>
                  <a:lnTo>
                    <a:pt x="585724" y="1098280"/>
                  </a:lnTo>
                  <a:lnTo>
                    <a:pt x="582851" y="1090488"/>
                  </a:lnTo>
                  <a:lnTo>
                    <a:pt x="584785" y="1086065"/>
                  </a:lnTo>
                  <a:lnTo>
                    <a:pt x="590378" y="1081513"/>
                  </a:lnTo>
                  <a:lnTo>
                    <a:pt x="591663" y="1085265"/>
                  </a:lnTo>
                  <a:lnTo>
                    <a:pt x="593694" y="1090488"/>
                  </a:lnTo>
                  <a:lnTo>
                    <a:pt x="595148" y="1094529"/>
                  </a:lnTo>
                  <a:lnTo>
                    <a:pt x="590174" y="1098391"/>
                  </a:lnTo>
                  <a:close/>
                </a:path>
                <a:path w="2330450" h="1436370" extrusionOk="0">
                  <a:moveTo>
                    <a:pt x="178453" y="368013"/>
                  </a:moveTo>
                  <a:lnTo>
                    <a:pt x="174041" y="366547"/>
                  </a:lnTo>
                  <a:lnTo>
                    <a:pt x="172070" y="362980"/>
                  </a:lnTo>
                  <a:lnTo>
                    <a:pt x="172404" y="358816"/>
                  </a:lnTo>
                  <a:lnTo>
                    <a:pt x="174863" y="356506"/>
                  </a:lnTo>
                  <a:lnTo>
                    <a:pt x="177601" y="354788"/>
                  </a:lnTo>
                  <a:lnTo>
                    <a:pt x="180468" y="356888"/>
                  </a:lnTo>
                  <a:lnTo>
                    <a:pt x="183082" y="360184"/>
                  </a:lnTo>
                  <a:lnTo>
                    <a:pt x="183792" y="362574"/>
                  </a:lnTo>
                  <a:lnTo>
                    <a:pt x="185615" y="366362"/>
                  </a:lnTo>
                  <a:lnTo>
                    <a:pt x="181759" y="366781"/>
                  </a:lnTo>
                  <a:lnTo>
                    <a:pt x="178453" y="368013"/>
                  </a:lnTo>
                  <a:close/>
                </a:path>
                <a:path w="2330450" h="1436370" extrusionOk="0">
                  <a:moveTo>
                    <a:pt x="844580" y="1258765"/>
                  </a:moveTo>
                  <a:lnTo>
                    <a:pt x="840267" y="1257854"/>
                  </a:lnTo>
                  <a:lnTo>
                    <a:pt x="838345" y="1256055"/>
                  </a:lnTo>
                  <a:lnTo>
                    <a:pt x="836368" y="1254879"/>
                  </a:lnTo>
                  <a:lnTo>
                    <a:pt x="838648" y="1247850"/>
                  </a:lnTo>
                  <a:lnTo>
                    <a:pt x="843487" y="1245195"/>
                  </a:lnTo>
                  <a:lnTo>
                    <a:pt x="848962" y="1250942"/>
                  </a:lnTo>
                  <a:lnTo>
                    <a:pt x="848659" y="1254657"/>
                  </a:lnTo>
                  <a:lnTo>
                    <a:pt x="849271" y="1257503"/>
                  </a:lnTo>
                  <a:lnTo>
                    <a:pt x="846943" y="1257854"/>
                  </a:lnTo>
                  <a:lnTo>
                    <a:pt x="844580" y="1258765"/>
                  </a:lnTo>
                  <a:close/>
                </a:path>
                <a:path w="2330450" h="1436370" extrusionOk="0">
                  <a:moveTo>
                    <a:pt x="2001823" y="907470"/>
                  </a:moveTo>
                  <a:lnTo>
                    <a:pt x="1998962" y="906010"/>
                  </a:lnTo>
                  <a:lnTo>
                    <a:pt x="1996305" y="905413"/>
                  </a:lnTo>
                  <a:lnTo>
                    <a:pt x="1996898" y="903374"/>
                  </a:lnTo>
                  <a:lnTo>
                    <a:pt x="1997151" y="901144"/>
                  </a:lnTo>
                  <a:lnTo>
                    <a:pt x="1999253" y="897516"/>
                  </a:lnTo>
                  <a:lnTo>
                    <a:pt x="2001082" y="896123"/>
                  </a:lnTo>
                  <a:lnTo>
                    <a:pt x="2004122" y="892877"/>
                  </a:lnTo>
                  <a:lnTo>
                    <a:pt x="2005895" y="896450"/>
                  </a:lnTo>
                  <a:lnTo>
                    <a:pt x="2008003" y="898963"/>
                  </a:lnTo>
                  <a:lnTo>
                    <a:pt x="2008281" y="903380"/>
                  </a:lnTo>
                  <a:lnTo>
                    <a:pt x="2005939" y="906521"/>
                  </a:lnTo>
                  <a:lnTo>
                    <a:pt x="2001823" y="907470"/>
                  </a:lnTo>
                  <a:close/>
                </a:path>
                <a:path w="2330450" h="1436370" extrusionOk="0">
                  <a:moveTo>
                    <a:pt x="388441" y="25231"/>
                  </a:moveTo>
                  <a:lnTo>
                    <a:pt x="385457" y="24196"/>
                  </a:lnTo>
                  <a:lnTo>
                    <a:pt x="385382" y="21005"/>
                  </a:lnTo>
                  <a:lnTo>
                    <a:pt x="384468" y="17488"/>
                  </a:lnTo>
                  <a:lnTo>
                    <a:pt x="386180" y="13114"/>
                  </a:lnTo>
                  <a:lnTo>
                    <a:pt x="390054" y="11808"/>
                  </a:lnTo>
                  <a:lnTo>
                    <a:pt x="394022" y="12233"/>
                  </a:lnTo>
                  <a:lnTo>
                    <a:pt x="396994" y="16268"/>
                  </a:lnTo>
                  <a:lnTo>
                    <a:pt x="394287" y="19625"/>
                  </a:lnTo>
                  <a:lnTo>
                    <a:pt x="391309" y="22385"/>
                  </a:lnTo>
                  <a:lnTo>
                    <a:pt x="388441" y="25231"/>
                  </a:lnTo>
                  <a:close/>
                </a:path>
                <a:path w="2330450" h="1436370" extrusionOk="0">
                  <a:moveTo>
                    <a:pt x="322153" y="641465"/>
                  </a:moveTo>
                  <a:lnTo>
                    <a:pt x="315980" y="640449"/>
                  </a:lnTo>
                  <a:lnTo>
                    <a:pt x="310653" y="634233"/>
                  </a:lnTo>
                  <a:lnTo>
                    <a:pt x="313415" y="630624"/>
                  </a:lnTo>
                  <a:lnTo>
                    <a:pt x="319156" y="627464"/>
                  </a:lnTo>
                  <a:lnTo>
                    <a:pt x="319465" y="632804"/>
                  </a:lnTo>
                  <a:lnTo>
                    <a:pt x="329865" y="633679"/>
                  </a:lnTo>
                  <a:lnTo>
                    <a:pt x="322153" y="641465"/>
                  </a:lnTo>
                  <a:close/>
                </a:path>
                <a:path w="2330450" h="1436370" extrusionOk="0">
                  <a:moveTo>
                    <a:pt x="1503947" y="872888"/>
                  </a:moveTo>
                  <a:lnTo>
                    <a:pt x="1502390" y="870997"/>
                  </a:lnTo>
                  <a:lnTo>
                    <a:pt x="1499257" y="868724"/>
                  </a:lnTo>
                  <a:lnTo>
                    <a:pt x="1500332" y="864320"/>
                  </a:lnTo>
                  <a:lnTo>
                    <a:pt x="1502897" y="861800"/>
                  </a:lnTo>
                  <a:lnTo>
                    <a:pt x="1505492" y="857901"/>
                  </a:lnTo>
                  <a:lnTo>
                    <a:pt x="1512333" y="864554"/>
                  </a:lnTo>
                  <a:lnTo>
                    <a:pt x="1503947" y="872888"/>
                  </a:lnTo>
                  <a:close/>
                </a:path>
                <a:path w="2330450" h="1436370" extrusionOk="0">
                  <a:moveTo>
                    <a:pt x="575404" y="1289695"/>
                  </a:moveTo>
                  <a:lnTo>
                    <a:pt x="572784" y="1285617"/>
                  </a:lnTo>
                  <a:lnTo>
                    <a:pt x="569274" y="1281847"/>
                  </a:lnTo>
                  <a:lnTo>
                    <a:pt x="568310" y="1279648"/>
                  </a:lnTo>
                  <a:lnTo>
                    <a:pt x="567179" y="1277818"/>
                  </a:lnTo>
                  <a:lnTo>
                    <a:pt x="570541" y="1273611"/>
                  </a:lnTo>
                  <a:lnTo>
                    <a:pt x="574613" y="1272527"/>
                  </a:lnTo>
                  <a:lnTo>
                    <a:pt x="579192" y="1278022"/>
                  </a:lnTo>
                  <a:lnTo>
                    <a:pt x="579520" y="1283097"/>
                  </a:lnTo>
                  <a:lnTo>
                    <a:pt x="575404" y="1289695"/>
                  </a:lnTo>
                  <a:close/>
                </a:path>
                <a:path w="2330450" h="1436370" extrusionOk="0">
                  <a:moveTo>
                    <a:pt x="984573" y="623885"/>
                  </a:moveTo>
                  <a:lnTo>
                    <a:pt x="977003" y="622135"/>
                  </a:lnTo>
                  <a:lnTo>
                    <a:pt x="976156" y="617947"/>
                  </a:lnTo>
                  <a:lnTo>
                    <a:pt x="979598" y="611103"/>
                  </a:lnTo>
                  <a:lnTo>
                    <a:pt x="982391" y="613752"/>
                  </a:lnTo>
                  <a:lnTo>
                    <a:pt x="986435" y="613889"/>
                  </a:lnTo>
                  <a:lnTo>
                    <a:pt x="989690" y="614751"/>
                  </a:lnTo>
                  <a:lnTo>
                    <a:pt x="990116" y="619573"/>
                  </a:lnTo>
                  <a:lnTo>
                    <a:pt x="989726" y="621415"/>
                  </a:lnTo>
                  <a:lnTo>
                    <a:pt x="984573" y="623885"/>
                  </a:lnTo>
                  <a:close/>
                </a:path>
                <a:path w="2330450" h="1436370" extrusionOk="0">
                  <a:moveTo>
                    <a:pt x="393193" y="878032"/>
                  </a:moveTo>
                  <a:lnTo>
                    <a:pt x="391179" y="875802"/>
                  </a:lnTo>
                  <a:lnTo>
                    <a:pt x="388905" y="872395"/>
                  </a:lnTo>
                  <a:lnTo>
                    <a:pt x="388040" y="870092"/>
                  </a:lnTo>
                  <a:lnTo>
                    <a:pt x="386000" y="865921"/>
                  </a:lnTo>
                  <a:lnTo>
                    <a:pt x="390252" y="865921"/>
                  </a:lnTo>
                  <a:lnTo>
                    <a:pt x="393867" y="864936"/>
                  </a:lnTo>
                  <a:lnTo>
                    <a:pt x="397921" y="867209"/>
                  </a:lnTo>
                  <a:lnTo>
                    <a:pt x="398687" y="871200"/>
                  </a:lnTo>
                  <a:lnTo>
                    <a:pt x="398390" y="875260"/>
                  </a:lnTo>
                  <a:lnTo>
                    <a:pt x="395801" y="877089"/>
                  </a:lnTo>
                  <a:lnTo>
                    <a:pt x="393193" y="878032"/>
                  </a:lnTo>
                  <a:close/>
                </a:path>
                <a:path w="2330450" h="1436370" extrusionOk="0">
                  <a:moveTo>
                    <a:pt x="1002024" y="1429168"/>
                  </a:moveTo>
                  <a:lnTo>
                    <a:pt x="1000609" y="1421838"/>
                  </a:lnTo>
                  <a:lnTo>
                    <a:pt x="1004341" y="1417138"/>
                  </a:lnTo>
                  <a:lnTo>
                    <a:pt x="1011936" y="1420538"/>
                  </a:lnTo>
                  <a:lnTo>
                    <a:pt x="1013091" y="1423747"/>
                  </a:lnTo>
                  <a:lnTo>
                    <a:pt x="1014710" y="1425928"/>
                  </a:lnTo>
                  <a:lnTo>
                    <a:pt x="1012807" y="1426889"/>
                  </a:lnTo>
                  <a:lnTo>
                    <a:pt x="1010984" y="1428182"/>
                  </a:lnTo>
                  <a:lnTo>
                    <a:pt x="1007774" y="1429020"/>
                  </a:lnTo>
                  <a:lnTo>
                    <a:pt x="1004675" y="1429020"/>
                  </a:lnTo>
                  <a:lnTo>
                    <a:pt x="1002024" y="1429168"/>
                  </a:lnTo>
                  <a:close/>
                </a:path>
                <a:path w="2330450" h="1436370" extrusionOk="0">
                  <a:moveTo>
                    <a:pt x="1006918" y="1429242"/>
                  </a:moveTo>
                  <a:lnTo>
                    <a:pt x="1004675" y="1429020"/>
                  </a:lnTo>
                  <a:lnTo>
                    <a:pt x="1007774" y="1429020"/>
                  </a:lnTo>
                  <a:lnTo>
                    <a:pt x="1006918" y="1429242"/>
                  </a:lnTo>
                  <a:close/>
                </a:path>
                <a:path w="2330450" h="1436370" extrusionOk="0">
                  <a:moveTo>
                    <a:pt x="284204" y="597255"/>
                  </a:moveTo>
                  <a:lnTo>
                    <a:pt x="278383" y="587553"/>
                  </a:lnTo>
                  <a:lnTo>
                    <a:pt x="280972" y="584196"/>
                  </a:lnTo>
                  <a:lnTo>
                    <a:pt x="285928" y="582262"/>
                  </a:lnTo>
                  <a:lnTo>
                    <a:pt x="293294" y="592623"/>
                  </a:lnTo>
                  <a:lnTo>
                    <a:pt x="288425" y="597009"/>
                  </a:lnTo>
                  <a:lnTo>
                    <a:pt x="284204" y="597255"/>
                  </a:lnTo>
                  <a:close/>
                </a:path>
                <a:path w="2330450" h="1436370" extrusionOk="0">
                  <a:moveTo>
                    <a:pt x="492475" y="1070801"/>
                  </a:moveTo>
                  <a:lnTo>
                    <a:pt x="490701" y="1069735"/>
                  </a:lnTo>
                  <a:lnTo>
                    <a:pt x="488748" y="1068879"/>
                  </a:lnTo>
                  <a:lnTo>
                    <a:pt x="485584" y="1066150"/>
                  </a:lnTo>
                  <a:lnTo>
                    <a:pt x="484355" y="1064302"/>
                  </a:lnTo>
                  <a:lnTo>
                    <a:pt x="482618" y="1062263"/>
                  </a:lnTo>
                  <a:lnTo>
                    <a:pt x="488161" y="1057052"/>
                  </a:lnTo>
                  <a:lnTo>
                    <a:pt x="494094" y="1057588"/>
                  </a:lnTo>
                  <a:lnTo>
                    <a:pt x="495515" y="1065565"/>
                  </a:lnTo>
                  <a:lnTo>
                    <a:pt x="493426" y="1068288"/>
                  </a:lnTo>
                  <a:lnTo>
                    <a:pt x="492475" y="1070801"/>
                  </a:lnTo>
                  <a:close/>
                </a:path>
                <a:path w="2330450" h="1436370" extrusionOk="0">
                  <a:moveTo>
                    <a:pt x="1141135" y="1292590"/>
                  </a:moveTo>
                  <a:lnTo>
                    <a:pt x="1133673" y="1292590"/>
                  </a:lnTo>
                  <a:lnTo>
                    <a:pt x="1139464" y="1287828"/>
                  </a:lnTo>
                  <a:lnTo>
                    <a:pt x="1141135" y="1292590"/>
                  </a:lnTo>
                  <a:close/>
                </a:path>
                <a:path w="2330450" h="1436370" extrusionOk="0">
                  <a:moveTo>
                    <a:pt x="1130293" y="1301171"/>
                  </a:moveTo>
                  <a:lnTo>
                    <a:pt x="1128013" y="1297518"/>
                  </a:lnTo>
                  <a:lnTo>
                    <a:pt x="1129082" y="1291567"/>
                  </a:lnTo>
                  <a:lnTo>
                    <a:pt x="1133673" y="1292590"/>
                  </a:lnTo>
                  <a:lnTo>
                    <a:pt x="1141135" y="1292590"/>
                  </a:lnTo>
                  <a:lnTo>
                    <a:pt x="1142343" y="1296033"/>
                  </a:lnTo>
                  <a:lnTo>
                    <a:pt x="1137913" y="1300665"/>
                  </a:lnTo>
                  <a:lnTo>
                    <a:pt x="1130293" y="1301171"/>
                  </a:lnTo>
                  <a:close/>
                </a:path>
                <a:path w="2330450" h="1436370" extrusionOk="0">
                  <a:moveTo>
                    <a:pt x="2049035" y="933761"/>
                  </a:moveTo>
                  <a:lnTo>
                    <a:pt x="2039957" y="928303"/>
                  </a:lnTo>
                  <a:lnTo>
                    <a:pt x="2039642" y="922402"/>
                  </a:lnTo>
                  <a:lnTo>
                    <a:pt x="2044295" y="916057"/>
                  </a:lnTo>
                  <a:lnTo>
                    <a:pt x="2048479" y="917289"/>
                  </a:lnTo>
                  <a:lnTo>
                    <a:pt x="2053380" y="922506"/>
                  </a:lnTo>
                  <a:lnTo>
                    <a:pt x="2047181" y="923030"/>
                  </a:lnTo>
                  <a:lnTo>
                    <a:pt x="2049035" y="933761"/>
                  </a:lnTo>
                  <a:close/>
                </a:path>
                <a:path w="2330450" h="1436370" extrusionOk="0">
                  <a:moveTo>
                    <a:pt x="274113" y="132814"/>
                  </a:moveTo>
                  <a:lnTo>
                    <a:pt x="268354" y="127369"/>
                  </a:lnTo>
                  <a:lnTo>
                    <a:pt x="270652" y="125194"/>
                  </a:lnTo>
                  <a:lnTo>
                    <a:pt x="272908" y="121412"/>
                  </a:lnTo>
                  <a:lnTo>
                    <a:pt x="277495" y="121412"/>
                  </a:lnTo>
                  <a:lnTo>
                    <a:pt x="279819" y="125225"/>
                  </a:lnTo>
                  <a:lnTo>
                    <a:pt x="282085" y="127326"/>
                  </a:lnTo>
                  <a:lnTo>
                    <a:pt x="274113" y="132814"/>
                  </a:lnTo>
                  <a:close/>
                </a:path>
                <a:path w="2330450" h="1436370" extrusionOk="0">
                  <a:moveTo>
                    <a:pt x="1185180" y="449706"/>
                  </a:moveTo>
                  <a:lnTo>
                    <a:pt x="1182863" y="445955"/>
                  </a:lnTo>
                  <a:lnTo>
                    <a:pt x="1184210" y="438822"/>
                  </a:lnTo>
                  <a:lnTo>
                    <a:pt x="1197138" y="442339"/>
                  </a:lnTo>
                  <a:lnTo>
                    <a:pt x="1194900" y="444766"/>
                  </a:lnTo>
                  <a:lnTo>
                    <a:pt x="1192830" y="449016"/>
                  </a:lnTo>
                  <a:lnTo>
                    <a:pt x="1185180" y="449706"/>
                  </a:lnTo>
                  <a:close/>
                </a:path>
                <a:path w="2330450" h="1436370" extrusionOk="0">
                  <a:moveTo>
                    <a:pt x="1353685" y="1274639"/>
                  </a:moveTo>
                  <a:lnTo>
                    <a:pt x="1346628" y="1271560"/>
                  </a:lnTo>
                  <a:lnTo>
                    <a:pt x="1345361" y="1268116"/>
                  </a:lnTo>
                  <a:lnTo>
                    <a:pt x="1343618" y="1265763"/>
                  </a:lnTo>
                  <a:lnTo>
                    <a:pt x="1345590" y="1264919"/>
                  </a:lnTo>
                  <a:lnTo>
                    <a:pt x="1347499" y="1263706"/>
                  </a:lnTo>
                  <a:lnTo>
                    <a:pt x="1351843" y="1262899"/>
                  </a:lnTo>
                  <a:lnTo>
                    <a:pt x="1354272" y="1263225"/>
                  </a:lnTo>
                  <a:lnTo>
                    <a:pt x="1356571" y="1263225"/>
                  </a:lnTo>
                  <a:lnTo>
                    <a:pt x="1357003" y="1270648"/>
                  </a:lnTo>
                  <a:lnTo>
                    <a:pt x="1353685" y="1274639"/>
                  </a:lnTo>
                  <a:close/>
                </a:path>
                <a:path w="2330450" h="1436370" extrusionOk="0">
                  <a:moveTo>
                    <a:pt x="1250912" y="1390367"/>
                  </a:moveTo>
                  <a:lnTo>
                    <a:pt x="1250498" y="1382938"/>
                  </a:lnTo>
                  <a:lnTo>
                    <a:pt x="1253817" y="1378946"/>
                  </a:lnTo>
                  <a:lnTo>
                    <a:pt x="1260874" y="1382032"/>
                  </a:lnTo>
                  <a:lnTo>
                    <a:pt x="1262134" y="1385476"/>
                  </a:lnTo>
                  <a:lnTo>
                    <a:pt x="1263877" y="1387829"/>
                  </a:lnTo>
                  <a:lnTo>
                    <a:pt x="1261906" y="1388672"/>
                  </a:lnTo>
                  <a:lnTo>
                    <a:pt x="1259996" y="1389886"/>
                  </a:lnTo>
                  <a:lnTo>
                    <a:pt x="1257413" y="1390366"/>
                  </a:lnTo>
                  <a:lnTo>
                    <a:pt x="1250912" y="1390367"/>
                  </a:lnTo>
                  <a:close/>
                </a:path>
                <a:path w="2330450" h="1436370" extrusionOk="0">
                  <a:moveTo>
                    <a:pt x="1255640" y="1390699"/>
                  </a:moveTo>
                  <a:lnTo>
                    <a:pt x="1253199" y="1390366"/>
                  </a:lnTo>
                  <a:lnTo>
                    <a:pt x="1257413" y="1390366"/>
                  </a:lnTo>
                  <a:lnTo>
                    <a:pt x="1255640" y="1390699"/>
                  </a:lnTo>
                  <a:close/>
                </a:path>
                <a:path w="2330450" h="1436370" extrusionOk="0">
                  <a:moveTo>
                    <a:pt x="128386" y="625536"/>
                  </a:moveTo>
                  <a:lnTo>
                    <a:pt x="126909" y="623817"/>
                  </a:lnTo>
                  <a:lnTo>
                    <a:pt x="123888" y="621612"/>
                  </a:lnTo>
                  <a:lnTo>
                    <a:pt x="125229" y="617374"/>
                  </a:lnTo>
                  <a:lnTo>
                    <a:pt x="127645" y="614737"/>
                  </a:lnTo>
                  <a:lnTo>
                    <a:pt x="130531" y="610327"/>
                  </a:lnTo>
                  <a:lnTo>
                    <a:pt x="132854" y="614269"/>
                  </a:lnTo>
                  <a:lnTo>
                    <a:pt x="135586" y="617066"/>
                  </a:lnTo>
                  <a:lnTo>
                    <a:pt x="133651" y="621107"/>
                  </a:lnTo>
                  <a:lnTo>
                    <a:pt x="130691" y="623164"/>
                  </a:lnTo>
                  <a:lnTo>
                    <a:pt x="128386" y="625536"/>
                  </a:lnTo>
                  <a:close/>
                </a:path>
                <a:path w="2330450" h="1436370" extrusionOk="0">
                  <a:moveTo>
                    <a:pt x="789663" y="1423766"/>
                  </a:moveTo>
                  <a:lnTo>
                    <a:pt x="777100" y="1420815"/>
                  </a:lnTo>
                  <a:lnTo>
                    <a:pt x="777322" y="1415628"/>
                  </a:lnTo>
                  <a:lnTo>
                    <a:pt x="779905" y="1412511"/>
                  </a:lnTo>
                  <a:lnTo>
                    <a:pt x="790108" y="1414156"/>
                  </a:lnTo>
                  <a:lnTo>
                    <a:pt x="791992" y="1417883"/>
                  </a:lnTo>
                  <a:lnTo>
                    <a:pt x="789663" y="1423766"/>
                  </a:lnTo>
                  <a:close/>
                </a:path>
                <a:path w="2330450" h="1436370" extrusionOk="0">
                  <a:moveTo>
                    <a:pt x="1259632" y="1339676"/>
                  </a:moveTo>
                  <a:lnTo>
                    <a:pt x="1255844" y="1338506"/>
                  </a:lnTo>
                  <a:lnTo>
                    <a:pt x="1252259" y="1334502"/>
                  </a:lnTo>
                  <a:lnTo>
                    <a:pt x="1262517" y="1325779"/>
                  </a:lnTo>
                  <a:lnTo>
                    <a:pt x="1265959" y="1328440"/>
                  </a:lnTo>
                  <a:lnTo>
                    <a:pt x="1266905" y="1332229"/>
                  </a:lnTo>
                  <a:lnTo>
                    <a:pt x="1259632" y="1339676"/>
                  </a:lnTo>
                  <a:close/>
                </a:path>
                <a:path w="2330450" h="1436370" extrusionOk="0">
                  <a:moveTo>
                    <a:pt x="247992" y="776503"/>
                  </a:moveTo>
                  <a:lnTo>
                    <a:pt x="240076" y="769340"/>
                  </a:lnTo>
                  <a:lnTo>
                    <a:pt x="240855" y="765336"/>
                  </a:lnTo>
                  <a:lnTo>
                    <a:pt x="245341" y="761923"/>
                  </a:lnTo>
                  <a:lnTo>
                    <a:pt x="254468" y="771341"/>
                  </a:lnTo>
                  <a:lnTo>
                    <a:pt x="251687" y="775031"/>
                  </a:lnTo>
                  <a:lnTo>
                    <a:pt x="247992" y="776503"/>
                  </a:lnTo>
                  <a:close/>
                </a:path>
                <a:path w="2330450" h="1436370" extrusionOk="0">
                  <a:moveTo>
                    <a:pt x="812737" y="677396"/>
                  </a:moveTo>
                  <a:lnTo>
                    <a:pt x="809344" y="675388"/>
                  </a:lnTo>
                  <a:lnTo>
                    <a:pt x="806842" y="670571"/>
                  </a:lnTo>
                  <a:lnTo>
                    <a:pt x="817607" y="663278"/>
                  </a:lnTo>
                  <a:lnTo>
                    <a:pt x="821531" y="667565"/>
                  </a:lnTo>
                  <a:lnTo>
                    <a:pt x="821710" y="671661"/>
                  </a:lnTo>
                  <a:lnTo>
                    <a:pt x="812737" y="677396"/>
                  </a:lnTo>
                  <a:close/>
                </a:path>
                <a:path w="2330450" h="1436370" extrusionOk="0">
                  <a:moveTo>
                    <a:pt x="1463941" y="849721"/>
                  </a:moveTo>
                  <a:lnTo>
                    <a:pt x="1462575" y="848255"/>
                  </a:lnTo>
                  <a:lnTo>
                    <a:pt x="1460758" y="846998"/>
                  </a:lnTo>
                  <a:lnTo>
                    <a:pt x="1458867" y="842975"/>
                  </a:lnTo>
                  <a:lnTo>
                    <a:pt x="1458564" y="840302"/>
                  </a:lnTo>
                  <a:lnTo>
                    <a:pt x="1457940" y="837844"/>
                  </a:lnTo>
                  <a:lnTo>
                    <a:pt x="1464355" y="836119"/>
                  </a:lnTo>
                  <a:lnTo>
                    <a:pt x="1468835" y="838152"/>
                  </a:lnTo>
                  <a:lnTo>
                    <a:pt x="1468155" y="845304"/>
                  </a:lnTo>
                  <a:lnTo>
                    <a:pt x="1465498" y="847460"/>
                  </a:lnTo>
                  <a:lnTo>
                    <a:pt x="1463941" y="849721"/>
                  </a:lnTo>
                  <a:close/>
                </a:path>
                <a:path w="2330450" h="1436370" extrusionOk="0">
                  <a:moveTo>
                    <a:pt x="1477054" y="120451"/>
                  </a:moveTo>
                  <a:lnTo>
                    <a:pt x="1474465" y="117513"/>
                  </a:lnTo>
                  <a:lnTo>
                    <a:pt x="1474131" y="111993"/>
                  </a:lnTo>
                  <a:lnTo>
                    <a:pt x="1487182" y="109653"/>
                  </a:lnTo>
                  <a:lnTo>
                    <a:pt x="1488449" y="115708"/>
                  </a:lnTo>
                  <a:lnTo>
                    <a:pt x="1486577" y="118954"/>
                  </a:lnTo>
                  <a:lnTo>
                    <a:pt x="1477054" y="120451"/>
                  </a:lnTo>
                  <a:close/>
                </a:path>
                <a:path w="2330450" h="1436370" extrusionOk="0">
                  <a:moveTo>
                    <a:pt x="2285596" y="1230356"/>
                  </a:moveTo>
                  <a:lnTo>
                    <a:pt x="2279818" y="1227873"/>
                  </a:lnTo>
                  <a:lnTo>
                    <a:pt x="2277883" y="1224442"/>
                  </a:lnTo>
                  <a:lnTo>
                    <a:pt x="2282833" y="1215948"/>
                  </a:lnTo>
                  <a:lnTo>
                    <a:pt x="2286510" y="1215270"/>
                  </a:lnTo>
                  <a:lnTo>
                    <a:pt x="2290811" y="1218270"/>
                  </a:lnTo>
                  <a:lnTo>
                    <a:pt x="2285596" y="1230356"/>
                  </a:lnTo>
                  <a:close/>
                </a:path>
                <a:path w="2330450" h="1436370" extrusionOk="0">
                  <a:moveTo>
                    <a:pt x="719914" y="1281847"/>
                  </a:moveTo>
                  <a:lnTo>
                    <a:pt x="712127" y="1275890"/>
                  </a:lnTo>
                  <a:lnTo>
                    <a:pt x="712288" y="1272040"/>
                  </a:lnTo>
                  <a:lnTo>
                    <a:pt x="716218" y="1267876"/>
                  </a:lnTo>
                  <a:lnTo>
                    <a:pt x="726823" y="1275915"/>
                  </a:lnTo>
                  <a:lnTo>
                    <a:pt x="723405" y="1280652"/>
                  </a:lnTo>
                  <a:lnTo>
                    <a:pt x="719914" y="1281847"/>
                  </a:lnTo>
                  <a:close/>
                </a:path>
                <a:path w="2330450" h="1436370" extrusionOk="0">
                  <a:moveTo>
                    <a:pt x="114841" y="704290"/>
                  </a:moveTo>
                  <a:lnTo>
                    <a:pt x="112054" y="690967"/>
                  </a:lnTo>
                  <a:lnTo>
                    <a:pt x="115008" y="691804"/>
                  </a:lnTo>
                  <a:lnTo>
                    <a:pt x="119235" y="691804"/>
                  </a:lnTo>
                  <a:lnTo>
                    <a:pt x="123653" y="697644"/>
                  </a:lnTo>
                  <a:lnTo>
                    <a:pt x="121780" y="701321"/>
                  </a:lnTo>
                  <a:lnTo>
                    <a:pt x="114841" y="704290"/>
                  </a:lnTo>
                  <a:close/>
                </a:path>
                <a:path w="2330450" h="1436370" extrusionOk="0">
                  <a:moveTo>
                    <a:pt x="119235" y="691804"/>
                  </a:moveTo>
                  <a:lnTo>
                    <a:pt x="115008" y="691804"/>
                  </a:lnTo>
                  <a:lnTo>
                    <a:pt x="119179" y="691730"/>
                  </a:lnTo>
                  <a:close/>
                </a:path>
                <a:path w="2330450" h="1436370" extrusionOk="0">
                  <a:moveTo>
                    <a:pt x="1086974" y="650594"/>
                  </a:moveTo>
                  <a:lnTo>
                    <a:pt x="1077458" y="646128"/>
                  </a:lnTo>
                  <a:lnTo>
                    <a:pt x="1077062" y="642334"/>
                  </a:lnTo>
                  <a:lnTo>
                    <a:pt x="1079843" y="637738"/>
                  </a:lnTo>
                  <a:lnTo>
                    <a:pt x="1091899" y="642962"/>
                  </a:lnTo>
                  <a:lnTo>
                    <a:pt x="1090077" y="648229"/>
                  </a:lnTo>
                  <a:lnTo>
                    <a:pt x="1086974" y="650594"/>
                  </a:lnTo>
                  <a:close/>
                </a:path>
                <a:path w="2330450" h="1436370" extrusionOk="0">
                  <a:moveTo>
                    <a:pt x="1501951" y="132999"/>
                  </a:moveTo>
                  <a:lnTo>
                    <a:pt x="1494931" y="126161"/>
                  </a:lnTo>
                  <a:lnTo>
                    <a:pt x="1495679" y="122354"/>
                  </a:lnTo>
                  <a:lnTo>
                    <a:pt x="1500604" y="118234"/>
                  </a:lnTo>
                  <a:lnTo>
                    <a:pt x="1508959" y="128527"/>
                  </a:lnTo>
                  <a:lnTo>
                    <a:pt x="1505634" y="132408"/>
                  </a:lnTo>
                  <a:lnTo>
                    <a:pt x="1501951" y="132999"/>
                  </a:lnTo>
                  <a:close/>
                </a:path>
                <a:path w="2330450" h="1436370" extrusionOk="0">
                  <a:moveTo>
                    <a:pt x="802763" y="1236411"/>
                  </a:moveTo>
                  <a:lnTo>
                    <a:pt x="792258" y="1228163"/>
                  </a:lnTo>
                  <a:lnTo>
                    <a:pt x="795465" y="1223648"/>
                  </a:lnTo>
                  <a:lnTo>
                    <a:pt x="799031" y="1222268"/>
                  </a:lnTo>
                  <a:lnTo>
                    <a:pt x="806990" y="1228748"/>
                  </a:lnTo>
                  <a:lnTo>
                    <a:pt x="806335" y="1232604"/>
                  </a:lnTo>
                  <a:lnTo>
                    <a:pt x="802763" y="1236411"/>
                  </a:lnTo>
                  <a:close/>
                </a:path>
                <a:path w="2330450" h="1436370" extrusionOk="0">
                  <a:moveTo>
                    <a:pt x="631237" y="1176955"/>
                  </a:moveTo>
                  <a:lnTo>
                    <a:pt x="627918" y="1174491"/>
                  </a:lnTo>
                  <a:lnTo>
                    <a:pt x="626330" y="1171497"/>
                  </a:lnTo>
                  <a:lnTo>
                    <a:pt x="625978" y="1167284"/>
                  </a:lnTo>
                  <a:lnTo>
                    <a:pt x="628376" y="1165319"/>
                  </a:lnTo>
                  <a:lnTo>
                    <a:pt x="630570" y="1162054"/>
                  </a:lnTo>
                  <a:lnTo>
                    <a:pt x="632473" y="1165670"/>
                  </a:lnTo>
                  <a:lnTo>
                    <a:pt x="633567" y="1167450"/>
                  </a:lnTo>
                  <a:lnTo>
                    <a:pt x="635223" y="1171356"/>
                  </a:lnTo>
                  <a:lnTo>
                    <a:pt x="635810" y="1173481"/>
                  </a:lnTo>
                  <a:lnTo>
                    <a:pt x="636508" y="1175551"/>
                  </a:lnTo>
                  <a:lnTo>
                    <a:pt x="634240" y="1175760"/>
                  </a:lnTo>
                  <a:lnTo>
                    <a:pt x="631237" y="1176955"/>
                  </a:lnTo>
                  <a:close/>
                </a:path>
                <a:path w="2330450" h="1436370" extrusionOk="0">
                  <a:moveTo>
                    <a:pt x="2267378" y="1162128"/>
                  </a:moveTo>
                  <a:lnTo>
                    <a:pt x="2264931" y="1161950"/>
                  </a:lnTo>
                  <a:lnTo>
                    <a:pt x="2262898" y="1160989"/>
                  </a:lnTo>
                  <a:lnTo>
                    <a:pt x="2262688" y="1158759"/>
                  </a:lnTo>
                  <a:lnTo>
                    <a:pt x="2263269" y="1154669"/>
                  </a:lnTo>
                  <a:lnTo>
                    <a:pt x="2264060" y="1151915"/>
                  </a:lnTo>
                  <a:lnTo>
                    <a:pt x="2264696" y="1149149"/>
                  </a:lnTo>
                  <a:lnTo>
                    <a:pt x="2266581" y="1147474"/>
                  </a:lnTo>
                  <a:lnTo>
                    <a:pt x="2268540" y="1149999"/>
                  </a:lnTo>
                  <a:lnTo>
                    <a:pt x="2271345" y="1152297"/>
                  </a:lnTo>
                  <a:lnTo>
                    <a:pt x="2272563" y="1156794"/>
                  </a:lnTo>
                  <a:lnTo>
                    <a:pt x="2270029" y="1159640"/>
                  </a:lnTo>
                  <a:lnTo>
                    <a:pt x="2267378" y="1162128"/>
                  </a:lnTo>
                  <a:close/>
                </a:path>
                <a:path w="2330450" h="1436370" extrusionOk="0">
                  <a:moveTo>
                    <a:pt x="310455" y="14944"/>
                  </a:moveTo>
                  <a:lnTo>
                    <a:pt x="307495" y="12455"/>
                  </a:lnTo>
                  <a:lnTo>
                    <a:pt x="304986" y="6985"/>
                  </a:lnTo>
                  <a:lnTo>
                    <a:pt x="317784" y="2673"/>
                  </a:lnTo>
                  <a:lnTo>
                    <a:pt x="320293" y="7139"/>
                  </a:lnTo>
                  <a:lnTo>
                    <a:pt x="319378" y="10576"/>
                  </a:lnTo>
                  <a:lnTo>
                    <a:pt x="310455" y="14944"/>
                  </a:lnTo>
                  <a:close/>
                </a:path>
                <a:path w="2330450" h="1436370" extrusionOk="0">
                  <a:moveTo>
                    <a:pt x="1041561" y="1251632"/>
                  </a:moveTo>
                  <a:lnTo>
                    <a:pt x="1038304" y="1247031"/>
                  </a:lnTo>
                  <a:lnTo>
                    <a:pt x="1038978" y="1243353"/>
                  </a:lnTo>
                  <a:lnTo>
                    <a:pt x="1047814" y="1238684"/>
                  </a:lnTo>
                  <a:lnTo>
                    <a:pt x="1050824" y="1240797"/>
                  </a:lnTo>
                  <a:lnTo>
                    <a:pt x="1053289" y="1245540"/>
                  </a:lnTo>
                  <a:lnTo>
                    <a:pt x="1041561" y="1251632"/>
                  </a:lnTo>
                  <a:close/>
                </a:path>
                <a:path w="2330450" h="1436370" extrusionOk="0">
                  <a:moveTo>
                    <a:pt x="244068" y="517293"/>
                  </a:moveTo>
                  <a:lnTo>
                    <a:pt x="240373" y="516665"/>
                  </a:lnTo>
                  <a:lnTo>
                    <a:pt x="235794" y="507770"/>
                  </a:lnTo>
                  <a:lnTo>
                    <a:pt x="237932" y="504813"/>
                  </a:lnTo>
                  <a:lnTo>
                    <a:pt x="242795" y="502374"/>
                  </a:lnTo>
                  <a:lnTo>
                    <a:pt x="248721" y="514207"/>
                  </a:lnTo>
                  <a:lnTo>
                    <a:pt x="244068" y="517293"/>
                  </a:lnTo>
                  <a:close/>
                </a:path>
                <a:path w="2330450" h="1436370" extrusionOk="0">
                  <a:moveTo>
                    <a:pt x="144805" y="547877"/>
                  </a:moveTo>
                  <a:lnTo>
                    <a:pt x="142593" y="544723"/>
                  </a:lnTo>
                  <a:lnTo>
                    <a:pt x="141085" y="543097"/>
                  </a:lnTo>
                  <a:lnTo>
                    <a:pt x="139256" y="539093"/>
                  </a:lnTo>
                  <a:lnTo>
                    <a:pt x="138885" y="536740"/>
                  </a:lnTo>
                  <a:lnTo>
                    <a:pt x="138255" y="534498"/>
                  </a:lnTo>
                  <a:lnTo>
                    <a:pt x="140344" y="534375"/>
                  </a:lnTo>
                  <a:lnTo>
                    <a:pt x="143168" y="533358"/>
                  </a:lnTo>
                  <a:lnTo>
                    <a:pt x="146307" y="535939"/>
                  </a:lnTo>
                  <a:lnTo>
                    <a:pt x="147871" y="538705"/>
                  </a:lnTo>
                  <a:lnTo>
                    <a:pt x="148612" y="542789"/>
                  </a:lnTo>
                  <a:lnTo>
                    <a:pt x="146548" y="544773"/>
                  </a:lnTo>
                  <a:lnTo>
                    <a:pt x="144805" y="547877"/>
                  </a:lnTo>
                  <a:close/>
                </a:path>
                <a:path w="2330450" h="1436370" extrusionOk="0">
                  <a:moveTo>
                    <a:pt x="2296107" y="1207700"/>
                  </a:moveTo>
                  <a:lnTo>
                    <a:pt x="2291281" y="1204928"/>
                  </a:lnTo>
                  <a:lnTo>
                    <a:pt x="2289878" y="1201527"/>
                  </a:lnTo>
                  <a:lnTo>
                    <a:pt x="2295044" y="1193587"/>
                  </a:lnTo>
                  <a:lnTo>
                    <a:pt x="2298696" y="1193267"/>
                  </a:lnTo>
                  <a:lnTo>
                    <a:pt x="2303108" y="1196365"/>
                  </a:lnTo>
                  <a:lnTo>
                    <a:pt x="2296107" y="1207700"/>
                  </a:lnTo>
                  <a:close/>
                </a:path>
                <a:path w="2330450" h="1436370" extrusionOk="0">
                  <a:moveTo>
                    <a:pt x="1269284" y="464133"/>
                  </a:moveTo>
                  <a:lnTo>
                    <a:pt x="1265601" y="463449"/>
                  </a:lnTo>
                  <a:lnTo>
                    <a:pt x="1260682" y="455552"/>
                  </a:lnTo>
                  <a:lnTo>
                    <a:pt x="1261949" y="452059"/>
                  </a:lnTo>
                  <a:lnTo>
                    <a:pt x="1266719" y="449675"/>
                  </a:lnTo>
                  <a:lnTo>
                    <a:pt x="1273671" y="460720"/>
                  </a:lnTo>
                  <a:lnTo>
                    <a:pt x="1269284" y="464133"/>
                  </a:lnTo>
                  <a:close/>
                </a:path>
                <a:path w="2330450" h="1436370" extrusionOk="0">
                  <a:moveTo>
                    <a:pt x="684035" y="920621"/>
                  </a:moveTo>
                  <a:lnTo>
                    <a:pt x="682064" y="919402"/>
                  </a:lnTo>
                  <a:lnTo>
                    <a:pt x="682064" y="906743"/>
                  </a:lnTo>
                  <a:lnTo>
                    <a:pt x="684375" y="905018"/>
                  </a:lnTo>
                  <a:lnTo>
                    <a:pt x="686241" y="907753"/>
                  </a:lnTo>
                  <a:lnTo>
                    <a:pt x="689516" y="910476"/>
                  </a:lnTo>
                  <a:lnTo>
                    <a:pt x="689597" y="915669"/>
                  </a:lnTo>
                  <a:lnTo>
                    <a:pt x="686019" y="918164"/>
                  </a:lnTo>
                  <a:lnTo>
                    <a:pt x="684035" y="920621"/>
                  </a:lnTo>
                  <a:close/>
                </a:path>
                <a:path w="2330450" h="1436370" extrusionOk="0">
                  <a:moveTo>
                    <a:pt x="1946887" y="1220962"/>
                  </a:moveTo>
                  <a:lnTo>
                    <a:pt x="1945027" y="1219015"/>
                  </a:lnTo>
                  <a:lnTo>
                    <a:pt x="1941764" y="1217204"/>
                  </a:lnTo>
                  <a:lnTo>
                    <a:pt x="1941029" y="1209806"/>
                  </a:lnTo>
                  <a:lnTo>
                    <a:pt x="1944366" y="1207312"/>
                  </a:lnTo>
                  <a:lnTo>
                    <a:pt x="1950366" y="1207811"/>
                  </a:lnTo>
                  <a:lnTo>
                    <a:pt x="1950173" y="1209806"/>
                  </a:lnTo>
                  <a:lnTo>
                    <a:pt x="1950143" y="1213127"/>
                  </a:lnTo>
                  <a:lnTo>
                    <a:pt x="1949031" y="1217309"/>
                  </a:lnTo>
                  <a:lnTo>
                    <a:pt x="1947801" y="1219095"/>
                  </a:lnTo>
                  <a:lnTo>
                    <a:pt x="1946887" y="1220962"/>
                  </a:lnTo>
                  <a:close/>
                </a:path>
                <a:path w="2330450" h="1436370" extrusionOk="0">
                  <a:moveTo>
                    <a:pt x="1391485" y="1296372"/>
                  </a:moveTo>
                  <a:lnTo>
                    <a:pt x="1388574" y="1294924"/>
                  </a:lnTo>
                  <a:lnTo>
                    <a:pt x="1387821" y="1285863"/>
                  </a:lnTo>
                  <a:lnTo>
                    <a:pt x="1390527" y="1283374"/>
                  </a:lnTo>
                  <a:lnTo>
                    <a:pt x="1396212" y="1282974"/>
                  </a:lnTo>
                  <a:lnTo>
                    <a:pt x="1396212" y="1295331"/>
                  </a:lnTo>
                  <a:lnTo>
                    <a:pt x="1391485" y="1296372"/>
                  </a:lnTo>
                  <a:close/>
                </a:path>
                <a:path w="2330450" h="1436370" extrusionOk="0">
                  <a:moveTo>
                    <a:pt x="869342" y="1433942"/>
                  </a:moveTo>
                  <a:lnTo>
                    <a:pt x="856346" y="1433942"/>
                  </a:lnTo>
                  <a:lnTo>
                    <a:pt x="854715" y="1432125"/>
                  </a:lnTo>
                  <a:lnTo>
                    <a:pt x="857236" y="1430203"/>
                  </a:lnTo>
                  <a:lnTo>
                    <a:pt x="859720" y="1426821"/>
                  </a:lnTo>
                  <a:lnTo>
                    <a:pt x="864930" y="1426679"/>
                  </a:lnTo>
                  <a:lnTo>
                    <a:pt x="867649" y="1429852"/>
                  </a:lnTo>
                  <a:lnTo>
                    <a:pt x="870337" y="1431601"/>
                  </a:lnTo>
                  <a:lnTo>
                    <a:pt x="869342" y="1433942"/>
                  </a:lnTo>
                  <a:close/>
                </a:path>
                <a:path w="2330450" h="1436370" extrusionOk="0">
                  <a:moveTo>
                    <a:pt x="924285" y="1435968"/>
                  </a:moveTo>
                  <a:lnTo>
                    <a:pt x="911888" y="1435968"/>
                  </a:lnTo>
                  <a:lnTo>
                    <a:pt x="910844" y="1431250"/>
                  </a:lnTo>
                  <a:lnTo>
                    <a:pt x="912296" y="1428349"/>
                  </a:lnTo>
                  <a:lnTo>
                    <a:pt x="921386" y="1427610"/>
                  </a:lnTo>
                  <a:lnTo>
                    <a:pt x="923883" y="1430301"/>
                  </a:lnTo>
                  <a:lnTo>
                    <a:pt x="924285" y="1435968"/>
                  </a:lnTo>
                  <a:close/>
                </a:path>
                <a:path w="2330450" h="1436370" extrusionOk="0">
                  <a:moveTo>
                    <a:pt x="1172493" y="697847"/>
                  </a:moveTo>
                  <a:lnTo>
                    <a:pt x="1167890" y="692605"/>
                  </a:lnTo>
                  <a:lnTo>
                    <a:pt x="1168415" y="689106"/>
                  </a:lnTo>
                  <a:lnTo>
                    <a:pt x="1168026" y="686408"/>
                  </a:lnTo>
                  <a:lnTo>
                    <a:pt x="1170213" y="686956"/>
                  </a:lnTo>
                  <a:lnTo>
                    <a:pt x="1172580" y="687147"/>
                  </a:lnTo>
                  <a:lnTo>
                    <a:pt x="1176683" y="689205"/>
                  </a:lnTo>
                  <a:lnTo>
                    <a:pt x="1178457" y="691016"/>
                  </a:lnTo>
                  <a:lnTo>
                    <a:pt x="1180385" y="692494"/>
                  </a:lnTo>
                  <a:lnTo>
                    <a:pt x="1176349" y="697176"/>
                  </a:lnTo>
                  <a:lnTo>
                    <a:pt x="1172493" y="697847"/>
                  </a:lnTo>
                  <a:close/>
                </a:path>
                <a:path w="2330450" h="1436370" extrusionOk="0">
                  <a:moveTo>
                    <a:pt x="231647" y="112634"/>
                  </a:moveTo>
                  <a:lnTo>
                    <a:pt x="227921" y="111328"/>
                  </a:lnTo>
                  <a:lnTo>
                    <a:pt x="224553" y="104879"/>
                  </a:lnTo>
                  <a:lnTo>
                    <a:pt x="236720" y="101891"/>
                  </a:lnTo>
                  <a:lnTo>
                    <a:pt x="236294" y="104300"/>
                  </a:lnTo>
                  <a:lnTo>
                    <a:pt x="236696" y="107509"/>
                  </a:lnTo>
                  <a:lnTo>
                    <a:pt x="231647" y="112634"/>
                  </a:lnTo>
                  <a:close/>
                </a:path>
                <a:path w="2330450" h="1436370" extrusionOk="0">
                  <a:moveTo>
                    <a:pt x="1033441" y="1333837"/>
                  </a:moveTo>
                  <a:lnTo>
                    <a:pt x="1029807" y="1332192"/>
                  </a:lnTo>
                  <a:lnTo>
                    <a:pt x="1026588" y="1328089"/>
                  </a:lnTo>
                  <a:lnTo>
                    <a:pt x="1037890" y="1321172"/>
                  </a:lnTo>
                  <a:lnTo>
                    <a:pt x="1040102" y="1322078"/>
                  </a:lnTo>
                  <a:lnTo>
                    <a:pt x="1039095" y="1324997"/>
                  </a:lnTo>
                  <a:lnTo>
                    <a:pt x="1038910" y="1328798"/>
                  </a:lnTo>
                  <a:lnTo>
                    <a:pt x="1033441" y="1333837"/>
                  </a:lnTo>
                  <a:close/>
                </a:path>
                <a:path w="2330450" h="1436370" extrusionOk="0">
                  <a:moveTo>
                    <a:pt x="1459788" y="794355"/>
                  </a:moveTo>
                  <a:lnTo>
                    <a:pt x="1458509" y="791485"/>
                  </a:lnTo>
                  <a:lnTo>
                    <a:pt x="1466363" y="781419"/>
                  </a:lnTo>
                  <a:lnTo>
                    <a:pt x="1468761" y="781746"/>
                  </a:lnTo>
                  <a:lnTo>
                    <a:pt x="1468761" y="784869"/>
                  </a:lnTo>
                  <a:lnTo>
                    <a:pt x="1469922" y="788842"/>
                  </a:lnTo>
                  <a:lnTo>
                    <a:pt x="1466901" y="793018"/>
                  </a:lnTo>
                  <a:lnTo>
                    <a:pt x="1462779" y="793277"/>
                  </a:lnTo>
                  <a:lnTo>
                    <a:pt x="1459788" y="794355"/>
                  </a:lnTo>
                  <a:close/>
                </a:path>
                <a:path w="2330450" h="1436370" extrusionOk="0">
                  <a:moveTo>
                    <a:pt x="1414177" y="141450"/>
                  </a:moveTo>
                  <a:lnTo>
                    <a:pt x="1411315" y="140422"/>
                  </a:lnTo>
                  <a:lnTo>
                    <a:pt x="1412440" y="127270"/>
                  </a:lnTo>
                  <a:lnTo>
                    <a:pt x="1415536" y="126549"/>
                  </a:lnTo>
                  <a:lnTo>
                    <a:pt x="1416908" y="129038"/>
                  </a:lnTo>
                  <a:lnTo>
                    <a:pt x="1419621" y="131705"/>
                  </a:lnTo>
                  <a:lnTo>
                    <a:pt x="1418972" y="136646"/>
                  </a:lnTo>
                  <a:lnTo>
                    <a:pt x="1416006" y="138974"/>
                  </a:lnTo>
                  <a:lnTo>
                    <a:pt x="1414177" y="141450"/>
                  </a:lnTo>
                  <a:close/>
                </a:path>
                <a:path w="2330450" h="1436370" extrusionOk="0">
                  <a:moveTo>
                    <a:pt x="1204633" y="1112257"/>
                  </a:moveTo>
                  <a:lnTo>
                    <a:pt x="1202162" y="1111789"/>
                  </a:lnTo>
                  <a:lnTo>
                    <a:pt x="1202347" y="1108623"/>
                  </a:lnTo>
                  <a:lnTo>
                    <a:pt x="1201420" y="1104607"/>
                  </a:lnTo>
                  <a:lnTo>
                    <a:pt x="1204603" y="1100504"/>
                  </a:lnTo>
                  <a:lnTo>
                    <a:pt x="1208749" y="1100461"/>
                  </a:lnTo>
                  <a:lnTo>
                    <a:pt x="1211765" y="1099556"/>
                  </a:lnTo>
                  <a:lnTo>
                    <a:pt x="1212790" y="1101866"/>
                  </a:lnTo>
                  <a:lnTo>
                    <a:pt x="1204633" y="1112257"/>
                  </a:lnTo>
                  <a:close/>
                </a:path>
                <a:path w="2330450" h="1436370" extrusionOk="0">
                  <a:moveTo>
                    <a:pt x="662419" y="1222071"/>
                  </a:moveTo>
                  <a:lnTo>
                    <a:pt x="656876" y="1217254"/>
                  </a:lnTo>
                  <a:lnTo>
                    <a:pt x="657970" y="1213410"/>
                  </a:lnTo>
                  <a:lnTo>
                    <a:pt x="661696" y="1209954"/>
                  </a:lnTo>
                  <a:lnTo>
                    <a:pt x="669723" y="1220192"/>
                  </a:lnTo>
                  <a:lnTo>
                    <a:pt x="669313" y="1221830"/>
                  </a:lnTo>
                  <a:lnTo>
                    <a:pt x="666176" y="1221830"/>
                  </a:lnTo>
                  <a:lnTo>
                    <a:pt x="662419" y="1222071"/>
                  </a:lnTo>
                  <a:close/>
                </a:path>
                <a:path w="2330450" h="1436370" extrusionOk="0">
                  <a:moveTo>
                    <a:pt x="669149" y="1222490"/>
                  </a:moveTo>
                  <a:lnTo>
                    <a:pt x="666176" y="1221830"/>
                  </a:lnTo>
                  <a:lnTo>
                    <a:pt x="669313" y="1221830"/>
                  </a:lnTo>
                  <a:lnTo>
                    <a:pt x="669149" y="1222490"/>
                  </a:lnTo>
                  <a:close/>
                </a:path>
                <a:path w="2330450" h="1436370" extrusionOk="0">
                  <a:moveTo>
                    <a:pt x="177959" y="591841"/>
                  </a:moveTo>
                  <a:lnTo>
                    <a:pt x="169746" y="581745"/>
                  </a:lnTo>
                  <a:lnTo>
                    <a:pt x="170550" y="579391"/>
                  </a:lnTo>
                  <a:lnTo>
                    <a:pt x="173553" y="580149"/>
                  </a:lnTo>
                  <a:lnTo>
                    <a:pt x="177807" y="580149"/>
                  </a:lnTo>
                  <a:lnTo>
                    <a:pt x="180937" y="583975"/>
                  </a:lnTo>
                  <a:lnTo>
                    <a:pt x="180221" y="587991"/>
                  </a:lnTo>
                  <a:lnTo>
                    <a:pt x="180548" y="591157"/>
                  </a:lnTo>
                  <a:lnTo>
                    <a:pt x="177959" y="591841"/>
                  </a:lnTo>
                  <a:close/>
                </a:path>
                <a:path w="2330450" h="1436370" extrusionOk="0">
                  <a:moveTo>
                    <a:pt x="177807" y="580149"/>
                  </a:moveTo>
                  <a:lnTo>
                    <a:pt x="173553" y="580149"/>
                  </a:lnTo>
                  <a:lnTo>
                    <a:pt x="177681" y="579995"/>
                  </a:lnTo>
                  <a:lnTo>
                    <a:pt x="177807" y="580149"/>
                  </a:lnTo>
                  <a:close/>
                </a:path>
                <a:path w="2330450" h="1436370" extrusionOk="0">
                  <a:moveTo>
                    <a:pt x="1384181" y="1262591"/>
                  </a:moveTo>
                  <a:lnTo>
                    <a:pt x="1377729" y="1260453"/>
                  </a:lnTo>
                  <a:lnTo>
                    <a:pt x="1376438" y="1256850"/>
                  </a:lnTo>
                  <a:lnTo>
                    <a:pt x="1380003" y="1250210"/>
                  </a:lnTo>
                  <a:lnTo>
                    <a:pt x="1388958" y="1259899"/>
                  </a:lnTo>
                  <a:lnTo>
                    <a:pt x="1386752" y="1260675"/>
                  </a:lnTo>
                  <a:lnTo>
                    <a:pt x="1384181" y="1262591"/>
                  </a:lnTo>
                  <a:close/>
                </a:path>
                <a:path w="2330450" h="1436370" extrusionOk="0">
                  <a:moveTo>
                    <a:pt x="830120" y="1339689"/>
                  </a:moveTo>
                  <a:lnTo>
                    <a:pt x="825449" y="1337785"/>
                  </a:lnTo>
                  <a:lnTo>
                    <a:pt x="824021" y="1334120"/>
                  </a:lnTo>
                  <a:lnTo>
                    <a:pt x="822130" y="1331613"/>
                  </a:lnTo>
                  <a:lnTo>
                    <a:pt x="824231" y="1329506"/>
                  </a:lnTo>
                  <a:lnTo>
                    <a:pt x="836077" y="1334533"/>
                  </a:lnTo>
                  <a:lnTo>
                    <a:pt x="836374" y="1336787"/>
                  </a:lnTo>
                  <a:lnTo>
                    <a:pt x="833519" y="1337576"/>
                  </a:lnTo>
                  <a:lnTo>
                    <a:pt x="830120" y="1339689"/>
                  </a:lnTo>
                  <a:close/>
                </a:path>
                <a:path w="2330450" h="1436370" extrusionOk="0">
                  <a:moveTo>
                    <a:pt x="972053" y="1270894"/>
                  </a:moveTo>
                  <a:lnTo>
                    <a:pt x="970446" y="1268289"/>
                  </a:lnTo>
                  <a:lnTo>
                    <a:pt x="972745" y="1266299"/>
                  </a:lnTo>
                  <a:lnTo>
                    <a:pt x="974871" y="1263028"/>
                  </a:lnTo>
                  <a:lnTo>
                    <a:pt x="979857" y="1262357"/>
                  </a:lnTo>
                  <a:lnTo>
                    <a:pt x="982719" y="1265024"/>
                  </a:lnTo>
                  <a:lnTo>
                    <a:pt x="985407" y="1266379"/>
                  </a:lnTo>
                  <a:lnTo>
                    <a:pt x="984733" y="1268547"/>
                  </a:lnTo>
                  <a:lnTo>
                    <a:pt x="972053" y="1270894"/>
                  </a:lnTo>
                  <a:close/>
                </a:path>
                <a:path w="2330450" h="1436370" extrusionOk="0">
                  <a:moveTo>
                    <a:pt x="115069" y="648451"/>
                  </a:moveTo>
                  <a:lnTo>
                    <a:pt x="113494" y="645845"/>
                  </a:lnTo>
                  <a:lnTo>
                    <a:pt x="118190" y="634819"/>
                  </a:lnTo>
                  <a:lnTo>
                    <a:pt x="120612" y="634388"/>
                  </a:lnTo>
                  <a:lnTo>
                    <a:pt x="121360" y="637338"/>
                  </a:lnTo>
                  <a:lnTo>
                    <a:pt x="123437" y="640837"/>
                  </a:lnTo>
                  <a:lnTo>
                    <a:pt x="121515" y="645494"/>
                  </a:lnTo>
                  <a:lnTo>
                    <a:pt x="117665" y="646714"/>
                  </a:lnTo>
                  <a:lnTo>
                    <a:pt x="115069" y="648451"/>
                  </a:lnTo>
                  <a:close/>
                </a:path>
                <a:path w="2330450" h="1436370" extrusionOk="0">
                  <a:moveTo>
                    <a:pt x="45728" y="893173"/>
                  </a:moveTo>
                  <a:lnTo>
                    <a:pt x="42849" y="892304"/>
                  </a:lnTo>
                  <a:lnTo>
                    <a:pt x="38776" y="892286"/>
                  </a:lnTo>
                  <a:lnTo>
                    <a:pt x="35810" y="888134"/>
                  </a:lnTo>
                  <a:lnTo>
                    <a:pt x="36601" y="884223"/>
                  </a:lnTo>
                  <a:lnTo>
                    <a:pt x="36354" y="881044"/>
                  </a:lnTo>
                  <a:lnTo>
                    <a:pt x="39221" y="880360"/>
                  </a:lnTo>
                  <a:lnTo>
                    <a:pt x="46322" y="891423"/>
                  </a:lnTo>
                  <a:lnTo>
                    <a:pt x="45728" y="893173"/>
                  </a:lnTo>
                  <a:close/>
                </a:path>
                <a:path w="2330450" h="1436370" extrusionOk="0">
                  <a:moveTo>
                    <a:pt x="1325908" y="1261063"/>
                  </a:moveTo>
                  <a:lnTo>
                    <a:pt x="1323621" y="1258624"/>
                  </a:lnTo>
                  <a:lnTo>
                    <a:pt x="1321403" y="1257312"/>
                  </a:lnTo>
                  <a:lnTo>
                    <a:pt x="1322002" y="1254361"/>
                  </a:lnTo>
                  <a:lnTo>
                    <a:pt x="1334540" y="1253160"/>
                  </a:lnTo>
                  <a:lnTo>
                    <a:pt x="1335461" y="1257053"/>
                  </a:lnTo>
                  <a:lnTo>
                    <a:pt x="1332996" y="1258445"/>
                  </a:lnTo>
                  <a:lnTo>
                    <a:pt x="1330579" y="1260798"/>
                  </a:lnTo>
                  <a:lnTo>
                    <a:pt x="1325908" y="1261063"/>
                  </a:lnTo>
                  <a:close/>
                </a:path>
                <a:path w="2330450" h="1436370" extrusionOk="0">
                  <a:moveTo>
                    <a:pt x="325206" y="131182"/>
                  </a:moveTo>
                  <a:lnTo>
                    <a:pt x="323815" y="128989"/>
                  </a:lnTo>
                  <a:lnTo>
                    <a:pt x="325774" y="126919"/>
                  </a:lnTo>
                  <a:lnTo>
                    <a:pt x="327412" y="123790"/>
                  </a:lnTo>
                  <a:lnTo>
                    <a:pt x="332090" y="122404"/>
                  </a:lnTo>
                  <a:lnTo>
                    <a:pt x="335143" y="124190"/>
                  </a:lnTo>
                  <a:lnTo>
                    <a:pt x="337868" y="124899"/>
                  </a:lnTo>
                  <a:lnTo>
                    <a:pt x="337763" y="128206"/>
                  </a:lnTo>
                  <a:lnTo>
                    <a:pt x="325206" y="131182"/>
                  </a:lnTo>
                  <a:close/>
                </a:path>
                <a:path w="2330450" h="1436370" extrusionOk="0">
                  <a:moveTo>
                    <a:pt x="1922156" y="1209381"/>
                  </a:moveTo>
                  <a:lnTo>
                    <a:pt x="1920871" y="1206923"/>
                  </a:lnTo>
                  <a:lnTo>
                    <a:pt x="1932180" y="1199907"/>
                  </a:lnTo>
                  <a:lnTo>
                    <a:pt x="1931889" y="1201552"/>
                  </a:lnTo>
                  <a:lnTo>
                    <a:pt x="1932303" y="1205328"/>
                  </a:lnTo>
                  <a:lnTo>
                    <a:pt x="1929000" y="1208685"/>
                  </a:lnTo>
                  <a:lnTo>
                    <a:pt x="1925067" y="1208685"/>
                  </a:lnTo>
                  <a:lnTo>
                    <a:pt x="1922156" y="1209381"/>
                  </a:lnTo>
                  <a:close/>
                </a:path>
                <a:path w="2330450" h="1436370" extrusionOk="0">
                  <a:moveTo>
                    <a:pt x="1928849" y="1208839"/>
                  </a:moveTo>
                  <a:lnTo>
                    <a:pt x="1925067" y="1208685"/>
                  </a:lnTo>
                  <a:lnTo>
                    <a:pt x="1929000" y="1208685"/>
                  </a:lnTo>
                  <a:lnTo>
                    <a:pt x="1928849" y="1208839"/>
                  </a:lnTo>
                  <a:close/>
                </a:path>
                <a:path w="2330450" h="1436370" extrusionOk="0">
                  <a:moveTo>
                    <a:pt x="927702" y="622382"/>
                  </a:moveTo>
                  <a:lnTo>
                    <a:pt x="924470" y="620836"/>
                  </a:lnTo>
                  <a:lnTo>
                    <a:pt x="921522" y="620281"/>
                  </a:lnTo>
                  <a:lnTo>
                    <a:pt x="921714" y="617097"/>
                  </a:lnTo>
                  <a:lnTo>
                    <a:pt x="933671" y="614251"/>
                  </a:lnTo>
                  <a:lnTo>
                    <a:pt x="935272" y="615581"/>
                  </a:lnTo>
                  <a:lnTo>
                    <a:pt x="933634" y="617700"/>
                  </a:lnTo>
                  <a:lnTo>
                    <a:pt x="932349" y="621045"/>
                  </a:lnTo>
                  <a:lnTo>
                    <a:pt x="927702" y="622382"/>
                  </a:lnTo>
                  <a:close/>
                </a:path>
                <a:path w="2330450" h="1436370" extrusionOk="0">
                  <a:moveTo>
                    <a:pt x="580583" y="1063834"/>
                  </a:moveTo>
                  <a:lnTo>
                    <a:pt x="578074" y="1062226"/>
                  </a:lnTo>
                  <a:lnTo>
                    <a:pt x="574416" y="1061142"/>
                  </a:lnTo>
                  <a:lnTo>
                    <a:pt x="572383" y="1056615"/>
                  </a:lnTo>
                  <a:lnTo>
                    <a:pt x="574014" y="1053177"/>
                  </a:lnTo>
                  <a:lnTo>
                    <a:pt x="574484" y="1050245"/>
                  </a:lnTo>
                  <a:lnTo>
                    <a:pt x="576647" y="1050350"/>
                  </a:lnTo>
                  <a:lnTo>
                    <a:pt x="581961" y="1062116"/>
                  </a:lnTo>
                  <a:lnTo>
                    <a:pt x="580583" y="1063834"/>
                  </a:lnTo>
                  <a:close/>
                </a:path>
                <a:path w="2330450" h="1436370" extrusionOk="0">
                  <a:moveTo>
                    <a:pt x="1994309" y="1019754"/>
                  </a:moveTo>
                  <a:lnTo>
                    <a:pt x="1993635" y="1016772"/>
                  </a:lnTo>
                  <a:lnTo>
                    <a:pt x="1991707" y="1013286"/>
                  </a:lnTo>
                  <a:lnTo>
                    <a:pt x="1993604" y="1008647"/>
                  </a:lnTo>
                  <a:lnTo>
                    <a:pt x="1997430" y="1007483"/>
                  </a:lnTo>
                  <a:lnTo>
                    <a:pt x="2000000" y="1005814"/>
                  </a:lnTo>
                  <a:lnTo>
                    <a:pt x="2001181" y="1007692"/>
                  </a:lnTo>
                  <a:lnTo>
                    <a:pt x="1996243" y="1019181"/>
                  </a:lnTo>
                  <a:lnTo>
                    <a:pt x="1994309" y="1019754"/>
                  </a:lnTo>
                  <a:close/>
                </a:path>
                <a:path w="2330450" h="1436370" extrusionOk="0">
                  <a:moveTo>
                    <a:pt x="2028989" y="952395"/>
                  </a:moveTo>
                  <a:lnTo>
                    <a:pt x="2028717" y="949475"/>
                  </a:lnTo>
                  <a:lnTo>
                    <a:pt x="2027333" y="945964"/>
                  </a:lnTo>
                  <a:lnTo>
                    <a:pt x="2029625" y="941658"/>
                  </a:lnTo>
                  <a:lnTo>
                    <a:pt x="2033339" y="940882"/>
                  </a:lnTo>
                  <a:lnTo>
                    <a:pt x="2035916" y="939508"/>
                  </a:lnTo>
                  <a:lnTo>
                    <a:pt x="2037282" y="942021"/>
                  </a:lnTo>
                  <a:lnTo>
                    <a:pt x="2030941" y="952308"/>
                  </a:lnTo>
                  <a:lnTo>
                    <a:pt x="2028989" y="952395"/>
                  </a:lnTo>
                  <a:close/>
                </a:path>
                <a:path w="2330450" h="1436370" extrusionOk="0">
                  <a:moveTo>
                    <a:pt x="747771" y="1178458"/>
                  </a:moveTo>
                  <a:lnTo>
                    <a:pt x="740739" y="1168492"/>
                  </a:lnTo>
                  <a:lnTo>
                    <a:pt x="741845" y="1165874"/>
                  </a:lnTo>
                  <a:lnTo>
                    <a:pt x="744354" y="1166902"/>
                  </a:lnTo>
                  <a:lnTo>
                    <a:pt x="747988" y="1167272"/>
                  </a:lnTo>
                  <a:lnTo>
                    <a:pt x="750441" y="1171461"/>
                  </a:lnTo>
                  <a:lnTo>
                    <a:pt x="749724" y="1175009"/>
                  </a:lnTo>
                  <a:lnTo>
                    <a:pt x="749903" y="1178027"/>
                  </a:lnTo>
                  <a:lnTo>
                    <a:pt x="747771" y="1178458"/>
                  </a:lnTo>
                  <a:close/>
                </a:path>
                <a:path w="2330450" h="1436370" extrusionOk="0">
                  <a:moveTo>
                    <a:pt x="206335" y="805911"/>
                  </a:moveTo>
                  <a:lnTo>
                    <a:pt x="199353" y="795661"/>
                  </a:lnTo>
                  <a:lnTo>
                    <a:pt x="200762" y="793123"/>
                  </a:lnTo>
                  <a:lnTo>
                    <a:pt x="203246" y="794312"/>
                  </a:lnTo>
                  <a:lnTo>
                    <a:pt x="206892" y="794891"/>
                  </a:lnTo>
                  <a:lnTo>
                    <a:pt x="209172" y="799197"/>
                  </a:lnTo>
                  <a:lnTo>
                    <a:pt x="208220" y="802720"/>
                  </a:lnTo>
                  <a:lnTo>
                    <a:pt x="208220" y="805739"/>
                  </a:lnTo>
                  <a:lnTo>
                    <a:pt x="206335" y="805911"/>
                  </a:lnTo>
                  <a:close/>
                </a:path>
                <a:path w="2330450" h="1436370" extrusionOk="0">
                  <a:moveTo>
                    <a:pt x="505137" y="881956"/>
                  </a:moveTo>
                  <a:lnTo>
                    <a:pt x="502683" y="880625"/>
                  </a:lnTo>
                  <a:lnTo>
                    <a:pt x="499142" y="879861"/>
                  </a:lnTo>
                  <a:lnTo>
                    <a:pt x="496813" y="875475"/>
                  </a:lnTo>
                  <a:lnTo>
                    <a:pt x="497764" y="871983"/>
                  </a:lnTo>
                  <a:lnTo>
                    <a:pt x="497764" y="869001"/>
                  </a:lnTo>
                  <a:lnTo>
                    <a:pt x="500811" y="869026"/>
                  </a:lnTo>
                  <a:lnTo>
                    <a:pt x="506422" y="880218"/>
                  </a:lnTo>
                  <a:lnTo>
                    <a:pt x="505137" y="881956"/>
                  </a:lnTo>
                  <a:close/>
                </a:path>
                <a:path w="2330450" h="1436370" extrusionOk="0">
                  <a:moveTo>
                    <a:pt x="91494" y="488760"/>
                  </a:moveTo>
                  <a:lnTo>
                    <a:pt x="88942" y="488335"/>
                  </a:lnTo>
                  <a:lnTo>
                    <a:pt x="85321" y="476502"/>
                  </a:lnTo>
                  <a:lnTo>
                    <a:pt x="87076" y="475048"/>
                  </a:lnTo>
                  <a:lnTo>
                    <a:pt x="89165" y="476884"/>
                  </a:lnTo>
                  <a:lnTo>
                    <a:pt x="92316" y="478375"/>
                  </a:lnTo>
                  <a:lnTo>
                    <a:pt x="93768" y="482958"/>
                  </a:lnTo>
                  <a:lnTo>
                    <a:pt x="92106" y="486025"/>
                  </a:lnTo>
                  <a:lnTo>
                    <a:pt x="91494" y="488760"/>
                  </a:lnTo>
                  <a:close/>
                </a:path>
                <a:path w="2330450" h="1436370" extrusionOk="0">
                  <a:moveTo>
                    <a:pt x="376200" y="699671"/>
                  </a:moveTo>
                  <a:lnTo>
                    <a:pt x="373357" y="698685"/>
                  </a:lnTo>
                  <a:lnTo>
                    <a:pt x="369705" y="698438"/>
                  </a:lnTo>
                  <a:lnTo>
                    <a:pt x="366417" y="694835"/>
                  </a:lnTo>
                  <a:lnTo>
                    <a:pt x="367066" y="691213"/>
                  </a:lnTo>
                  <a:lnTo>
                    <a:pt x="366763" y="688466"/>
                  </a:lnTo>
                  <a:lnTo>
                    <a:pt x="368803" y="687893"/>
                  </a:lnTo>
                  <a:lnTo>
                    <a:pt x="376929" y="697508"/>
                  </a:lnTo>
                  <a:lnTo>
                    <a:pt x="376200" y="699671"/>
                  </a:lnTo>
                  <a:close/>
                </a:path>
                <a:path w="2330450" h="1436370" extrusionOk="0">
                  <a:moveTo>
                    <a:pt x="1527572" y="772869"/>
                  </a:moveTo>
                  <a:lnTo>
                    <a:pt x="1526565" y="770491"/>
                  </a:lnTo>
                  <a:lnTo>
                    <a:pt x="1524303" y="767744"/>
                  </a:lnTo>
                  <a:lnTo>
                    <a:pt x="1525631" y="763136"/>
                  </a:lnTo>
                  <a:lnTo>
                    <a:pt x="1528523" y="761060"/>
                  </a:lnTo>
                  <a:lnTo>
                    <a:pt x="1530507" y="758726"/>
                  </a:lnTo>
                  <a:lnTo>
                    <a:pt x="1532528" y="760371"/>
                  </a:lnTo>
                  <a:lnTo>
                    <a:pt x="1529370" y="772376"/>
                  </a:lnTo>
                  <a:lnTo>
                    <a:pt x="1527572" y="772869"/>
                  </a:lnTo>
                  <a:close/>
                </a:path>
                <a:path w="2330450" h="1436370" extrusionOk="0">
                  <a:moveTo>
                    <a:pt x="2240868" y="1263478"/>
                  </a:moveTo>
                  <a:lnTo>
                    <a:pt x="2239144" y="1262135"/>
                  </a:lnTo>
                  <a:lnTo>
                    <a:pt x="2242258" y="1250030"/>
                  </a:lnTo>
                  <a:lnTo>
                    <a:pt x="2244137" y="1249378"/>
                  </a:lnTo>
                  <a:lnTo>
                    <a:pt x="2245119" y="1251928"/>
                  </a:lnTo>
                  <a:lnTo>
                    <a:pt x="2247344" y="1254817"/>
                  </a:lnTo>
                  <a:lnTo>
                    <a:pt x="2246046" y="1259461"/>
                  </a:lnTo>
                  <a:lnTo>
                    <a:pt x="2242938" y="1261322"/>
                  </a:lnTo>
                  <a:lnTo>
                    <a:pt x="2240868" y="1263478"/>
                  </a:lnTo>
                  <a:close/>
                </a:path>
                <a:path w="2330450" h="1436370" extrusionOk="0">
                  <a:moveTo>
                    <a:pt x="1204813" y="1390403"/>
                  </a:moveTo>
                  <a:lnTo>
                    <a:pt x="1198077" y="1380831"/>
                  </a:lnTo>
                  <a:lnTo>
                    <a:pt x="1200746" y="1379001"/>
                  </a:lnTo>
                  <a:lnTo>
                    <a:pt x="1206524" y="1380098"/>
                  </a:lnTo>
                  <a:lnTo>
                    <a:pt x="1208520" y="1383467"/>
                  </a:lnTo>
                  <a:lnTo>
                    <a:pt x="1204813" y="1390403"/>
                  </a:lnTo>
                  <a:close/>
                </a:path>
                <a:path w="2330450" h="1436370" extrusionOk="0">
                  <a:moveTo>
                    <a:pt x="266827" y="693930"/>
                  </a:moveTo>
                  <a:lnTo>
                    <a:pt x="257879" y="684634"/>
                  </a:lnTo>
                  <a:lnTo>
                    <a:pt x="258262" y="683002"/>
                  </a:lnTo>
                  <a:lnTo>
                    <a:pt x="260969" y="683488"/>
                  </a:lnTo>
                  <a:lnTo>
                    <a:pt x="264976" y="683488"/>
                  </a:lnTo>
                  <a:lnTo>
                    <a:pt x="267964" y="686593"/>
                  </a:lnTo>
                  <a:lnTo>
                    <a:pt x="267995" y="690209"/>
                  </a:lnTo>
                  <a:lnTo>
                    <a:pt x="268805" y="693086"/>
                  </a:lnTo>
                  <a:lnTo>
                    <a:pt x="266827" y="693930"/>
                  </a:lnTo>
                  <a:close/>
                </a:path>
                <a:path w="2330450" h="1436370" extrusionOk="0">
                  <a:moveTo>
                    <a:pt x="264976" y="683488"/>
                  </a:moveTo>
                  <a:lnTo>
                    <a:pt x="260969" y="683488"/>
                  </a:lnTo>
                  <a:lnTo>
                    <a:pt x="264597" y="683094"/>
                  </a:lnTo>
                  <a:lnTo>
                    <a:pt x="264976" y="683488"/>
                  </a:lnTo>
                  <a:close/>
                </a:path>
                <a:path w="2330450" h="1436370" extrusionOk="0">
                  <a:moveTo>
                    <a:pt x="871956" y="1266570"/>
                  </a:moveTo>
                  <a:lnTo>
                    <a:pt x="859764" y="1264211"/>
                  </a:lnTo>
                  <a:lnTo>
                    <a:pt x="859207" y="1262270"/>
                  </a:lnTo>
                  <a:lnTo>
                    <a:pt x="861593" y="1261310"/>
                  </a:lnTo>
                  <a:lnTo>
                    <a:pt x="864219" y="1259215"/>
                  </a:lnTo>
                  <a:lnTo>
                    <a:pt x="868786" y="1260213"/>
                  </a:lnTo>
                  <a:lnTo>
                    <a:pt x="870807" y="1262917"/>
                  </a:lnTo>
                  <a:lnTo>
                    <a:pt x="873037" y="1264685"/>
                  </a:lnTo>
                  <a:lnTo>
                    <a:pt x="871956" y="1266570"/>
                  </a:lnTo>
                  <a:close/>
                </a:path>
                <a:path w="2330450" h="1436370" extrusionOk="0">
                  <a:moveTo>
                    <a:pt x="2264862" y="1316330"/>
                  </a:moveTo>
                  <a:lnTo>
                    <a:pt x="2261724" y="1316330"/>
                  </a:lnTo>
                  <a:lnTo>
                    <a:pt x="2265703" y="1315277"/>
                  </a:lnTo>
                  <a:lnTo>
                    <a:pt x="2264862" y="1316330"/>
                  </a:lnTo>
                  <a:close/>
                </a:path>
                <a:path w="2330450" h="1436370" extrusionOk="0">
                  <a:moveTo>
                    <a:pt x="2256687" y="1326562"/>
                  </a:moveTo>
                  <a:lnTo>
                    <a:pt x="2254858" y="1326389"/>
                  </a:lnTo>
                  <a:lnTo>
                    <a:pt x="2255223" y="1323543"/>
                  </a:lnTo>
                  <a:lnTo>
                    <a:pt x="2254611" y="1319786"/>
                  </a:lnTo>
                  <a:lnTo>
                    <a:pt x="2257948" y="1316256"/>
                  </a:lnTo>
                  <a:lnTo>
                    <a:pt x="2261724" y="1316330"/>
                  </a:lnTo>
                  <a:lnTo>
                    <a:pt x="2264862" y="1316330"/>
                  </a:lnTo>
                  <a:lnTo>
                    <a:pt x="2256687" y="1326562"/>
                  </a:lnTo>
                  <a:close/>
                </a:path>
                <a:path w="2330450" h="1436370" extrusionOk="0">
                  <a:moveTo>
                    <a:pt x="1519433" y="739624"/>
                  </a:moveTo>
                  <a:lnTo>
                    <a:pt x="1524556" y="726047"/>
                  </a:lnTo>
                  <a:lnTo>
                    <a:pt x="1529605" y="734388"/>
                  </a:lnTo>
                  <a:lnTo>
                    <a:pt x="1528653" y="736803"/>
                  </a:lnTo>
                  <a:lnTo>
                    <a:pt x="1519433" y="739624"/>
                  </a:lnTo>
                  <a:close/>
                </a:path>
                <a:path w="2330450" h="1436370" extrusionOk="0">
                  <a:moveTo>
                    <a:pt x="895216" y="634782"/>
                  </a:moveTo>
                  <a:lnTo>
                    <a:pt x="887813" y="629638"/>
                  </a:lnTo>
                  <a:lnTo>
                    <a:pt x="900438" y="624236"/>
                  </a:lnTo>
                  <a:lnTo>
                    <a:pt x="898559" y="633463"/>
                  </a:lnTo>
                  <a:lnTo>
                    <a:pt x="895216" y="634782"/>
                  </a:lnTo>
                  <a:close/>
                </a:path>
                <a:path w="2330450" h="1436370" extrusionOk="0">
                  <a:moveTo>
                    <a:pt x="234267" y="482539"/>
                  </a:moveTo>
                  <a:lnTo>
                    <a:pt x="224571" y="479551"/>
                  </a:lnTo>
                  <a:lnTo>
                    <a:pt x="223620" y="477136"/>
                  </a:lnTo>
                  <a:lnTo>
                    <a:pt x="228440" y="469221"/>
                  </a:lnTo>
                  <a:lnTo>
                    <a:pt x="234267" y="482539"/>
                  </a:lnTo>
                  <a:close/>
                </a:path>
                <a:path w="2330450" h="1436370" extrusionOk="0">
                  <a:moveTo>
                    <a:pt x="2017921" y="974737"/>
                  </a:moveTo>
                  <a:lnTo>
                    <a:pt x="2014201" y="966180"/>
                  </a:lnTo>
                  <a:lnTo>
                    <a:pt x="2015350" y="964031"/>
                  </a:lnTo>
                  <a:lnTo>
                    <a:pt x="2024873" y="962097"/>
                  </a:lnTo>
                  <a:lnTo>
                    <a:pt x="2017921" y="974737"/>
                  </a:lnTo>
                  <a:close/>
                </a:path>
                <a:path w="2330450" h="1436370" extrusionOk="0">
                  <a:moveTo>
                    <a:pt x="1530278" y="829522"/>
                  </a:moveTo>
                  <a:lnTo>
                    <a:pt x="1521565" y="825974"/>
                  </a:lnTo>
                  <a:lnTo>
                    <a:pt x="1520954" y="822389"/>
                  </a:lnTo>
                  <a:lnTo>
                    <a:pt x="1527578" y="816321"/>
                  </a:lnTo>
                  <a:lnTo>
                    <a:pt x="1530278" y="829522"/>
                  </a:lnTo>
                  <a:close/>
                </a:path>
                <a:path w="2330450" h="1436370" extrusionOk="0">
                  <a:moveTo>
                    <a:pt x="1282403" y="524876"/>
                  </a:moveTo>
                  <a:lnTo>
                    <a:pt x="1286148" y="516018"/>
                  </a:lnTo>
                  <a:lnTo>
                    <a:pt x="1288799" y="515303"/>
                  </a:lnTo>
                  <a:lnTo>
                    <a:pt x="1295850" y="521020"/>
                  </a:lnTo>
                  <a:lnTo>
                    <a:pt x="1282403" y="524876"/>
                  </a:lnTo>
                  <a:close/>
                </a:path>
                <a:path w="2330450" h="1436370" extrusionOk="0">
                  <a:moveTo>
                    <a:pt x="296069" y="884974"/>
                  </a:moveTo>
                  <a:lnTo>
                    <a:pt x="294858" y="876270"/>
                  </a:lnTo>
                  <a:lnTo>
                    <a:pt x="298158" y="873701"/>
                  </a:lnTo>
                  <a:lnTo>
                    <a:pt x="306624" y="876818"/>
                  </a:lnTo>
                  <a:lnTo>
                    <a:pt x="296069" y="884974"/>
                  </a:lnTo>
                  <a:close/>
                </a:path>
                <a:path w="2330450" h="1436370" extrusionOk="0">
                  <a:moveTo>
                    <a:pt x="1159646" y="459020"/>
                  </a:moveTo>
                  <a:lnTo>
                    <a:pt x="1157044" y="458774"/>
                  </a:lnTo>
                  <a:lnTo>
                    <a:pt x="1158231" y="445758"/>
                  </a:lnTo>
                  <a:lnTo>
                    <a:pt x="1164695" y="451961"/>
                  </a:lnTo>
                  <a:lnTo>
                    <a:pt x="1163558" y="455632"/>
                  </a:lnTo>
                  <a:lnTo>
                    <a:pt x="1159646" y="459020"/>
                  </a:lnTo>
                  <a:close/>
                </a:path>
                <a:path w="2330450" h="1436370" extrusionOk="0">
                  <a:moveTo>
                    <a:pt x="2006551" y="995822"/>
                  </a:moveTo>
                  <a:lnTo>
                    <a:pt x="2001774" y="989650"/>
                  </a:lnTo>
                  <a:lnTo>
                    <a:pt x="2003041" y="986638"/>
                  </a:lnTo>
                  <a:lnTo>
                    <a:pt x="2012421" y="984087"/>
                  </a:lnTo>
                  <a:lnTo>
                    <a:pt x="2006551" y="995822"/>
                  </a:lnTo>
                  <a:close/>
                </a:path>
                <a:path w="2330450" h="1436370" extrusionOk="0">
                  <a:moveTo>
                    <a:pt x="1306837" y="1388093"/>
                  </a:moveTo>
                  <a:lnTo>
                    <a:pt x="1310446" y="1380363"/>
                  </a:lnTo>
                  <a:lnTo>
                    <a:pt x="1314376" y="1379882"/>
                  </a:lnTo>
                  <a:lnTo>
                    <a:pt x="1319475" y="1386954"/>
                  </a:lnTo>
                  <a:lnTo>
                    <a:pt x="1306837" y="1388093"/>
                  </a:lnTo>
                  <a:close/>
                </a:path>
                <a:path w="2330450" h="1436370" extrusionOk="0">
                  <a:moveTo>
                    <a:pt x="1215682" y="1371961"/>
                  </a:moveTo>
                  <a:lnTo>
                    <a:pt x="1208323" y="1368702"/>
                  </a:lnTo>
                  <a:lnTo>
                    <a:pt x="1218507" y="1361378"/>
                  </a:lnTo>
                  <a:lnTo>
                    <a:pt x="1218778" y="1369996"/>
                  </a:lnTo>
                  <a:lnTo>
                    <a:pt x="1215682" y="1371961"/>
                  </a:lnTo>
                  <a:close/>
                </a:path>
                <a:path w="2330450" h="1436370" extrusionOk="0">
                  <a:moveTo>
                    <a:pt x="690678" y="1397617"/>
                  </a:moveTo>
                  <a:lnTo>
                    <a:pt x="678288" y="1392960"/>
                  </a:lnTo>
                  <a:lnTo>
                    <a:pt x="683782" y="1387693"/>
                  </a:lnTo>
                  <a:lnTo>
                    <a:pt x="686186" y="1388321"/>
                  </a:lnTo>
                  <a:lnTo>
                    <a:pt x="690678" y="1397617"/>
                  </a:lnTo>
                  <a:close/>
                </a:path>
              </a:pathLst>
            </a:custGeom>
            <a:solidFill>
              <a:srgbClr val="097D4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35" name="Google Shape;335;p14"/>
            <p:cNvPicPr preferRelativeResize="0"/>
            <p:nvPr/>
          </p:nvPicPr>
          <p:blipFill rotWithShape="1">
            <a:blip r:embed="rId7">
              <a:alphaModFix/>
            </a:blip>
            <a:srcRect/>
            <a:stretch/>
          </p:blipFill>
          <p:spPr>
            <a:xfrm>
              <a:off x="15219664" y="7648201"/>
              <a:ext cx="2924007" cy="2004640"/>
            </a:xfrm>
            <a:prstGeom prst="rect">
              <a:avLst/>
            </a:prstGeom>
            <a:noFill/>
            <a:ln>
              <a:noFill/>
            </a:ln>
          </p:spPr>
        </p:pic>
      </p:grpSp>
      <p:sp>
        <p:nvSpPr>
          <p:cNvPr id="336" name="Google Shape;336;p14"/>
          <p:cNvSpPr txBox="1">
            <a:spLocks noGrp="1"/>
          </p:cNvSpPr>
          <p:nvPr>
            <p:ph type="title"/>
          </p:nvPr>
        </p:nvSpPr>
        <p:spPr>
          <a:xfrm>
            <a:off x="794491" y="777288"/>
            <a:ext cx="7896900" cy="1228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Deployment</a:t>
            </a:r>
            <a:endParaRPr>
              <a:solidFill>
                <a:schemeClr val="dk1"/>
              </a:solidFill>
              <a:latin typeface="Montserrat"/>
              <a:ea typeface="Montserrat"/>
              <a:cs typeface="Montserrat"/>
              <a:sym typeface="Montserrat"/>
            </a:endParaRPr>
          </a:p>
        </p:txBody>
      </p:sp>
      <p:sp>
        <p:nvSpPr>
          <p:cNvPr id="337" name="Google Shape;337;p14"/>
          <p:cNvSpPr txBox="1">
            <a:spLocks noGrp="1"/>
          </p:cNvSpPr>
          <p:nvPr>
            <p:ph type="ftr" idx="11"/>
          </p:nvPr>
        </p:nvSpPr>
        <p:spPr>
          <a:xfrm>
            <a:off x="-12400" y="9943350"/>
            <a:ext cx="46860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338" name="Google Shape;338;p14"/>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339" name="Google Shape;339;p14"/>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340" name="Google Shape;340;p14"/>
          <p:cNvSpPr txBox="1"/>
          <p:nvPr/>
        </p:nvSpPr>
        <p:spPr>
          <a:xfrm>
            <a:off x="604800" y="3209314"/>
            <a:ext cx="17078400" cy="4624500"/>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200">
                <a:solidFill>
                  <a:schemeClr val="dk1"/>
                </a:solidFill>
                <a:latin typeface="Lexend"/>
                <a:ea typeface="Lexend"/>
                <a:cs typeface="Lexend"/>
                <a:sym typeface="Lexend"/>
              </a:rPr>
              <a:t>Kami memberikan beberapa rekomendasi kepada APEAM untuk meningkatkan penjualan alpukat organik. Berikut beberapa rekomendasinya :</a:t>
            </a:r>
            <a:endParaRPr/>
          </a:p>
          <a:p>
            <a:pPr marL="457200" lvl="0" indent="-393700" algn="just" rtl="0">
              <a:lnSpc>
                <a:spcPct val="115000"/>
              </a:lnSpc>
              <a:spcBef>
                <a:spcPts val="120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Meningkatkan stok alpukat organik</a:t>
            </a:r>
            <a:endParaRPr/>
          </a:p>
          <a:p>
            <a:pPr marL="457200" lvl="0" indent="-393700" algn="just" rtl="0">
              <a:lnSpc>
                <a:spcPct val="115000"/>
              </a:lnSpc>
              <a:spcBef>
                <a:spcPts val="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Optimalkan produksi alpukat organik </a:t>
            </a:r>
            <a:endParaRPr/>
          </a:p>
          <a:p>
            <a:pPr marL="457200" lvl="0" indent="-393700" algn="just" rtl="0">
              <a:lnSpc>
                <a:spcPct val="115000"/>
              </a:lnSpc>
              <a:spcBef>
                <a:spcPts val="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Memberikan promo khusus atau iklan alpukat </a:t>
            </a:r>
            <a:endParaRPr/>
          </a:p>
          <a:p>
            <a:pPr marL="457200" lvl="0" indent="-393700" algn="just" rtl="0">
              <a:lnSpc>
                <a:spcPct val="115000"/>
              </a:lnSpc>
              <a:spcBef>
                <a:spcPts val="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Penyesuaian harga strategis</a:t>
            </a:r>
            <a:endParaRPr/>
          </a:p>
          <a:p>
            <a:pPr marL="457200" lvl="0" indent="-393700" algn="just" rtl="0">
              <a:lnSpc>
                <a:spcPct val="115000"/>
              </a:lnSpc>
              <a:spcBef>
                <a:spcPts val="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Pengembangan sumber daya manusia </a:t>
            </a:r>
            <a:endParaRPr/>
          </a:p>
          <a:p>
            <a:pPr marL="457200" lvl="0" indent="-393700" algn="just" rtl="0">
              <a:lnSpc>
                <a:spcPct val="115000"/>
              </a:lnSpc>
              <a:spcBef>
                <a:spcPts val="0"/>
              </a:spcBef>
              <a:spcAft>
                <a:spcPts val="0"/>
              </a:spcAft>
              <a:buClr>
                <a:schemeClr val="dk1"/>
              </a:buClr>
              <a:buSzPts val="2600"/>
              <a:buFont typeface="Lexend"/>
              <a:buAutoNum type="arabicPeriod"/>
            </a:pPr>
            <a:r>
              <a:rPr lang="en-US" sz="3200">
                <a:solidFill>
                  <a:schemeClr val="dk1"/>
                </a:solidFill>
                <a:latin typeface="Lexend"/>
                <a:ea typeface="Lexend"/>
                <a:cs typeface="Lexend"/>
                <a:sym typeface="Lexend"/>
              </a:rPr>
              <a:t>Memprioritaskan pelanggan prioritas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620fe3c552_8_2"/>
          <p:cNvSpPr/>
          <p:nvPr/>
        </p:nvSpPr>
        <p:spPr>
          <a:xfrm>
            <a:off x="0" y="2598500"/>
            <a:ext cx="18288000" cy="6332591"/>
          </a:xfrm>
          <a:custGeom>
            <a:avLst/>
            <a:gdLst/>
            <a:ahLst/>
            <a:cxnLst/>
            <a:rect l="l" t="t" r="r" b="b"/>
            <a:pathLst>
              <a:path w="9144000" h="5932170" extrusionOk="0">
                <a:moveTo>
                  <a:pt x="0" y="0"/>
                </a:moveTo>
                <a:lnTo>
                  <a:pt x="9144000" y="0"/>
                </a:lnTo>
                <a:lnTo>
                  <a:pt x="9144000" y="5931830"/>
                </a:lnTo>
                <a:lnTo>
                  <a:pt x="0" y="5931830"/>
                </a:lnTo>
                <a:lnTo>
                  <a:pt x="0" y="0"/>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46" name="Google Shape;346;g2620fe3c552_8_2"/>
          <p:cNvSpPr/>
          <p:nvPr/>
        </p:nvSpPr>
        <p:spPr>
          <a:xfrm>
            <a:off x="18266218" y="2919556"/>
            <a:ext cx="22225" cy="6985"/>
          </a:xfrm>
          <a:custGeom>
            <a:avLst/>
            <a:gdLst/>
            <a:ahLst/>
            <a:cxnLst/>
            <a:rect l="l" t="t" r="r" b="b"/>
            <a:pathLst>
              <a:path w="22225" h="6985" extrusionOk="0">
                <a:moveTo>
                  <a:pt x="0" y="0"/>
                </a:moveTo>
                <a:lnTo>
                  <a:pt x="21779" y="6647"/>
                </a:lnTo>
              </a:path>
            </a:pathLst>
          </a:custGeom>
          <a:noFill/>
          <a:ln w="38097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47" name="Google Shape;347;g2620fe3c552_8_2"/>
          <p:cNvSpPr/>
          <p:nvPr/>
        </p:nvSpPr>
        <p:spPr>
          <a:xfrm>
            <a:off x="8691386" y="7657641"/>
            <a:ext cx="781684" cy="781684"/>
          </a:xfrm>
          <a:custGeom>
            <a:avLst/>
            <a:gdLst/>
            <a:ahLst/>
            <a:cxnLst/>
            <a:rect l="l" t="t" r="r" b="b"/>
            <a:pathLst>
              <a:path w="781684" h="781684" extrusionOk="0">
                <a:moveTo>
                  <a:pt x="0" y="514693"/>
                </a:moveTo>
                <a:lnTo>
                  <a:pt x="17442" y="555949"/>
                </a:lnTo>
                <a:lnTo>
                  <a:pt x="39192" y="594708"/>
                </a:lnTo>
                <a:lnTo>
                  <a:pt x="64948" y="630670"/>
                </a:lnTo>
                <a:lnTo>
                  <a:pt x="94408" y="663531"/>
                </a:lnTo>
                <a:lnTo>
                  <a:pt x="127269" y="692991"/>
                </a:lnTo>
                <a:lnTo>
                  <a:pt x="163231" y="718747"/>
                </a:lnTo>
                <a:lnTo>
                  <a:pt x="201990" y="740497"/>
                </a:lnTo>
                <a:lnTo>
                  <a:pt x="243246" y="757940"/>
                </a:lnTo>
                <a:lnTo>
                  <a:pt x="286696" y="770772"/>
                </a:lnTo>
                <a:lnTo>
                  <a:pt x="332037" y="778693"/>
                </a:lnTo>
                <a:lnTo>
                  <a:pt x="378969" y="781401"/>
                </a:lnTo>
                <a:lnTo>
                  <a:pt x="425901" y="778693"/>
                </a:lnTo>
                <a:lnTo>
                  <a:pt x="471243" y="770772"/>
                </a:lnTo>
                <a:lnTo>
                  <a:pt x="514693" y="757940"/>
                </a:lnTo>
                <a:lnTo>
                  <a:pt x="555948" y="740497"/>
                </a:lnTo>
                <a:lnTo>
                  <a:pt x="594708" y="718747"/>
                </a:lnTo>
                <a:lnTo>
                  <a:pt x="630670" y="692991"/>
                </a:lnTo>
                <a:lnTo>
                  <a:pt x="663531" y="663531"/>
                </a:lnTo>
                <a:lnTo>
                  <a:pt x="692991" y="630670"/>
                </a:lnTo>
                <a:lnTo>
                  <a:pt x="718747" y="594708"/>
                </a:lnTo>
                <a:lnTo>
                  <a:pt x="740497" y="555949"/>
                </a:lnTo>
                <a:lnTo>
                  <a:pt x="757939" y="514693"/>
                </a:lnTo>
                <a:lnTo>
                  <a:pt x="770772" y="471243"/>
                </a:lnTo>
                <a:lnTo>
                  <a:pt x="778693" y="425901"/>
                </a:lnTo>
                <a:lnTo>
                  <a:pt x="781401" y="378970"/>
                </a:lnTo>
                <a:lnTo>
                  <a:pt x="778693" y="332038"/>
                </a:lnTo>
                <a:lnTo>
                  <a:pt x="770772" y="286696"/>
                </a:lnTo>
                <a:lnTo>
                  <a:pt x="757939" y="243246"/>
                </a:lnTo>
                <a:lnTo>
                  <a:pt x="740497" y="201990"/>
                </a:lnTo>
                <a:lnTo>
                  <a:pt x="718747" y="163231"/>
                </a:lnTo>
                <a:lnTo>
                  <a:pt x="692991" y="127269"/>
                </a:lnTo>
                <a:lnTo>
                  <a:pt x="663531" y="94408"/>
                </a:lnTo>
                <a:lnTo>
                  <a:pt x="630670" y="64948"/>
                </a:lnTo>
                <a:lnTo>
                  <a:pt x="594708" y="39192"/>
                </a:lnTo>
                <a:lnTo>
                  <a:pt x="555948" y="17442"/>
                </a:lnTo>
                <a:lnTo>
                  <a:pt x="514693" y="0"/>
                </a:lnTo>
              </a:path>
            </a:pathLst>
          </a:custGeom>
          <a:noFill/>
          <a:ln w="28572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48" name="Google Shape;348;g2620fe3c552_8_2"/>
          <p:cNvPicPr preferRelativeResize="0"/>
          <p:nvPr/>
        </p:nvPicPr>
        <p:blipFill rotWithShape="1">
          <a:blip r:embed="rId3">
            <a:alphaModFix/>
          </a:blip>
          <a:srcRect/>
          <a:stretch/>
        </p:blipFill>
        <p:spPr>
          <a:xfrm>
            <a:off x="16808808" y="4771"/>
            <a:ext cx="1333499" cy="876299"/>
          </a:xfrm>
          <a:prstGeom prst="rect">
            <a:avLst/>
          </a:prstGeom>
          <a:noFill/>
          <a:ln>
            <a:noFill/>
          </a:ln>
        </p:spPr>
      </p:pic>
      <p:pic>
        <p:nvPicPr>
          <p:cNvPr id="349" name="Google Shape;349;g2620fe3c552_8_2"/>
          <p:cNvPicPr preferRelativeResize="0"/>
          <p:nvPr/>
        </p:nvPicPr>
        <p:blipFill rotWithShape="1">
          <a:blip r:embed="rId4">
            <a:alphaModFix/>
          </a:blip>
          <a:srcRect/>
          <a:stretch/>
        </p:blipFill>
        <p:spPr>
          <a:xfrm>
            <a:off x="15294339" y="0"/>
            <a:ext cx="1457324" cy="930434"/>
          </a:xfrm>
          <a:prstGeom prst="rect">
            <a:avLst/>
          </a:prstGeom>
          <a:noFill/>
          <a:ln>
            <a:noFill/>
          </a:ln>
        </p:spPr>
      </p:pic>
      <p:pic>
        <p:nvPicPr>
          <p:cNvPr id="350" name="Google Shape;350;g2620fe3c552_8_2"/>
          <p:cNvPicPr preferRelativeResize="0"/>
          <p:nvPr/>
        </p:nvPicPr>
        <p:blipFill rotWithShape="1">
          <a:blip r:embed="rId5">
            <a:alphaModFix/>
          </a:blip>
          <a:srcRect/>
          <a:stretch/>
        </p:blipFill>
        <p:spPr>
          <a:xfrm>
            <a:off x="13357761" y="41612"/>
            <a:ext cx="1876424" cy="800099"/>
          </a:xfrm>
          <a:prstGeom prst="rect">
            <a:avLst/>
          </a:prstGeom>
          <a:noFill/>
          <a:ln>
            <a:noFill/>
          </a:ln>
        </p:spPr>
      </p:pic>
      <p:pic>
        <p:nvPicPr>
          <p:cNvPr id="351" name="Google Shape;351;g2620fe3c552_8_2"/>
          <p:cNvPicPr preferRelativeResize="0"/>
          <p:nvPr/>
        </p:nvPicPr>
        <p:blipFill rotWithShape="1">
          <a:blip r:embed="rId6">
            <a:alphaModFix/>
          </a:blip>
          <a:srcRect/>
          <a:stretch/>
        </p:blipFill>
        <p:spPr>
          <a:xfrm>
            <a:off x="0" y="0"/>
            <a:ext cx="981074" cy="873284"/>
          </a:xfrm>
          <a:prstGeom prst="rect">
            <a:avLst/>
          </a:prstGeom>
          <a:noFill/>
          <a:ln>
            <a:noFill/>
          </a:ln>
        </p:spPr>
      </p:pic>
      <p:grpSp>
        <p:nvGrpSpPr>
          <p:cNvPr id="352" name="Google Shape;352;g2620fe3c552_8_2"/>
          <p:cNvGrpSpPr/>
          <p:nvPr/>
        </p:nvGrpSpPr>
        <p:grpSpPr>
          <a:xfrm>
            <a:off x="12029087" y="7501308"/>
            <a:ext cx="2924008" cy="2004640"/>
            <a:chOff x="15219664" y="7648201"/>
            <a:chExt cx="2924008" cy="2004640"/>
          </a:xfrm>
        </p:grpSpPr>
        <p:sp>
          <p:nvSpPr>
            <p:cNvPr id="353" name="Google Shape;353;g2620fe3c552_8_2"/>
            <p:cNvSpPr/>
            <p:nvPr/>
          </p:nvSpPr>
          <p:spPr>
            <a:xfrm>
              <a:off x="15338836" y="7667015"/>
              <a:ext cx="2545080" cy="1828800"/>
            </a:xfrm>
            <a:custGeom>
              <a:avLst/>
              <a:gdLst/>
              <a:ahLst/>
              <a:cxnLst/>
              <a:rect l="l" t="t" r="r" b="b"/>
              <a:pathLst>
                <a:path w="2545080" h="1828800" extrusionOk="0">
                  <a:moveTo>
                    <a:pt x="1733094" y="495300"/>
                  </a:moveTo>
                  <a:lnTo>
                    <a:pt x="1595518" y="495300"/>
                  </a:lnTo>
                  <a:lnTo>
                    <a:pt x="1555609" y="482600"/>
                  </a:lnTo>
                  <a:lnTo>
                    <a:pt x="1528036" y="469900"/>
                  </a:lnTo>
                  <a:lnTo>
                    <a:pt x="1517191" y="444500"/>
                  </a:lnTo>
                  <a:lnTo>
                    <a:pt x="1527468" y="419100"/>
                  </a:lnTo>
                  <a:lnTo>
                    <a:pt x="1563260" y="381000"/>
                  </a:lnTo>
                  <a:lnTo>
                    <a:pt x="1567326" y="381000"/>
                  </a:lnTo>
                  <a:lnTo>
                    <a:pt x="1528214" y="355600"/>
                  </a:lnTo>
                  <a:lnTo>
                    <a:pt x="1507208" y="330200"/>
                  </a:lnTo>
                  <a:lnTo>
                    <a:pt x="1500554" y="279400"/>
                  </a:lnTo>
                  <a:lnTo>
                    <a:pt x="1504497" y="241300"/>
                  </a:lnTo>
                  <a:lnTo>
                    <a:pt x="1515282" y="190500"/>
                  </a:lnTo>
                  <a:lnTo>
                    <a:pt x="1515980" y="190500"/>
                  </a:lnTo>
                  <a:lnTo>
                    <a:pt x="1517568" y="177800"/>
                  </a:lnTo>
                  <a:lnTo>
                    <a:pt x="1519651" y="177800"/>
                  </a:lnTo>
                  <a:lnTo>
                    <a:pt x="1505570" y="152400"/>
                  </a:lnTo>
                  <a:lnTo>
                    <a:pt x="1490833" y="139700"/>
                  </a:lnTo>
                  <a:lnTo>
                    <a:pt x="1477669" y="114300"/>
                  </a:lnTo>
                  <a:lnTo>
                    <a:pt x="1468305" y="88900"/>
                  </a:lnTo>
                  <a:lnTo>
                    <a:pt x="1463889" y="38100"/>
                  </a:lnTo>
                  <a:lnTo>
                    <a:pt x="1479467" y="0"/>
                  </a:lnTo>
                  <a:lnTo>
                    <a:pt x="1512214" y="0"/>
                  </a:lnTo>
                  <a:lnTo>
                    <a:pt x="1559305" y="12700"/>
                  </a:lnTo>
                  <a:lnTo>
                    <a:pt x="1578558" y="38100"/>
                  </a:lnTo>
                  <a:lnTo>
                    <a:pt x="1594452" y="50800"/>
                  </a:lnTo>
                  <a:lnTo>
                    <a:pt x="1605331" y="76200"/>
                  </a:lnTo>
                  <a:lnTo>
                    <a:pt x="1609539" y="101600"/>
                  </a:lnTo>
                  <a:lnTo>
                    <a:pt x="1609737" y="114300"/>
                  </a:lnTo>
                  <a:lnTo>
                    <a:pt x="1609311" y="127000"/>
                  </a:lnTo>
                  <a:lnTo>
                    <a:pt x="1608403" y="139700"/>
                  </a:lnTo>
                  <a:lnTo>
                    <a:pt x="1607154" y="139700"/>
                  </a:lnTo>
                  <a:lnTo>
                    <a:pt x="1607074" y="152400"/>
                  </a:lnTo>
                  <a:lnTo>
                    <a:pt x="1883465" y="152400"/>
                  </a:lnTo>
                  <a:lnTo>
                    <a:pt x="1901152" y="177800"/>
                  </a:lnTo>
                  <a:lnTo>
                    <a:pt x="1910444" y="190500"/>
                  </a:lnTo>
                  <a:lnTo>
                    <a:pt x="1906851" y="215900"/>
                  </a:lnTo>
                  <a:lnTo>
                    <a:pt x="1895983" y="228600"/>
                  </a:lnTo>
                  <a:lnTo>
                    <a:pt x="1882916" y="241300"/>
                  </a:lnTo>
                  <a:lnTo>
                    <a:pt x="1868220" y="241300"/>
                  </a:lnTo>
                  <a:lnTo>
                    <a:pt x="1852465" y="254000"/>
                  </a:lnTo>
                  <a:lnTo>
                    <a:pt x="1866515" y="266700"/>
                  </a:lnTo>
                  <a:lnTo>
                    <a:pt x="1875785" y="279400"/>
                  </a:lnTo>
                  <a:lnTo>
                    <a:pt x="1878795" y="304800"/>
                  </a:lnTo>
                  <a:lnTo>
                    <a:pt x="1874068" y="330200"/>
                  </a:lnTo>
                  <a:lnTo>
                    <a:pt x="1854276" y="355600"/>
                  </a:lnTo>
                  <a:lnTo>
                    <a:pt x="1824086" y="368300"/>
                  </a:lnTo>
                  <a:lnTo>
                    <a:pt x="1751973" y="393700"/>
                  </a:lnTo>
                  <a:lnTo>
                    <a:pt x="1757522" y="393700"/>
                  </a:lnTo>
                  <a:lnTo>
                    <a:pt x="1762491" y="406400"/>
                  </a:lnTo>
                  <a:lnTo>
                    <a:pt x="1766799" y="406400"/>
                  </a:lnTo>
                  <a:lnTo>
                    <a:pt x="1770363" y="419100"/>
                  </a:lnTo>
                  <a:lnTo>
                    <a:pt x="1774984" y="444500"/>
                  </a:lnTo>
                  <a:lnTo>
                    <a:pt x="1768499" y="457200"/>
                  </a:lnTo>
                  <a:lnTo>
                    <a:pt x="1753629" y="482600"/>
                  </a:lnTo>
                  <a:lnTo>
                    <a:pt x="1733094" y="495300"/>
                  </a:lnTo>
                  <a:close/>
                </a:path>
                <a:path w="2545080" h="1828800" extrusionOk="0">
                  <a:moveTo>
                    <a:pt x="1883465" y="152400"/>
                  </a:moveTo>
                  <a:lnTo>
                    <a:pt x="1650924" y="152400"/>
                  </a:lnTo>
                  <a:lnTo>
                    <a:pt x="1661522" y="139700"/>
                  </a:lnTo>
                  <a:lnTo>
                    <a:pt x="1673129" y="127000"/>
                  </a:lnTo>
                  <a:lnTo>
                    <a:pt x="1686346" y="114300"/>
                  </a:lnTo>
                  <a:lnTo>
                    <a:pt x="1701776" y="101600"/>
                  </a:lnTo>
                  <a:lnTo>
                    <a:pt x="1720529" y="88900"/>
                  </a:lnTo>
                  <a:lnTo>
                    <a:pt x="1739858" y="88900"/>
                  </a:lnTo>
                  <a:lnTo>
                    <a:pt x="1759819" y="76200"/>
                  </a:lnTo>
                  <a:lnTo>
                    <a:pt x="1819144" y="76200"/>
                  </a:lnTo>
                  <a:lnTo>
                    <a:pt x="1848293" y="101600"/>
                  </a:lnTo>
                  <a:lnTo>
                    <a:pt x="1863879" y="114300"/>
                  </a:lnTo>
                  <a:lnTo>
                    <a:pt x="1861870" y="139700"/>
                  </a:lnTo>
                  <a:lnTo>
                    <a:pt x="1883465" y="152400"/>
                  </a:lnTo>
                  <a:close/>
                </a:path>
                <a:path w="2545080" h="1828800" extrusionOk="0">
                  <a:moveTo>
                    <a:pt x="724861" y="482600"/>
                  </a:moveTo>
                  <a:lnTo>
                    <a:pt x="441791" y="482600"/>
                  </a:lnTo>
                  <a:lnTo>
                    <a:pt x="441950" y="469900"/>
                  </a:lnTo>
                  <a:lnTo>
                    <a:pt x="444955" y="457200"/>
                  </a:lnTo>
                  <a:lnTo>
                    <a:pt x="450581" y="444500"/>
                  </a:lnTo>
                  <a:lnTo>
                    <a:pt x="458606" y="431800"/>
                  </a:lnTo>
                  <a:lnTo>
                    <a:pt x="491285" y="406400"/>
                  </a:lnTo>
                  <a:lnTo>
                    <a:pt x="614813" y="406400"/>
                  </a:lnTo>
                  <a:lnTo>
                    <a:pt x="641408" y="419100"/>
                  </a:lnTo>
                  <a:lnTo>
                    <a:pt x="666349" y="431800"/>
                  </a:lnTo>
                  <a:lnTo>
                    <a:pt x="690352" y="457200"/>
                  </a:lnTo>
                  <a:lnTo>
                    <a:pt x="714131" y="469900"/>
                  </a:lnTo>
                  <a:lnTo>
                    <a:pt x="724861" y="482600"/>
                  </a:lnTo>
                  <a:close/>
                </a:path>
                <a:path w="2545080" h="1828800" extrusionOk="0">
                  <a:moveTo>
                    <a:pt x="1630913" y="1181100"/>
                  </a:moveTo>
                  <a:lnTo>
                    <a:pt x="300372" y="1181100"/>
                  </a:lnTo>
                  <a:lnTo>
                    <a:pt x="288056" y="1143000"/>
                  </a:lnTo>
                  <a:lnTo>
                    <a:pt x="291656" y="1092200"/>
                  </a:lnTo>
                  <a:lnTo>
                    <a:pt x="307081" y="1054100"/>
                  </a:lnTo>
                  <a:lnTo>
                    <a:pt x="330239" y="1016000"/>
                  </a:lnTo>
                  <a:lnTo>
                    <a:pt x="357039" y="977900"/>
                  </a:lnTo>
                  <a:lnTo>
                    <a:pt x="362786" y="977900"/>
                  </a:lnTo>
                  <a:lnTo>
                    <a:pt x="368866" y="965200"/>
                  </a:lnTo>
                  <a:lnTo>
                    <a:pt x="371820" y="965200"/>
                  </a:lnTo>
                  <a:lnTo>
                    <a:pt x="358407" y="939800"/>
                  </a:lnTo>
                  <a:lnTo>
                    <a:pt x="346439" y="927100"/>
                  </a:lnTo>
                  <a:lnTo>
                    <a:pt x="336248" y="914400"/>
                  </a:lnTo>
                  <a:lnTo>
                    <a:pt x="328168" y="889000"/>
                  </a:lnTo>
                  <a:lnTo>
                    <a:pt x="311320" y="850900"/>
                  </a:lnTo>
                  <a:lnTo>
                    <a:pt x="299356" y="800100"/>
                  </a:lnTo>
                  <a:lnTo>
                    <a:pt x="291472" y="749300"/>
                  </a:lnTo>
                  <a:lnTo>
                    <a:pt x="286863" y="698500"/>
                  </a:lnTo>
                  <a:lnTo>
                    <a:pt x="287017" y="635000"/>
                  </a:lnTo>
                  <a:lnTo>
                    <a:pt x="300661" y="596900"/>
                  </a:lnTo>
                  <a:lnTo>
                    <a:pt x="330830" y="558800"/>
                  </a:lnTo>
                  <a:lnTo>
                    <a:pt x="380558" y="520700"/>
                  </a:lnTo>
                  <a:lnTo>
                    <a:pt x="396942" y="520700"/>
                  </a:lnTo>
                  <a:lnTo>
                    <a:pt x="413619" y="508000"/>
                  </a:lnTo>
                  <a:lnTo>
                    <a:pt x="447532" y="508000"/>
                  </a:lnTo>
                  <a:lnTo>
                    <a:pt x="443404" y="495300"/>
                  </a:lnTo>
                  <a:lnTo>
                    <a:pt x="442669" y="482600"/>
                  </a:lnTo>
                  <a:lnTo>
                    <a:pt x="735645" y="482600"/>
                  </a:lnTo>
                  <a:lnTo>
                    <a:pt x="746484" y="495300"/>
                  </a:lnTo>
                  <a:lnTo>
                    <a:pt x="757376" y="495300"/>
                  </a:lnTo>
                  <a:lnTo>
                    <a:pt x="801274" y="520700"/>
                  </a:lnTo>
                  <a:lnTo>
                    <a:pt x="843647" y="558800"/>
                  </a:lnTo>
                  <a:lnTo>
                    <a:pt x="885053" y="596900"/>
                  </a:lnTo>
                  <a:lnTo>
                    <a:pt x="946343" y="635000"/>
                  </a:lnTo>
                  <a:lnTo>
                    <a:pt x="966416" y="660400"/>
                  </a:lnTo>
                  <a:lnTo>
                    <a:pt x="1006901" y="685800"/>
                  </a:lnTo>
                  <a:lnTo>
                    <a:pt x="1010424" y="698500"/>
                  </a:lnTo>
                  <a:lnTo>
                    <a:pt x="1019501" y="698500"/>
                  </a:lnTo>
                  <a:lnTo>
                    <a:pt x="1042611" y="723900"/>
                  </a:lnTo>
                  <a:lnTo>
                    <a:pt x="1050140" y="723900"/>
                  </a:lnTo>
                  <a:lnTo>
                    <a:pt x="1102792" y="762000"/>
                  </a:lnTo>
                  <a:lnTo>
                    <a:pt x="1158628" y="787400"/>
                  </a:lnTo>
                  <a:lnTo>
                    <a:pt x="1315762" y="838200"/>
                  </a:lnTo>
                  <a:lnTo>
                    <a:pt x="1634641" y="838200"/>
                  </a:lnTo>
                  <a:lnTo>
                    <a:pt x="1626858" y="850900"/>
                  </a:lnTo>
                  <a:lnTo>
                    <a:pt x="1583505" y="889000"/>
                  </a:lnTo>
                  <a:lnTo>
                    <a:pt x="1528279" y="914400"/>
                  </a:lnTo>
                  <a:lnTo>
                    <a:pt x="1499316" y="927100"/>
                  </a:lnTo>
                  <a:lnTo>
                    <a:pt x="1469801" y="927100"/>
                  </a:lnTo>
                  <a:lnTo>
                    <a:pt x="1493961" y="952500"/>
                  </a:lnTo>
                  <a:lnTo>
                    <a:pt x="1516927" y="965200"/>
                  </a:lnTo>
                  <a:lnTo>
                    <a:pt x="1537961" y="990600"/>
                  </a:lnTo>
                  <a:lnTo>
                    <a:pt x="1556327" y="1016000"/>
                  </a:lnTo>
                  <a:lnTo>
                    <a:pt x="1573502" y="1054100"/>
                  </a:lnTo>
                  <a:lnTo>
                    <a:pt x="1588889" y="1079500"/>
                  </a:lnTo>
                  <a:lnTo>
                    <a:pt x="1602800" y="1104900"/>
                  </a:lnTo>
                  <a:lnTo>
                    <a:pt x="1615546" y="1143000"/>
                  </a:lnTo>
                  <a:lnTo>
                    <a:pt x="1620915" y="1155700"/>
                  </a:lnTo>
                  <a:lnTo>
                    <a:pt x="1626054" y="1168400"/>
                  </a:lnTo>
                  <a:lnTo>
                    <a:pt x="1630913" y="1181100"/>
                  </a:lnTo>
                  <a:close/>
                </a:path>
                <a:path w="2545080" h="1828800" extrusionOk="0">
                  <a:moveTo>
                    <a:pt x="1634641" y="838200"/>
                  </a:moveTo>
                  <a:lnTo>
                    <a:pt x="1400606" y="838200"/>
                  </a:lnTo>
                  <a:lnTo>
                    <a:pt x="1443678" y="825500"/>
                  </a:lnTo>
                  <a:lnTo>
                    <a:pt x="1485190" y="812800"/>
                  </a:lnTo>
                  <a:lnTo>
                    <a:pt x="1524576" y="787400"/>
                  </a:lnTo>
                  <a:lnTo>
                    <a:pt x="1559758" y="762000"/>
                  </a:lnTo>
                  <a:lnTo>
                    <a:pt x="1581917" y="711200"/>
                  </a:lnTo>
                  <a:lnTo>
                    <a:pt x="1594084" y="660400"/>
                  </a:lnTo>
                  <a:lnTo>
                    <a:pt x="1599289" y="609600"/>
                  </a:lnTo>
                  <a:lnTo>
                    <a:pt x="1600560" y="558800"/>
                  </a:lnTo>
                  <a:lnTo>
                    <a:pt x="1600173" y="546100"/>
                  </a:lnTo>
                  <a:lnTo>
                    <a:pt x="1600352" y="533400"/>
                  </a:lnTo>
                  <a:lnTo>
                    <a:pt x="1601283" y="495300"/>
                  </a:lnTo>
                  <a:lnTo>
                    <a:pt x="1701627" y="495300"/>
                  </a:lnTo>
                  <a:lnTo>
                    <a:pt x="1702806" y="520700"/>
                  </a:lnTo>
                  <a:lnTo>
                    <a:pt x="1703230" y="533400"/>
                  </a:lnTo>
                  <a:lnTo>
                    <a:pt x="1702983" y="558800"/>
                  </a:lnTo>
                  <a:lnTo>
                    <a:pt x="1702153" y="584200"/>
                  </a:lnTo>
                  <a:lnTo>
                    <a:pt x="1699478" y="622300"/>
                  </a:lnTo>
                  <a:lnTo>
                    <a:pt x="1692763" y="673100"/>
                  </a:lnTo>
                  <a:lnTo>
                    <a:pt x="1682622" y="711200"/>
                  </a:lnTo>
                  <a:lnTo>
                    <a:pt x="1669671" y="762000"/>
                  </a:lnTo>
                  <a:lnTo>
                    <a:pt x="1654527" y="800100"/>
                  </a:lnTo>
                  <a:lnTo>
                    <a:pt x="1642425" y="825500"/>
                  </a:lnTo>
                  <a:lnTo>
                    <a:pt x="1634641" y="838200"/>
                  </a:lnTo>
                  <a:close/>
                </a:path>
                <a:path w="2545080" h="1828800" extrusionOk="0">
                  <a:moveTo>
                    <a:pt x="2390174" y="1447800"/>
                  </a:moveTo>
                  <a:lnTo>
                    <a:pt x="2179797" y="1447800"/>
                  </a:lnTo>
                  <a:lnTo>
                    <a:pt x="2181193" y="1435100"/>
                  </a:lnTo>
                  <a:lnTo>
                    <a:pt x="2170669" y="1409700"/>
                  </a:lnTo>
                  <a:lnTo>
                    <a:pt x="2161066" y="1371600"/>
                  </a:lnTo>
                  <a:lnTo>
                    <a:pt x="2150358" y="1346200"/>
                  </a:lnTo>
                  <a:lnTo>
                    <a:pt x="2136521" y="1308100"/>
                  </a:lnTo>
                  <a:lnTo>
                    <a:pt x="2113698" y="1270000"/>
                  </a:lnTo>
                  <a:lnTo>
                    <a:pt x="2087377" y="1244600"/>
                  </a:lnTo>
                  <a:lnTo>
                    <a:pt x="2055726" y="1206500"/>
                  </a:lnTo>
                  <a:lnTo>
                    <a:pt x="2016909" y="1193800"/>
                  </a:lnTo>
                  <a:lnTo>
                    <a:pt x="1987182" y="1181100"/>
                  </a:lnTo>
                  <a:lnTo>
                    <a:pt x="1652778" y="1181100"/>
                  </a:lnTo>
                  <a:lnTo>
                    <a:pt x="1700391" y="1143000"/>
                  </a:lnTo>
                  <a:lnTo>
                    <a:pt x="1745155" y="1117600"/>
                  </a:lnTo>
                  <a:lnTo>
                    <a:pt x="1792536" y="1092200"/>
                  </a:lnTo>
                  <a:lnTo>
                    <a:pt x="1893405" y="1066800"/>
                  </a:lnTo>
                  <a:lnTo>
                    <a:pt x="2032483" y="1066800"/>
                  </a:lnTo>
                  <a:lnTo>
                    <a:pt x="2076604" y="1092200"/>
                  </a:lnTo>
                  <a:lnTo>
                    <a:pt x="2093406" y="1092200"/>
                  </a:lnTo>
                  <a:lnTo>
                    <a:pt x="2109850" y="1104900"/>
                  </a:lnTo>
                  <a:lnTo>
                    <a:pt x="2125801" y="1104900"/>
                  </a:lnTo>
                  <a:lnTo>
                    <a:pt x="2141125" y="1117600"/>
                  </a:lnTo>
                  <a:lnTo>
                    <a:pt x="2144147" y="1117600"/>
                  </a:lnTo>
                  <a:lnTo>
                    <a:pt x="2146063" y="1130300"/>
                  </a:lnTo>
                  <a:lnTo>
                    <a:pt x="2146699" y="1130300"/>
                  </a:lnTo>
                  <a:lnTo>
                    <a:pt x="2183237" y="1168400"/>
                  </a:lnTo>
                  <a:lnTo>
                    <a:pt x="2214338" y="1206500"/>
                  </a:lnTo>
                  <a:lnTo>
                    <a:pt x="2248528" y="1257300"/>
                  </a:lnTo>
                  <a:lnTo>
                    <a:pt x="2266895" y="1320800"/>
                  </a:lnTo>
                  <a:lnTo>
                    <a:pt x="2268802" y="1346200"/>
                  </a:lnTo>
                  <a:lnTo>
                    <a:pt x="2268574" y="1384300"/>
                  </a:lnTo>
                  <a:lnTo>
                    <a:pt x="2269098" y="1409700"/>
                  </a:lnTo>
                  <a:lnTo>
                    <a:pt x="2295943" y="1422400"/>
                  </a:lnTo>
                  <a:lnTo>
                    <a:pt x="2323868" y="1435100"/>
                  </a:lnTo>
                  <a:lnTo>
                    <a:pt x="2380868" y="1435100"/>
                  </a:lnTo>
                  <a:lnTo>
                    <a:pt x="2390174" y="1447800"/>
                  </a:lnTo>
                  <a:close/>
                </a:path>
                <a:path w="2545080" h="1828800" extrusionOk="0">
                  <a:moveTo>
                    <a:pt x="236384" y="1790700"/>
                  </a:moveTo>
                  <a:lnTo>
                    <a:pt x="120078" y="1790700"/>
                  </a:lnTo>
                  <a:lnTo>
                    <a:pt x="87764" y="1778000"/>
                  </a:lnTo>
                  <a:lnTo>
                    <a:pt x="58615" y="1752600"/>
                  </a:lnTo>
                  <a:lnTo>
                    <a:pt x="33167" y="1727200"/>
                  </a:lnTo>
                  <a:lnTo>
                    <a:pt x="8697" y="1689100"/>
                  </a:lnTo>
                  <a:lnTo>
                    <a:pt x="0" y="1638300"/>
                  </a:lnTo>
                  <a:lnTo>
                    <a:pt x="3881" y="1600200"/>
                  </a:lnTo>
                  <a:lnTo>
                    <a:pt x="17147" y="1549400"/>
                  </a:lnTo>
                  <a:lnTo>
                    <a:pt x="36603" y="1511300"/>
                  </a:lnTo>
                  <a:lnTo>
                    <a:pt x="72098" y="1460500"/>
                  </a:lnTo>
                  <a:lnTo>
                    <a:pt x="113409" y="1409700"/>
                  </a:lnTo>
                  <a:lnTo>
                    <a:pt x="131223" y="1384300"/>
                  </a:lnTo>
                  <a:lnTo>
                    <a:pt x="149444" y="1371600"/>
                  </a:lnTo>
                  <a:lnTo>
                    <a:pt x="167624" y="1346200"/>
                  </a:lnTo>
                  <a:lnTo>
                    <a:pt x="185321" y="1333500"/>
                  </a:lnTo>
                  <a:lnTo>
                    <a:pt x="198414" y="1320800"/>
                  </a:lnTo>
                  <a:lnTo>
                    <a:pt x="211689" y="1308100"/>
                  </a:lnTo>
                  <a:lnTo>
                    <a:pt x="225182" y="1295400"/>
                  </a:lnTo>
                  <a:lnTo>
                    <a:pt x="238928" y="1282700"/>
                  </a:lnTo>
                  <a:lnTo>
                    <a:pt x="225486" y="1270000"/>
                  </a:lnTo>
                  <a:lnTo>
                    <a:pt x="214968" y="1244600"/>
                  </a:lnTo>
                  <a:lnTo>
                    <a:pt x="207334" y="1231900"/>
                  </a:lnTo>
                  <a:lnTo>
                    <a:pt x="202543" y="1206500"/>
                  </a:lnTo>
                  <a:lnTo>
                    <a:pt x="211162" y="1181100"/>
                  </a:lnTo>
                  <a:lnTo>
                    <a:pt x="236538" y="1168400"/>
                  </a:lnTo>
                  <a:lnTo>
                    <a:pt x="269375" y="1168400"/>
                  </a:lnTo>
                  <a:lnTo>
                    <a:pt x="300372" y="1181100"/>
                  </a:lnTo>
                  <a:lnTo>
                    <a:pt x="1630913" y="1181100"/>
                  </a:lnTo>
                  <a:lnTo>
                    <a:pt x="1635444" y="1193800"/>
                  </a:lnTo>
                  <a:lnTo>
                    <a:pt x="1854386" y="1193800"/>
                  </a:lnTo>
                  <a:lnTo>
                    <a:pt x="1833984" y="1206500"/>
                  </a:lnTo>
                  <a:lnTo>
                    <a:pt x="554878" y="1206500"/>
                  </a:lnTo>
                  <a:lnTo>
                    <a:pt x="541564" y="1231900"/>
                  </a:lnTo>
                  <a:lnTo>
                    <a:pt x="527627" y="1244600"/>
                  </a:lnTo>
                  <a:lnTo>
                    <a:pt x="512515" y="1257300"/>
                  </a:lnTo>
                  <a:lnTo>
                    <a:pt x="495677" y="1270000"/>
                  </a:lnTo>
                  <a:lnTo>
                    <a:pt x="396545" y="1270000"/>
                  </a:lnTo>
                  <a:lnTo>
                    <a:pt x="403537" y="1282700"/>
                  </a:lnTo>
                  <a:lnTo>
                    <a:pt x="410170" y="1295400"/>
                  </a:lnTo>
                  <a:lnTo>
                    <a:pt x="414224" y="1308100"/>
                  </a:lnTo>
                  <a:lnTo>
                    <a:pt x="413483" y="1320800"/>
                  </a:lnTo>
                  <a:lnTo>
                    <a:pt x="409055" y="1333500"/>
                  </a:lnTo>
                  <a:lnTo>
                    <a:pt x="320029" y="1333500"/>
                  </a:lnTo>
                  <a:lnTo>
                    <a:pt x="318571" y="1346200"/>
                  </a:lnTo>
                  <a:lnTo>
                    <a:pt x="315265" y="1346200"/>
                  </a:lnTo>
                  <a:lnTo>
                    <a:pt x="295064" y="1358900"/>
                  </a:lnTo>
                  <a:lnTo>
                    <a:pt x="275517" y="1371600"/>
                  </a:lnTo>
                  <a:lnTo>
                    <a:pt x="256552" y="1397000"/>
                  </a:lnTo>
                  <a:lnTo>
                    <a:pt x="238100" y="1409700"/>
                  </a:lnTo>
                  <a:lnTo>
                    <a:pt x="205070" y="1447800"/>
                  </a:lnTo>
                  <a:lnTo>
                    <a:pt x="174267" y="1485900"/>
                  </a:lnTo>
                  <a:lnTo>
                    <a:pt x="146924" y="1524000"/>
                  </a:lnTo>
                  <a:lnTo>
                    <a:pt x="124272" y="1562100"/>
                  </a:lnTo>
                  <a:lnTo>
                    <a:pt x="107544" y="1612900"/>
                  </a:lnTo>
                  <a:lnTo>
                    <a:pt x="105234" y="1651000"/>
                  </a:lnTo>
                  <a:lnTo>
                    <a:pt x="122691" y="1689100"/>
                  </a:lnTo>
                  <a:lnTo>
                    <a:pt x="154036" y="1701800"/>
                  </a:lnTo>
                  <a:lnTo>
                    <a:pt x="450246" y="1701800"/>
                  </a:lnTo>
                  <a:lnTo>
                    <a:pt x="431435" y="1714500"/>
                  </a:lnTo>
                  <a:lnTo>
                    <a:pt x="393088" y="1739900"/>
                  </a:lnTo>
                  <a:lnTo>
                    <a:pt x="236384" y="1790700"/>
                  </a:lnTo>
                  <a:close/>
                </a:path>
                <a:path w="2545080" h="1828800" extrusionOk="0">
                  <a:moveTo>
                    <a:pt x="1896333" y="1193800"/>
                  </a:moveTo>
                  <a:lnTo>
                    <a:pt x="1641147" y="1193800"/>
                  </a:lnTo>
                  <a:lnTo>
                    <a:pt x="1646930" y="1181100"/>
                  </a:lnTo>
                  <a:lnTo>
                    <a:pt x="1926600" y="1181100"/>
                  </a:lnTo>
                  <a:lnTo>
                    <a:pt x="1896333" y="1193800"/>
                  </a:lnTo>
                  <a:close/>
                </a:path>
                <a:path w="2545080" h="1828800" extrusionOk="0">
                  <a:moveTo>
                    <a:pt x="1658438" y="1320800"/>
                  </a:moveTo>
                  <a:lnTo>
                    <a:pt x="613812" y="1320800"/>
                  </a:lnTo>
                  <a:lnTo>
                    <a:pt x="610438" y="1308100"/>
                  </a:lnTo>
                  <a:lnTo>
                    <a:pt x="606879" y="1308100"/>
                  </a:lnTo>
                  <a:lnTo>
                    <a:pt x="603659" y="1295400"/>
                  </a:lnTo>
                  <a:lnTo>
                    <a:pt x="592502" y="1282700"/>
                  </a:lnTo>
                  <a:lnTo>
                    <a:pt x="580599" y="1257300"/>
                  </a:lnTo>
                  <a:lnTo>
                    <a:pt x="568030" y="1231900"/>
                  </a:lnTo>
                  <a:lnTo>
                    <a:pt x="554878" y="1206500"/>
                  </a:lnTo>
                  <a:lnTo>
                    <a:pt x="1814534" y="1206500"/>
                  </a:lnTo>
                  <a:lnTo>
                    <a:pt x="1797278" y="1219200"/>
                  </a:lnTo>
                  <a:lnTo>
                    <a:pt x="1781130" y="1219200"/>
                  </a:lnTo>
                  <a:lnTo>
                    <a:pt x="1765324" y="1231900"/>
                  </a:lnTo>
                  <a:lnTo>
                    <a:pt x="1749093" y="1244600"/>
                  </a:lnTo>
                  <a:lnTo>
                    <a:pt x="1723582" y="1257300"/>
                  </a:lnTo>
                  <a:lnTo>
                    <a:pt x="1699973" y="1270000"/>
                  </a:lnTo>
                  <a:lnTo>
                    <a:pt x="1678137" y="1295400"/>
                  </a:lnTo>
                  <a:lnTo>
                    <a:pt x="1657944" y="1308100"/>
                  </a:lnTo>
                  <a:lnTo>
                    <a:pt x="1658438" y="1320800"/>
                  </a:lnTo>
                  <a:close/>
                </a:path>
                <a:path w="2545080" h="1828800" extrusionOk="0">
                  <a:moveTo>
                    <a:pt x="471139" y="1282700"/>
                  </a:moveTo>
                  <a:lnTo>
                    <a:pt x="419759" y="1282700"/>
                  </a:lnTo>
                  <a:lnTo>
                    <a:pt x="396545" y="1270000"/>
                  </a:lnTo>
                  <a:lnTo>
                    <a:pt x="495677" y="1270000"/>
                  </a:lnTo>
                  <a:lnTo>
                    <a:pt x="471139" y="1282700"/>
                  </a:lnTo>
                  <a:close/>
                </a:path>
                <a:path w="2545080" h="1828800" extrusionOk="0">
                  <a:moveTo>
                    <a:pt x="1659137" y="1333500"/>
                  </a:moveTo>
                  <a:lnTo>
                    <a:pt x="618033" y="1333500"/>
                  </a:lnTo>
                  <a:lnTo>
                    <a:pt x="615122" y="1320800"/>
                  </a:lnTo>
                  <a:lnTo>
                    <a:pt x="1658840" y="1320800"/>
                  </a:lnTo>
                  <a:lnTo>
                    <a:pt x="1659137" y="1333500"/>
                  </a:lnTo>
                  <a:close/>
                </a:path>
                <a:path w="2545080" h="1828800" extrusionOk="0">
                  <a:moveTo>
                    <a:pt x="404628" y="1346200"/>
                  </a:moveTo>
                  <a:lnTo>
                    <a:pt x="336049" y="1346200"/>
                  </a:lnTo>
                  <a:lnTo>
                    <a:pt x="328013" y="1333500"/>
                  </a:lnTo>
                  <a:lnTo>
                    <a:pt x="409055" y="1333500"/>
                  </a:lnTo>
                  <a:lnTo>
                    <a:pt x="404628" y="1346200"/>
                  </a:lnTo>
                  <a:close/>
                </a:path>
                <a:path w="2545080" h="1828800" extrusionOk="0">
                  <a:moveTo>
                    <a:pt x="450246" y="1701800"/>
                  </a:moveTo>
                  <a:lnTo>
                    <a:pt x="193392" y="1701800"/>
                  </a:lnTo>
                  <a:lnTo>
                    <a:pt x="234881" y="1689100"/>
                  </a:lnTo>
                  <a:lnTo>
                    <a:pt x="269540" y="1676400"/>
                  </a:lnTo>
                  <a:lnTo>
                    <a:pt x="301972" y="1663700"/>
                  </a:lnTo>
                  <a:lnTo>
                    <a:pt x="333197" y="1638300"/>
                  </a:lnTo>
                  <a:lnTo>
                    <a:pt x="364238" y="1625600"/>
                  </a:lnTo>
                  <a:lnTo>
                    <a:pt x="410901" y="1600200"/>
                  </a:lnTo>
                  <a:lnTo>
                    <a:pt x="457096" y="1562100"/>
                  </a:lnTo>
                  <a:lnTo>
                    <a:pt x="547422" y="1511300"/>
                  </a:lnTo>
                  <a:lnTo>
                    <a:pt x="634844" y="1435100"/>
                  </a:lnTo>
                  <a:lnTo>
                    <a:pt x="650111" y="1435100"/>
                  </a:lnTo>
                  <a:lnTo>
                    <a:pt x="651143" y="1422400"/>
                  </a:lnTo>
                  <a:lnTo>
                    <a:pt x="652237" y="1422400"/>
                  </a:lnTo>
                  <a:lnTo>
                    <a:pt x="648448" y="1409700"/>
                  </a:lnTo>
                  <a:lnTo>
                    <a:pt x="644628" y="1397000"/>
                  </a:lnTo>
                  <a:lnTo>
                    <a:pt x="640736" y="1384300"/>
                  </a:lnTo>
                  <a:lnTo>
                    <a:pt x="636732" y="1371600"/>
                  </a:lnTo>
                  <a:lnTo>
                    <a:pt x="633117" y="1358900"/>
                  </a:lnTo>
                  <a:lnTo>
                    <a:pt x="629338" y="1346200"/>
                  </a:lnTo>
                  <a:lnTo>
                    <a:pt x="625372" y="1333500"/>
                  </a:lnTo>
                  <a:lnTo>
                    <a:pt x="1662838" y="1333500"/>
                  </a:lnTo>
                  <a:lnTo>
                    <a:pt x="1662280" y="1346200"/>
                  </a:lnTo>
                  <a:lnTo>
                    <a:pt x="1661644" y="1346200"/>
                  </a:lnTo>
                  <a:lnTo>
                    <a:pt x="1660918" y="1358900"/>
                  </a:lnTo>
                  <a:lnTo>
                    <a:pt x="1660088" y="1371600"/>
                  </a:lnTo>
                  <a:lnTo>
                    <a:pt x="1658914" y="1371600"/>
                  </a:lnTo>
                  <a:lnTo>
                    <a:pt x="1657975" y="1384300"/>
                  </a:lnTo>
                  <a:lnTo>
                    <a:pt x="1656881" y="1384300"/>
                  </a:lnTo>
                  <a:lnTo>
                    <a:pt x="1651806" y="1409700"/>
                  </a:lnTo>
                  <a:lnTo>
                    <a:pt x="1645671" y="1435100"/>
                  </a:lnTo>
                  <a:lnTo>
                    <a:pt x="1638098" y="1460500"/>
                  </a:lnTo>
                  <a:lnTo>
                    <a:pt x="1628708" y="1485900"/>
                  </a:lnTo>
                  <a:lnTo>
                    <a:pt x="1620302" y="1498600"/>
                  </a:lnTo>
                  <a:lnTo>
                    <a:pt x="1610917" y="1524000"/>
                  </a:lnTo>
                  <a:lnTo>
                    <a:pt x="682535" y="1524000"/>
                  </a:lnTo>
                  <a:lnTo>
                    <a:pt x="671596" y="1536700"/>
                  </a:lnTo>
                  <a:lnTo>
                    <a:pt x="660423" y="1549400"/>
                  </a:lnTo>
                  <a:lnTo>
                    <a:pt x="649027" y="1562100"/>
                  </a:lnTo>
                  <a:lnTo>
                    <a:pt x="637424" y="1574800"/>
                  </a:lnTo>
                  <a:lnTo>
                    <a:pt x="597128" y="1600200"/>
                  </a:lnTo>
                  <a:lnTo>
                    <a:pt x="555590" y="1638300"/>
                  </a:lnTo>
                  <a:lnTo>
                    <a:pt x="512877" y="1663700"/>
                  </a:lnTo>
                  <a:lnTo>
                    <a:pt x="469056" y="1689100"/>
                  </a:lnTo>
                  <a:lnTo>
                    <a:pt x="450246" y="1701800"/>
                  </a:lnTo>
                  <a:close/>
                </a:path>
                <a:path w="2545080" h="1828800" extrusionOk="0">
                  <a:moveTo>
                    <a:pt x="370644" y="1358900"/>
                  </a:moveTo>
                  <a:lnTo>
                    <a:pt x="352546" y="1346200"/>
                  </a:lnTo>
                  <a:lnTo>
                    <a:pt x="389176" y="1346200"/>
                  </a:lnTo>
                  <a:lnTo>
                    <a:pt x="370644" y="1358900"/>
                  </a:lnTo>
                  <a:close/>
                </a:path>
                <a:path w="2545080" h="1828800" extrusionOk="0">
                  <a:moveTo>
                    <a:pt x="2530074" y="1574800"/>
                  </a:moveTo>
                  <a:lnTo>
                    <a:pt x="2145630" y="1574800"/>
                  </a:lnTo>
                  <a:lnTo>
                    <a:pt x="2148945" y="1562100"/>
                  </a:lnTo>
                  <a:lnTo>
                    <a:pt x="2152840" y="1536700"/>
                  </a:lnTo>
                  <a:lnTo>
                    <a:pt x="2157204" y="1524000"/>
                  </a:lnTo>
                  <a:lnTo>
                    <a:pt x="2161832" y="1511300"/>
                  </a:lnTo>
                  <a:lnTo>
                    <a:pt x="2165540" y="1498600"/>
                  </a:lnTo>
                  <a:lnTo>
                    <a:pt x="2169307" y="1473200"/>
                  </a:lnTo>
                  <a:lnTo>
                    <a:pt x="2173208" y="1460500"/>
                  </a:lnTo>
                  <a:lnTo>
                    <a:pt x="2177318" y="1447800"/>
                  </a:lnTo>
                  <a:lnTo>
                    <a:pt x="2391243" y="1447800"/>
                  </a:lnTo>
                  <a:lnTo>
                    <a:pt x="2387177" y="1460500"/>
                  </a:lnTo>
                  <a:lnTo>
                    <a:pt x="2386367" y="1473200"/>
                  </a:lnTo>
                  <a:lnTo>
                    <a:pt x="2385603" y="1485900"/>
                  </a:lnTo>
                  <a:lnTo>
                    <a:pt x="2385198" y="1498600"/>
                  </a:lnTo>
                  <a:lnTo>
                    <a:pt x="2385465" y="1511300"/>
                  </a:lnTo>
                  <a:lnTo>
                    <a:pt x="2388623" y="1511300"/>
                  </a:lnTo>
                  <a:lnTo>
                    <a:pt x="2424483" y="1524000"/>
                  </a:lnTo>
                  <a:lnTo>
                    <a:pt x="2460281" y="1524000"/>
                  </a:lnTo>
                  <a:lnTo>
                    <a:pt x="2496047" y="1536700"/>
                  </a:lnTo>
                  <a:lnTo>
                    <a:pt x="2542041" y="1536700"/>
                  </a:lnTo>
                  <a:lnTo>
                    <a:pt x="2545032" y="1549400"/>
                  </a:lnTo>
                  <a:lnTo>
                    <a:pt x="2541735" y="1562100"/>
                  </a:lnTo>
                  <a:lnTo>
                    <a:pt x="2532261" y="1562100"/>
                  </a:lnTo>
                  <a:lnTo>
                    <a:pt x="2530074" y="1574800"/>
                  </a:lnTo>
                  <a:close/>
                </a:path>
                <a:path w="2545080" h="1828800" extrusionOk="0">
                  <a:moveTo>
                    <a:pt x="2470233" y="1701800"/>
                  </a:moveTo>
                  <a:lnTo>
                    <a:pt x="795770" y="1701800"/>
                  </a:lnTo>
                  <a:lnTo>
                    <a:pt x="772041" y="1676400"/>
                  </a:lnTo>
                  <a:lnTo>
                    <a:pt x="749351" y="1638300"/>
                  </a:lnTo>
                  <a:lnTo>
                    <a:pt x="728093" y="1612900"/>
                  </a:lnTo>
                  <a:lnTo>
                    <a:pt x="708656" y="1587500"/>
                  </a:lnTo>
                  <a:lnTo>
                    <a:pt x="700965" y="1574800"/>
                  </a:lnTo>
                  <a:lnTo>
                    <a:pt x="694211" y="1562100"/>
                  </a:lnTo>
                  <a:lnTo>
                    <a:pt x="688192" y="1536700"/>
                  </a:lnTo>
                  <a:lnTo>
                    <a:pt x="682708" y="1524000"/>
                  </a:lnTo>
                  <a:lnTo>
                    <a:pt x="1610917" y="1524000"/>
                  </a:lnTo>
                  <a:lnTo>
                    <a:pt x="1600916" y="1536700"/>
                  </a:lnTo>
                  <a:lnTo>
                    <a:pt x="1590661" y="1549400"/>
                  </a:lnTo>
                  <a:lnTo>
                    <a:pt x="1572282" y="1574800"/>
                  </a:lnTo>
                  <a:lnTo>
                    <a:pt x="1552875" y="1600200"/>
                  </a:lnTo>
                  <a:lnTo>
                    <a:pt x="1532447" y="1625600"/>
                  </a:lnTo>
                  <a:lnTo>
                    <a:pt x="1511006" y="1651000"/>
                  </a:lnTo>
                  <a:lnTo>
                    <a:pt x="2478031" y="1651000"/>
                  </a:lnTo>
                  <a:lnTo>
                    <a:pt x="2469897" y="1676400"/>
                  </a:lnTo>
                  <a:lnTo>
                    <a:pt x="2469149" y="1676400"/>
                  </a:lnTo>
                  <a:lnTo>
                    <a:pt x="2469069" y="1689100"/>
                  </a:lnTo>
                  <a:lnTo>
                    <a:pt x="2471490" y="1689100"/>
                  </a:lnTo>
                  <a:lnTo>
                    <a:pt x="2470233" y="1701800"/>
                  </a:lnTo>
                  <a:close/>
                </a:path>
                <a:path w="2545080" h="1828800" extrusionOk="0">
                  <a:moveTo>
                    <a:pt x="2478031" y="1651000"/>
                  </a:moveTo>
                  <a:lnTo>
                    <a:pt x="2082901" y="1651000"/>
                  </a:lnTo>
                  <a:lnTo>
                    <a:pt x="2085532" y="1638300"/>
                  </a:lnTo>
                  <a:lnTo>
                    <a:pt x="2090550" y="1625600"/>
                  </a:lnTo>
                  <a:lnTo>
                    <a:pt x="2096308" y="1625600"/>
                  </a:lnTo>
                  <a:lnTo>
                    <a:pt x="2101161" y="1612900"/>
                  </a:lnTo>
                  <a:lnTo>
                    <a:pt x="2106927" y="1612900"/>
                  </a:lnTo>
                  <a:lnTo>
                    <a:pt x="2113116" y="1600200"/>
                  </a:lnTo>
                  <a:lnTo>
                    <a:pt x="2120002" y="1600200"/>
                  </a:lnTo>
                  <a:lnTo>
                    <a:pt x="2127857" y="1587500"/>
                  </a:lnTo>
                  <a:lnTo>
                    <a:pt x="2139320" y="1587500"/>
                  </a:lnTo>
                  <a:lnTo>
                    <a:pt x="2145580" y="1574800"/>
                  </a:lnTo>
                  <a:lnTo>
                    <a:pt x="2526928" y="1574800"/>
                  </a:lnTo>
                  <a:lnTo>
                    <a:pt x="2505947" y="1600200"/>
                  </a:lnTo>
                  <a:lnTo>
                    <a:pt x="2489848" y="1625600"/>
                  </a:lnTo>
                  <a:lnTo>
                    <a:pt x="2478031" y="1651000"/>
                  </a:lnTo>
                  <a:close/>
                </a:path>
                <a:path w="2545080" h="1828800" extrusionOk="0">
                  <a:moveTo>
                    <a:pt x="2320234" y="1778000"/>
                  </a:moveTo>
                  <a:lnTo>
                    <a:pt x="881191" y="1778000"/>
                  </a:lnTo>
                  <a:lnTo>
                    <a:pt x="869087" y="1765300"/>
                  </a:lnTo>
                  <a:lnTo>
                    <a:pt x="857371" y="1752600"/>
                  </a:lnTo>
                  <a:lnTo>
                    <a:pt x="846016" y="1752600"/>
                  </a:lnTo>
                  <a:lnTo>
                    <a:pt x="845305" y="1739900"/>
                  </a:lnTo>
                  <a:lnTo>
                    <a:pt x="832128" y="1739900"/>
                  </a:lnTo>
                  <a:lnTo>
                    <a:pt x="826901" y="1727200"/>
                  </a:lnTo>
                  <a:lnTo>
                    <a:pt x="821736" y="1727200"/>
                  </a:lnTo>
                  <a:lnTo>
                    <a:pt x="811201" y="1714500"/>
                  </a:lnTo>
                  <a:lnTo>
                    <a:pt x="806000" y="1714500"/>
                  </a:lnTo>
                  <a:lnTo>
                    <a:pt x="800948" y="1701800"/>
                  </a:lnTo>
                  <a:lnTo>
                    <a:pt x="2349618" y="1701800"/>
                  </a:lnTo>
                  <a:lnTo>
                    <a:pt x="2343007" y="1714500"/>
                  </a:lnTo>
                  <a:lnTo>
                    <a:pt x="2335737" y="1739900"/>
                  </a:lnTo>
                  <a:lnTo>
                    <a:pt x="2328061" y="1752600"/>
                  </a:lnTo>
                  <a:lnTo>
                    <a:pt x="2320234" y="1778000"/>
                  </a:lnTo>
                  <a:close/>
                </a:path>
                <a:path w="2545080" h="1828800" extrusionOk="0">
                  <a:moveTo>
                    <a:pt x="2456598" y="1714500"/>
                  </a:moveTo>
                  <a:lnTo>
                    <a:pt x="2439980" y="1701800"/>
                  </a:lnTo>
                  <a:lnTo>
                    <a:pt x="2465192" y="1701800"/>
                  </a:lnTo>
                  <a:lnTo>
                    <a:pt x="2456598" y="1714500"/>
                  </a:lnTo>
                  <a:close/>
                </a:path>
                <a:path w="2545080" h="1828800" extrusionOk="0">
                  <a:moveTo>
                    <a:pt x="1244920" y="1828800"/>
                  </a:moveTo>
                  <a:lnTo>
                    <a:pt x="1038182" y="1828800"/>
                  </a:lnTo>
                  <a:lnTo>
                    <a:pt x="1000675" y="1816100"/>
                  </a:lnTo>
                  <a:lnTo>
                    <a:pt x="928113" y="1790700"/>
                  </a:lnTo>
                  <a:lnTo>
                    <a:pt x="893710" y="1778000"/>
                  </a:lnTo>
                  <a:lnTo>
                    <a:pt x="2172857" y="1778000"/>
                  </a:lnTo>
                  <a:lnTo>
                    <a:pt x="1352729" y="1790700"/>
                  </a:lnTo>
                  <a:lnTo>
                    <a:pt x="1326843" y="1790700"/>
                  </a:lnTo>
                  <a:lnTo>
                    <a:pt x="1273216" y="1816100"/>
                  </a:lnTo>
                  <a:lnTo>
                    <a:pt x="1246020" y="1816100"/>
                  </a:lnTo>
                  <a:lnTo>
                    <a:pt x="1244920" y="1828800"/>
                  </a:lnTo>
                  <a:close/>
                </a:path>
                <a:path w="2545080" h="1828800" extrusionOk="0">
                  <a:moveTo>
                    <a:pt x="2245815" y="1790700"/>
                  </a:moveTo>
                  <a:lnTo>
                    <a:pt x="2191112" y="1790700"/>
                  </a:lnTo>
                  <a:lnTo>
                    <a:pt x="2184499" y="1778000"/>
                  </a:lnTo>
                  <a:lnTo>
                    <a:pt x="2273172" y="1778000"/>
                  </a:lnTo>
                  <a:lnTo>
                    <a:pt x="2245815" y="1790700"/>
                  </a:lnTo>
                  <a:close/>
                </a:path>
              </a:pathLst>
            </a:custGeom>
            <a:solidFill>
              <a:srgbClr val="F1E9D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54" name="Google Shape;354;g2620fe3c552_8_2"/>
            <p:cNvSpPr/>
            <p:nvPr/>
          </p:nvSpPr>
          <p:spPr>
            <a:xfrm>
              <a:off x="15536683" y="8069760"/>
              <a:ext cx="2330450" cy="1436370"/>
            </a:xfrm>
            <a:custGeom>
              <a:avLst/>
              <a:gdLst/>
              <a:ahLst/>
              <a:cxnLst/>
              <a:rect l="l" t="t" r="r" b="b"/>
              <a:pathLst>
                <a:path w="2330450" h="1436370" extrusionOk="0">
                  <a:moveTo>
                    <a:pt x="536801" y="1039465"/>
                  </a:moveTo>
                  <a:lnTo>
                    <a:pt x="531894" y="1038572"/>
                  </a:lnTo>
                  <a:lnTo>
                    <a:pt x="528656" y="1034667"/>
                  </a:lnTo>
                  <a:lnTo>
                    <a:pt x="528131" y="1030152"/>
                  </a:lnTo>
                  <a:lnTo>
                    <a:pt x="532475" y="1026166"/>
                  </a:lnTo>
                  <a:lnTo>
                    <a:pt x="537437" y="1026129"/>
                  </a:lnTo>
                  <a:lnTo>
                    <a:pt x="540094" y="1029462"/>
                  </a:lnTo>
                  <a:lnTo>
                    <a:pt x="542745" y="1031340"/>
                  </a:lnTo>
                  <a:lnTo>
                    <a:pt x="542640" y="1034377"/>
                  </a:lnTo>
                  <a:lnTo>
                    <a:pt x="539878" y="1036077"/>
                  </a:lnTo>
                  <a:lnTo>
                    <a:pt x="536801" y="1039465"/>
                  </a:lnTo>
                  <a:close/>
                </a:path>
                <a:path w="2330450" h="1436370" extrusionOk="0">
                  <a:moveTo>
                    <a:pt x="959490" y="1039237"/>
                  </a:moveTo>
                  <a:lnTo>
                    <a:pt x="955454" y="1034926"/>
                  </a:lnTo>
                  <a:lnTo>
                    <a:pt x="955380" y="1029979"/>
                  </a:lnTo>
                  <a:lnTo>
                    <a:pt x="958705" y="1027306"/>
                  </a:lnTo>
                  <a:lnTo>
                    <a:pt x="960565" y="1024651"/>
                  </a:lnTo>
                  <a:lnTo>
                    <a:pt x="963612" y="1024731"/>
                  </a:lnTo>
                  <a:lnTo>
                    <a:pt x="965348" y="1027472"/>
                  </a:lnTo>
                  <a:lnTo>
                    <a:pt x="968765" y="1030509"/>
                  </a:lnTo>
                  <a:lnTo>
                    <a:pt x="967894" y="1035406"/>
                  </a:lnTo>
                  <a:lnTo>
                    <a:pt x="964007" y="1038665"/>
                  </a:lnTo>
                  <a:lnTo>
                    <a:pt x="959490" y="1039237"/>
                  </a:lnTo>
                  <a:close/>
                </a:path>
                <a:path w="2330450" h="1436370" extrusionOk="0">
                  <a:moveTo>
                    <a:pt x="1020494" y="1040876"/>
                  </a:moveTo>
                  <a:lnTo>
                    <a:pt x="1015563" y="1040118"/>
                  </a:lnTo>
                  <a:lnTo>
                    <a:pt x="1012208" y="1036324"/>
                  </a:lnTo>
                  <a:lnTo>
                    <a:pt x="1011546" y="1031821"/>
                  </a:lnTo>
                  <a:lnTo>
                    <a:pt x="1015779" y="1027706"/>
                  </a:lnTo>
                  <a:lnTo>
                    <a:pt x="1020742" y="1027533"/>
                  </a:lnTo>
                  <a:lnTo>
                    <a:pt x="1023492" y="1030786"/>
                  </a:lnTo>
                  <a:lnTo>
                    <a:pt x="1026198" y="1032578"/>
                  </a:lnTo>
                  <a:lnTo>
                    <a:pt x="1026180" y="1035622"/>
                  </a:lnTo>
                  <a:lnTo>
                    <a:pt x="1023467" y="1037402"/>
                  </a:lnTo>
                  <a:lnTo>
                    <a:pt x="1020494" y="1040876"/>
                  </a:lnTo>
                  <a:close/>
                </a:path>
                <a:path w="2330450" h="1436370" extrusionOk="0">
                  <a:moveTo>
                    <a:pt x="1077217" y="1042219"/>
                  </a:moveTo>
                  <a:lnTo>
                    <a:pt x="1072255" y="1041732"/>
                  </a:lnTo>
                  <a:lnTo>
                    <a:pt x="1068683" y="1038110"/>
                  </a:lnTo>
                  <a:lnTo>
                    <a:pt x="1067811" y="1033638"/>
                  </a:lnTo>
                  <a:lnTo>
                    <a:pt x="1071804" y="1029308"/>
                  </a:lnTo>
                  <a:lnTo>
                    <a:pt x="1076747" y="1028876"/>
                  </a:lnTo>
                  <a:lnTo>
                    <a:pt x="1079664" y="1031987"/>
                  </a:lnTo>
                  <a:lnTo>
                    <a:pt x="1082457" y="1033650"/>
                  </a:lnTo>
                  <a:lnTo>
                    <a:pt x="1082612" y="1036675"/>
                  </a:lnTo>
                  <a:lnTo>
                    <a:pt x="1079998" y="1038597"/>
                  </a:lnTo>
                  <a:lnTo>
                    <a:pt x="1077217" y="1042219"/>
                  </a:lnTo>
                  <a:close/>
                </a:path>
                <a:path w="2330450" h="1436370" extrusionOk="0">
                  <a:moveTo>
                    <a:pt x="704595" y="1043833"/>
                  </a:moveTo>
                  <a:lnTo>
                    <a:pt x="699663" y="1043075"/>
                  </a:lnTo>
                  <a:lnTo>
                    <a:pt x="696308" y="1039274"/>
                  </a:lnTo>
                  <a:lnTo>
                    <a:pt x="695647" y="1034778"/>
                  </a:lnTo>
                  <a:lnTo>
                    <a:pt x="699879" y="1030663"/>
                  </a:lnTo>
                  <a:lnTo>
                    <a:pt x="704848" y="1030484"/>
                  </a:lnTo>
                  <a:lnTo>
                    <a:pt x="707598" y="1033737"/>
                  </a:lnTo>
                  <a:lnTo>
                    <a:pt x="710305" y="1035535"/>
                  </a:lnTo>
                  <a:lnTo>
                    <a:pt x="710280" y="1038578"/>
                  </a:lnTo>
                  <a:lnTo>
                    <a:pt x="707567" y="1040359"/>
                  </a:lnTo>
                  <a:lnTo>
                    <a:pt x="704595" y="1043833"/>
                  </a:lnTo>
                  <a:close/>
                </a:path>
                <a:path w="2330450" h="1436370" extrusionOk="0">
                  <a:moveTo>
                    <a:pt x="1133395" y="1043765"/>
                  </a:moveTo>
                  <a:lnTo>
                    <a:pt x="1128445" y="1043137"/>
                  </a:lnTo>
                  <a:lnTo>
                    <a:pt x="1124985" y="1039428"/>
                  </a:lnTo>
                  <a:lnTo>
                    <a:pt x="1124212" y="1034944"/>
                  </a:lnTo>
                  <a:lnTo>
                    <a:pt x="1128328" y="1030718"/>
                  </a:lnTo>
                  <a:lnTo>
                    <a:pt x="1133278" y="1030410"/>
                  </a:lnTo>
                  <a:lnTo>
                    <a:pt x="1136114" y="1033595"/>
                  </a:lnTo>
                  <a:lnTo>
                    <a:pt x="1138864" y="1035320"/>
                  </a:lnTo>
                  <a:lnTo>
                    <a:pt x="1138938" y="1038369"/>
                  </a:lnTo>
                  <a:lnTo>
                    <a:pt x="1136275" y="1040223"/>
                  </a:lnTo>
                  <a:lnTo>
                    <a:pt x="1133395" y="1043765"/>
                  </a:lnTo>
                  <a:close/>
                </a:path>
                <a:path w="2330450" h="1436370" extrusionOk="0">
                  <a:moveTo>
                    <a:pt x="761230" y="1045213"/>
                  </a:moveTo>
                  <a:lnTo>
                    <a:pt x="756268" y="1044652"/>
                  </a:lnTo>
                  <a:lnTo>
                    <a:pt x="752764" y="1040981"/>
                  </a:lnTo>
                  <a:lnTo>
                    <a:pt x="751949" y="1036502"/>
                  </a:lnTo>
                  <a:lnTo>
                    <a:pt x="756002" y="1032221"/>
                  </a:lnTo>
                  <a:lnTo>
                    <a:pt x="760946" y="1031870"/>
                  </a:lnTo>
                  <a:lnTo>
                    <a:pt x="763826" y="1035024"/>
                  </a:lnTo>
                  <a:lnTo>
                    <a:pt x="766594" y="1036718"/>
                  </a:lnTo>
                  <a:lnTo>
                    <a:pt x="766705" y="1039755"/>
                  </a:lnTo>
                  <a:lnTo>
                    <a:pt x="764067" y="1041640"/>
                  </a:lnTo>
                  <a:lnTo>
                    <a:pt x="761230" y="1045213"/>
                  </a:lnTo>
                  <a:close/>
                </a:path>
                <a:path w="2330450" h="1436370" extrusionOk="0">
                  <a:moveTo>
                    <a:pt x="1185848" y="1046432"/>
                  </a:moveTo>
                  <a:lnTo>
                    <a:pt x="1184007" y="1043716"/>
                  </a:lnTo>
                  <a:lnTo>
                    <a:pt x="1180527" y="1040814"/>
                  </a:lnTo>
                  <a:lnTo>
                    <a:pt x="1181244" y="1035893"/>
                  </a:lnTo>
                  <a:lnTo>
                    <a:pt x="1185026" y="1032511"/>
                  </a:lnTo>
                  <a:lnTo>
                    <a:pt x="1189537" y="1031821"/>
                  </a:lnTo>
                  <a:lnTo>
                    <a:pt x="1193696" y="1035997"/>
                  </a:lnTo>
                  <a:lnTo>
                    <a:pt x="1193912" y="1040938"/>
                  </a:lnTo>
                  <a:lnTo>
                    <a:pt x="1190658" y="1043740"/>
                  </a:lnTo>
                  <a:lnTo>
                    <a:pt x="1188894" y="1046420"/>
                  </a:lnTo>
                  <a:lnTo>
                    <a:pt x="1185848" y="1046432"/>
                  </a:lnTo>
                  <a:close/>
                </a:path>
                <a:path w="2330450" h="1436370" extrusionOk="0">
                  <a:moveTo>
                    <a:pt x="817038" y="1046888"/>
                  </a:moveTo>
                  <a:lnTo>
                    <a:pt x="812144" y="1045939"/>
                  </a:lnTo>
                  <a:lnTo>
                    <a:pt x="808955" y="1041991"/>
                  </a:lnTo>
                  <a:lnTo>
                    <a:pt x="808479" y="1037470"/>
                  </a:lnTo>
                  <a:lnTo>
                    <a:pt x="812867" y="1033527"/>
                  </a:lnTo>
                  <a:lnTo>
                    <a:pt x="817823" y="1033558"/>
                  </a:lnTo>
                  <a:lnTo>
                    <a:pt x="820443" y="1036909"/>
                  </a:lnTo>
                  <a:lnTo>
                    <a:pt x="823069" y="1038818"/>
                  </a:lnTo>
                  <a:lnTo>
                    <a:pt x="822927" y="1041855"/>
                  </a:lnTo>
                  <a:lnTo>
                    <a:pt x="820146" y="1043531"/>
                  </a:lnTo>
                  <a:lnTo>
                    <a:pt x="817038" y="1046888"/>
                  </a:lnTo>
                  <a:close/>
                </a:path>
                <a:path w="2330450" h="1436370" extrusionOk="0">
                  <a:moveTo>
                    <a:pt x="1241760" y="1046771"/>
                  </a:moveTo>
                  <a:lnTo>
                    <a:pt x="1237416" y="1042786"/>
                  </a:lnTo>
                  <a:lnTo>
                    <a:pt x="1236983" y="1037864"/>
                  </a:lnTo>
                  <a:lnTo>
                    <a:pt x="1240104" y="1034950"/>
                  </a:lnTo>
                  <a:lnTo>
                    <a:pt x="1241773" y="1032166"/>
                  </a:lnTo>
                  <a:lnTo>
                    <a:pt x="1244807" y="1032012"/>
                  </a:lnTo>
                  <a:lnTo>
                    <a:pt x="1246735" y="1034618"/>
                  </a:lnTo>
                  <a:lnTo>
                    <a:pt x="1250362" y="1037389"/>
                  </a:lnTo>
                  <a:lnTo>
                    <a:pt x="1249880" y="1042342"/>
                  </a:lnTo>
                  <a:lnTo>
                    <a:pt x="1246247" y="1045896"/>
                  </a:lnTo>
                  <a:lnTo>
                    <a:pt x="1241760" y="1046771"/>
                  </a:lnTo>
                  <a:close/>
                </a:path>
                <a:path w="2330450" h="1436370" extrusionOk="0">
                  <a:moveTo>
                    <a:pt x="870084" y="1049420"/>
                  </a:moveTo>
                  <a:lnTo>
                    <a:pt x="868224" y="1046771"/>
                  </a:lnTo>
                  <a:lnTo>
                    <a:pt x="864670" y="1043900"/>
                  </a:lnTo>
                  <a:lnTo>
                    <a:pt x="865294" y="1038966"/>
                  </a:lnTo>
                  <a:lnTo>
                    <a:pt x="869021" y="1035511"/>
                  </a:lnTo>
                  <a:lnTo>
                    <a:pt x="873519" y="1034747"/>
                  </a:lnTo>
                  <a:lnTo>
                    <a:pt x="877759" y="1038843"/>
                  </a:lnTo>
                  <a:lnTo>
                    <a:pt x="878068" y="1043777"/>
                  </a:lnTo>
                  <a:lnTo>
                    <a:pt x="874873" y="1046605"/>
                  </a:lnTo>
                  <a:lnTo>
                    <a:pt x="873142" y="1049346"/>
                  </a:lnTo>
                  <a:lnTo>
                    <a:pt x="870084" y="1049420"/>
                  </a:lnTo>
                  <a:close/>
                </a:path>
                <a:path w="2330450" h="1436370" extrusionOk="0">
                  <a:moveTo>
                    <a:pt x="498320" y="1049605"/>
                  </a:moveTo>
                  <a:lnTo>
                    <a:pt x="494236" y="1045342"/>
                  </a:lnTo>
                  <a:lnTo>
                    <a:pt x="494106" y="1040395"/>
                  </a:lnTo>
                  <a:lnTo>
                    <a:pt x="497406" y="1037685"/>
                  </a:lnTo>
                  <a:lnTo>
                    <a:pt x="499235" y="1035012"/>
                  </a:lnTo>
                  <a:lnTo>
                    <a:pt x="502294" y="1035055"/>
                  </a:lnTo>
                  <a:lnTo>
                    <a:pt x="504049" y="1037778"/>
                  </a:lnTo>
                  <a:lnTo>
                    <a:pt x="507503" y="1040778"/>
                  </a:lnTo>
                  <a:lnTo>
                    <a:pt x="506688" y="1045687"/>
                  </a:lnTo>
                  <a:lnTo>
                    <a:pt x="502838" y="1048982"/>
                  </a:lnTo>
                  <a:lnTo>
                    <a:pt x="498320" y="1049605"/>
                  </a:lnTo>
                  <a:close/>
                </a:path>
                <a:path w="2330450" h="1436370" extrusionOk="0">
                  <a:moveTo>
                    <a:pt x="930063" y="1049734"/>
                  </a:moveTo>
                  <a:lnTo>
                    <a:pt x="925131" y="1049001"/>
                  </a:lnTo>
                  <a:lnTo>
                    <a:pt x="921757" y="1045213"/>
                  </a:lnTo>
                  <a:lnTo>
                    <a:pt x="921077" y="1040722"/>
                  </a:lnTo>
                  <a:lnTo>
                    <a:pt x="925286" y="1036589"/>
                  </a:lnTo>
                  <a:lnTo>
                    <a:pt x="930242" y="1036385"/>
                  </a:lnTo>
                  <a:lnTo>
                    <a:pt x="933010" y="1039619"/>
                  </a:lnTo>
                  <a:lnTo>
                    <a:pt x="935717" y="1041406"/>
                  </a:lnTo>
                  <a:lnTo>
                    <a:pt x="935723" y="1044455"/>
                  </a:lnTo>
                  <a:lnTo>
                    <a:pt x="933023" y="1046248"/>
                  </a:lnTo>
                  <a:lnTo>
                    <a:pt x="930063" y="1049734"/>
                  </a:lnTo>
                  <a:close/>
                </a:path>
                <a:path w="2330450" h="1436370" extrusionOk="0">
                  <a:moveTo>
                    <a:pt x="555494" y="1052340"/>
                  </a:moveTo>
                  <a:lnTo>
                    <a:pt x="553682" y="1049635"/>
                  </a:lnTo>
                  <a:lnTo>
                    <a:pt x="550198" y="1046697"/>
                  </a:lnTo>
                  <a:lnTo>
                    <a:pt x="550933" y="1041781"/>
                  </a:lnTo>
                  <a:lnTo>
                    <a:pt x="554734" y="1038418"/>
                  </a:lnTo>
                  <a:lnTo>
                    <a:pt x="559239" y="1037740"/>
                  </a:lnTo>
                  <a:lnTo>
                    <a:pt x="563385" y="1041935"/>
                  </a:lnTo>
                  <a:lnTo>
                    <a:pt x="563595" y="1046870"/>
                  </a:lnTo>
                  <a:lnTo>
                    <a:pt x="560341" y="1049642"/>
                  </a:lnTo>
                  <a:lnTo>
                    <a:pt x="558553" y="1052333"/>
                  </a:lnTo>
                  <a:lnTo>
                    <a:pt x="555494" y="1052340"/>
                  </a:lnTo>
                  <a:close/>
                </a:path>
                <a:path w="2330450" h="1436370" extrusionOk="0">
                  <a:moveTo>
                    <a:pt x="982082" y="1051157"/>
                  </a:moveTo>
                  <a:lnTo>
                    <a:pt x="977818" y="1047085"/>
                  </a:lnTo>
                  <a:lnTo>
                    <a:pt x="977485" y="1042157"/>
                  </a:lnTo>
                  <a:lnTo>
                    <a:pt x="980661" y="1039305"/>
                  </a:lnTo>
                  <a:lnTo>
                    <a:pt x="982379" y="1036558"/>
                  </a:lnTo>
                  <a:lnTo>
                    <a:pt x="985431" y="1036465"/>
                  </a:lnTo>
                  <a:lnTo>
                    <a:pt x="987304" y="1039102"/>
                  </a:lnTo>
                  <a:lnTo>
                    <a:pt x="990876" y="1041954"/>
                  </a:lnTo>
                  <a:lnTo>
                    <a:pt x="990282" y="1046894"/>
                  </a:lnTo>
                  <a:lnTo>
                    <a:pt x="986575" y="1050368"/>
                  </a:lnTo>
                  <a:lnTo>
                    <a:pt x="982082" y="1051157"/>
                  </a:lnTo>
                  <a:close/>
                </a:path>
                <a:path w="2330450" h="1436370" extrusionOk="0">
                  <a:moveTo>
                    <a:pt x="1042661" y="1052728"/>
                  </a:moveTo>
                  <a:lnTo>
                    <a:pt x="1037742" y="1051921"/>
                  </a:lnTo>
                  <a:lnTo>
                    <a:pt x="1034429" y="1048077"/>
                  </a:lnTo>
                  <a:lnTo>
                    <a:pt x="1033811" y="1043580"/>
                  </a:lnTo>
                  <a:lnTo>
                    <a:pt x="1038094" y="1039508"/>
                  </a:lnTo>
                  <a:lnTo>
                    <a:pt x="1043056" y="1039385"/>
                  </a:lnTo>
                  <a:lnTo>
                    <a:pt x="1045775" y="1042668"/>
                  </a:lnTo>
                  <a:lnTo>
                    <a:pt x="1048463" y="1044492"/>
                  </a:lnTo>
                  <a:lnTo>
                    <a:pt x="1048401" y="1047541"/>
                  </a:lnTo>
                  <a:lnTo>
                    <a:pt x="1045676" y="1049291"/>
                  </a:lnTo>
                  <a:lnTo>
                    <a:pt x="1042661" y="1052728"/>
                  </a:lnTo>
                  <a:close/>
                </a:path>
                <a:path w="2330450" h="1436370" extrusionOk="0">
                  <a:moveTo>
                    <a:pt x="1094557" y="1054052"/>
                  </a:moveTo>
                  <a:lnTo>
                    <a:pt x="1090453" y="1049808"/>
                  </a:lnTo>
                  <a:lnTo>
                    <a:pt x="1090305" y="1044862"/>
                  </a:lnTo>
                  <a:lnTo>
                    <a:pt x="1093586" y="1042139"/>
                  </a:lnTo>
                  <a:lnTo>
                    <a:pt x="1095403" y="1039453"/>
                  </a:lnTo>
                  <a:lnTo>
                    <a:pt x="1098462" y="1039478"/>
                  </a:lnTo>
                  <a:lnTo>
                    <a:pt x="1100229" y="1042200"/>
                  </a:lnTo>
                  <a:lnTo>
                    <a:pt x="1103696" y="1045182"/>
                  </a:lnTo>
                  <a:lnTo>
                    <a:pt x="1102905" y="1050091"/>
                  </a:lnTo>
                  <a:lnTo>
                    <a:pt x="1099068" y="1053412"/>
                  </a:lnTo>
                  <a:lnTo>
                    <a:pt x="1094557" y="1054052"/>
                  </a:lnTo>
                  <a:close/>
                </a:path>
                <a:path w="2330450" h="1436370" extrusionOk="0">
                  <a:moveTo>
                    <a:pt x="725821" y="1056830"/>
                  </a:moveTo>
                  <a:lnTo>
                    <a:pt x="722775" y="1056707"/>
                  </a:lnTo>
                  <a:lnTo>
                    <a:pt x="721082" y="1053947"/>
                  </a:lnTo>
                  <a:lnTo>
                    <a:pt x="717701" y="1050861"/>
                  </a:lnTo>
                  <a:lnTo>
                    <a:pt x="718622" y="1045970"/>
                  </a:lnTo>
                  <a:lnTo>
                    <a:pt x="722565" y="1042773"/>
                  </a:lnTo>
                  <a:lnTo>
                    <a:pt x="727101" y="1042274"/>
                  </a:lnTo>
                  <a:lnTo>
                    <a:pt x="731080" y="1046629"/>
                  </a:lnTo>
                  <a:lnTo>
                    <a:pt x="731080" y="1051570"/>
                  </a:lnTo>
                  <a:lnTo>
                    <a:pt x="727719" y="1054200"/>
                  </a:lnTo>
                  <a:lnTo>
                    <a:pt x="725821" y="1056830"/>
                  </a:lnTo>
                  <a:close/>
                </a:path>
                <a:path w="2330450" h="1436370" extrusionOk="0">
                  <a:moveTo>
                    <a:pt x="1151230" y="1055617"/>
                  </a:moveTo>
                  <a:lnTo>
                    <a:pt x="1146916" y="1051594"/>
                  </a:lnTo>
                  <a:lnTo>
                    <a:pt x="1146533" y="1046666"/>
                  </a:lnTo>
                  <a:lnTo>
                    <a:pt x="1149685" y="1043783"/>
                  </a:lnTo>
                  <a:lnTo>
                    <a:pt x="1151372" y="1041011"/>
                  </a:lnTo>
                  <a:lnTo>
                    <a:pt x="1154418" y="1040888"/>
                  </a:lnTo>
                  <a:lnTo>
                    <a:pt x="1156322" y="1043519"/>
                  </a:lnTo>
                  <a:lnTo>
                    <a:pt x="1159924" y="1046328"/>
                  </a:lnTo>
                  <a:lnTo>
                    <a:pt x="1159393" y="1051268"/>
                  </a:lnTo>
                  <a:lnTo>
                    <a:pt x="1155716" y="1054785"/>
                  </a:lnTo>
                  <a:lnTo>
                    <a:pt x="1151230" y="1055617"/>
                  </a:lnTo>
                  <a:close/>
                </a:path>
                <a:path w="2330450" h="1436370" extrusionOk="0">
                  <a:moveTo>
                    <a:pt x="783242" y="1057132"/>
                  </a:moveTo>
                  <a:lnTo>
                    <a:pt x="778305" y="1056399"/>
                  </a:lnTo>
                  <a:lnTo>
                    <a:pt x="774930" y="1052611"/>
                  </a:lnTo>
                  <a:lnTo>
                    <a:pt x="774251" y="1048120"/>
                  </a:lnTo>
                  <a:lnTo>
                    <a:pt x="778459" y="1043987"/>
                  </a:lnTo>
                  <a:lnTo>
                    <a:pt x="783409" y="1043777"/>
                  </a:lnTo>
                  <a:lnTo>
                    <a:pt x="786183" y="1047017"/>
                  </a:lnTo>
                  <a:lnTo>
                    <a:pt x="788890" y="1048804"/>
                  </a:lnTo>
                  <a:lnTo>
                    <a:pt x="788896" y="1051853"/>
                  </a:lnTo>
                  <a:lnTo>
                    <a:pt x="786196" y="1053646"/>
                  </a:lnTo>
                  <a:lnTo>
                    <a:pt x="783242" y="1057132"/>
                  </a:lnTo>
                  <a:close/>
                </a:path>
                <a:path w="2330450" h="1436370" extrusionOk="0">
                  <a:moveTo>
                    <a:pt x="1212154" y="1057009"/>
                  </a:moveTo>
                  <a:lnTo>
                    <a:pt x="1207192" y="1056504"/>
                  </a:lnTo>
                  <a:lnTo>
                    <a:pt x="1203638" y="1052869"/>
                  </a:lnTo>
                  <a:lnTo>
                    <a:pt x="1202786" y="1048397"/>
                  </a:lnTo>
                  <a:lnTo>
                    <a:pt x="1206790" y="1044079"/>
                  </a:lnTo>
                  <a:lnTo>
                    <a:pt x="1211728" y="1043666"/>
                  </a:lnTo>
                  <a:lnTo>
                    <a:pt x="1214644" y="1046790"/>
                  </a:lnTo>
                  <a:lnTo>
                    <a:pt x="1217425" y="1048459"/>
                  </a:lnTo>
                  <a:lnTo>
                    <a:pt x="1217573" y="1051489"/>
                  </a:lnTo>
                  <a:lnTo>
                    <a:pt x="1214947" y="1053399"/>
                  </a:lnTo>
                  <a:lnTo>
                    <a:pt x="1212154" y="1057009"/>
                  </a:lnTo>
                  <a:close/>
                </a:path>
                <a:path w="2330450" h="1436370" extrusionOk="0">
                  <a:moveTo>
                    <a:pt x="834940" y="1058463"/>
                  </a:moveTo>
                  <a:lnTo>
                    <a:pt x="830880" y="1054169"/>
                  </a:lnTo>
                  <a:lnTo>
                    <a:pt x="830794" y="1049217"/>
                  </a:lnTo>
                  <a:lnTo>
                    <a:pt x="834106" y="1046531"/>
                  </a:lnTo>
                  <a:lnTo>
                    <a:pt x="835960" y="1043863"/>
                  </a:lnTo>
                  <a:lnTo>
                    <a:pt x="839007" y="1043944"/>
                  </a:lnTo>
                  <a:lnTo>
                    <a:pt x="840749" y="1046672"/>
                  </a:lnTo>
                  <a:lnTo>
                    <a:pt x="844179" y="1049697"/>
                  </a:lnTo>
                  <a:lnTo>
                    <a:pt x="843326" y="1054600"/>
                  </a:lnTo>
                  <a:lnTo>
                    <a:pt x="839458" y="1057871"/>
                  </a:lnTo>
                  <a:lnTo>
                    <a:pt x="834940" y="1058463"/>
                  </a:lnTo>
                  <a:close/>
                </a:path>
                <a:path w="2330450" h="1436370" extrusionOk="0">
                  <a:moveTo>
                    <a:pt x="895679" y="1060175"/>
                  </a:moveTo>
                  <a:lnTo>
                    <a:pt x="890779" y="1059251"/>
                  </a:lnTo>
                  <a:lnTo>
                    <a:pt x="887566" y="1055321"/>
                  </a:lnTo>
                  <a:lnTo>
                    <a:pt x="887065" y="1050806"/>
                  </a:lnTo>
                  <a:lnTo>
                    <a:pt x="891434" y="1046839"/>
                  </a:lnTo>
                  <a:lnTo>
                    <a:pt x="896390" y="1046839"/>
                  </a:lnTo>
                  <a:lnTo>
                    <a:pt x="899029" y="1050184"/>
                  </a:lnTo>
                  <a:lnTo>
                    <a:pt x="901667" y="1052081"/>
                  </a:lnTo>
                  <a:lnTo>
                    <a:pt x="901550" y="1055118"/>
                  </a:lnTo>
                  <a:lnTo>
                    <a:pt x="898775" y="1056806"/>
                  </a:lnTo>
                  <a:lnTo>
                    <a:pt x="895679" y="1060175"/>
                  </a:lnTo>
                  <a:close/>
                </a:path>
                <a:path w="2330450" h="1436370" extrusionOk="0">
                  <a:moveTo>
                    <a:pt x="525375" y="1061487"/>
                  </a:moveTo>
                  <a:lnTo>
                    <a:pt x="520419" y="1060896"/>
                  </a:lnTo>
                  <a:lnTo>
                    <a:pt x="516933" y="1057200"/>
                  </a:lnTo>
                  <a:lnTo>
                    <a:pt x="516142" y="1052722"/>
                  </a:lnTo>
                  <a:lnTo>
                    <a:pt x="520227" y="1048471"/>
                  </a:lnTo>
                  <a:lnTo>
                    <a:pt x="525171" y="1048138"/>
                  </a:lnTo>
                  <a:lnTo>
                    <a:pt x="528032" y="1051311"/>
                  </a:lnTo>
                  <a:lnTo>
                    <a:pt x="530788" y="1053017"/>
                  </a:lnTo>
                  <a:lnTo>
                    <a:pt x="530887" y="1056060"/>
                  </a:lnTo>
                  <a:lnTo>
                    <a:pt x="528230" y="1057933"/>
                  </a:lnTo>
                  <a:lnTo>
                    <a:pt x="525375" y="1061487"/>
                  </a:lnTo>
                  <a:close/>
                </a:path>
                <a:path w="2330450" h="1436370" extrusionOk="0">
                  <a:moveTo>
                    <a:pt x="952457" y="1061506"/>
                  </a:moveTo>
                  <a:lnTo>
                    <a:pt x="947508" y="1060877"/>
                  </a:lnTo>
                  <a:lnTo>
                    <a:pt x="944047" y="1057169"/>
                  </a:lnTo>
                  <a:lnTo>
                    <a:pt x="943281" y="1052685"/>
                  </a:lnTo>
                  <a:lnTo>
                    <a:pt x="947396" y="1048459"/>
                  </a:lnTo>
                  <a:lnTo>
                    <a:pt x="952340" y="1048151"/>
                  </a:lnTo>
                  <a:lnTo>
                    <a:pt x="955183" y="1051342"/>
                  </a:lnTo>
                  <a:lnTo>
                    <a:pt x="957926" y="1053066"/>
                  </a:lnTo>
                  <a:lnTo>
                    <a:pt x="958000" y="1056110"/>
                  </a:lnTo>
                  <a:lnTo>
                    <a:pt x="955337" y="1057964"/>
                  </a:lnTo>
                  <a:lnTo>
                    <a:pt x="952457" y="1061506"/>
                  </a:lnTo>
                  <a:close/>
                </a:path>
                <a:path w="2330450" h="1436370" extrusionOk="0">
                  <a:moveTo>
                    <a:pt x="1008358" y="1063144"/>
                  </a:moveTo>
                  <a:lnTo>
                    <a:pt x="1003464" y="1062202"/>
                  </a:lnTo>
                  <a:lnTo>
                    <a:pt x="1000275" y="1058253"/>
                  </a:lnTo>
                  <a:lnTo>
                    <a:pt x="999805" y="1053732"/>
                  </a:lnTo>
                  <a:lnTo>
                    <a:pt x="1004187" y="1049789"/>
                  </a:lnTo>
                  <a:lnTo>
                    <a:pt x="1009143" y="1049814"/>
                  </a:lnTo>
                  <a:lnTo>
                    <a:pt x="1011763" y="1053165"/>
                  </a:lnTo>
                  <a:lnTo>
                    <a:pt x="1014389" y="1055075"/>
                  </a:lnTo>
                  <a:lnTo>
                    <a:pt x="1014247" y="1058118"/>
                  </a:lnTo>
                  <a:lnTo>
                    <a:pt x="1011466" y="1059793"/>
                  </a:lnTo>
                  <a:lnTo>
                    <a:pt x="1008358" y="1063144"/>
                  </a:lnTo>
                  <a:close/>
                </a:path>
                <a:path w="2330450" h="1436370" extrusionOk="0">
                  <a:moveTo>
                    <a:pt x="1065216" y="1064450"/>
                  </a:moveTo>
                  <a:lnTo>
                    <a:pt x="1060260" y="1063859"/>
                  </a:lnTo>
                  <a:lnTo>
                    <a:pt x="1056781" y="1060163"/>
                  </a:lnTo>
                  <a:lnTo>
                    <a:pt x="1055990" y="1055678"/>
                  </a:lnTo>
                  <a:lnTo>
                    <a:pt x="1060068" y="1051428"/>
                  </a:lnTo>
                  <a:lnTo>
                    <a:pt x="1065012" y="1051101"/>
                  </a:lnTo>
                  <a:lnTo>
                    <a:pt x="1067873" y="1054268"/>
                  </a:lnTo>
                  <a:lnTo>
                    <a:pt x="1070629" y="1055980"/>
                  </a:lnTo>
                  <a:lnTo>
                    <a:pt x="1070728" y="1059023"/>
                  </a:lnTo>
                  <a:lnTo>
                    <a:pt x="1068071" y="1060890"/>
                  </a:lnTo>
                  <a:lnTo>
                    <a:pt x="1065216" y="1064450"/>
                  </a:lnTo>
                  <a:close/>
                </a:path>
                <a:path w="2330450" h="1436370" extrusionOk="0">
                  <a:moveTo>
                    <a:pt x="1235655" y="1012750"/>
                  </a:moveTo>
                  <a:lnTo>
                    <a:pt x="1230717" y="1012072"/>
                  </a:lnTo>
                  <a:lnTo>
                    <a:pt x="1227300" y="1008321"/>
                  </a:lnTo>
                  <a:lnTo>
                    <a:pt x="1226577" y="1003830"/>
                  </a:lnTo>
                  <a:lnTo>
                    <a:pt x="1230736" y="999660"/>
                  </a:lnTo>
                  <a:lnTo>
                    <a:pt x="1235686" y="999395"/>
                  </a:lnTo>
                  <a:lnTo>
                    <a:pt x="1238491" y="1002610"/>
                  </a:lnTo>
                  <a:lnTo>
                    <a:pt x="1241216" y="1004366"/>
                  </a:lnTo>
                  <a:lnTo>
                    <a:pt x="1241260" y="1007421"/>
                  </a:lnTo>
                  <a:lnTo>
                    <a:pt x="1238572" y="1009239"/>
                  </a:lnTo>
                  <a:lnTo>
                    <a:pt x="1235655" y="1012750"/>
                  </a:lnTo>
                  <a:close/>
                </a:path>
                <a:path w="2330450" h="1436370" extrusionOk="0">
                  <a:moveTo>
                    <a:pt x="862971" y="1014370"/>
                  </a:moveTo>
                  <a:lnTo>
                    <a:pt x="858089" y="1013396"/>
                  </a:lnTo>
                  <a:lnTo>
                    <a:pt x="854919" y="1009423"/>
                  </a:lnTo>
                  <a:lnTo>
                    <a:pt x="854474" y="1004902"/>
                  </a:lnTo>
                  <a:lnTo>
                    <a:pt x="858880" y="1000984"/>
                  </a:lnTo>
                  <a:lnTo>
                    <a:pt x="863836" y="1001046"/>
                  </a:lnTo>
                  <a:lnTo>
                    <a:pt x="866438" y="1004415"/>
                  </a:lnTo>
                  <a:lnTo>
                    <a:pt x="869052" y="1006337"/>
                  </a:lnTo>
                  <a:lnTo>
                    <a:pt x="868897" y="1009374"/>
                  </a:lnTo>
                  <a:lnTo>
                    <a:pt x="866104" y="1011031"/>
                  </a:lnTo>
                  <a:lnTo>
                    <a:pt x="862971" y="1014370"/>
                  </a:lnTo>
                  <a:close/>
                </a:path>
                <a:path w="2330450" h="1436370" extrusionOk="0">
                  <a:moveTo>
                    <a:pt x="492864" y="1015608"/>
                  </a:moveTo>
                  <a:lnTo>
                    <a:pt x="487902" y="1015109"/>
                  </a:lnTo>
                  <a:lnTo>
                    <a:pt x="484348" y="1011468"/>
                  </a:lnTo>
                  <a:lnTo>
                    <a:pt x="483483" y="1006996"/>
                  </a:lnTo>
                  <a:lnTo>
                    <a:pt x="487494" y="1002684"/>
                  </a:lnTo>
                  <a:lnTo>
                    <a:pt x="492431" y="1002272"/>
                  </a:lnTo>
                  <a:lnTo>
                    <a:pt x="495342" y="1005389"/>
                  </a:lnTo>
                  <a:lnTo>
                    <a:pt x="498129" y="1007058"/>
                  </a:lnTo>
                  <a:lnTo>
                    <a:pt x="498283" y="1010095"/>
                  </a:lnTo>
                  <a:lnTo>
                    <a:pt x="495657" y="1012004"/>
                  </a:lnTo>
                  <a:lnTo>
                    <a:pt x="492864" y="1015608"/>
                  </a:lnTo>
                  <a:close/>
                </a:path>
                <a:path w="2330450" h="1436370" extrusionOk="0">
                  <a:moveTo>
                    <a:pt x="915967" y="1016877"/>
                  </a:moveTo>
                  <a:lnTo>
                    <a:pt x="914144" y="1014197"/>
                  </a:lnTo>
                  <a:lnTo>
                    <a:pt x="910622" y="1011290"/>
                  </a:lnTo>
                  <a:lnTo>
                    <a:pt x="911307" y="1006362"/>
                  </a:lnTo>
                  <a:lnTo>
                    <a:pt x="915065" y="1002955"/>
                  </a:lnTo>
                  <a:lnTo>
                    <a:pt x="919564" y="1002235"/>
                  </a:lnTo>
                  <a:lnTo>
                    <a:pt x="923753" y="1006380"/>
                  </a:lnTo>
                  <a:lnTo>
                    <a:pt x="924013" y="1011314"/>
                  </a:lnTo>
                  <a:lnTo>
                    <a:pt x="920793" y="1014117"/>
                  </a:lnTo>
                  <a:lnTo>
                    <a:pt x="919032" y="1016834"/>
                  </a:lnTo>
                  <a:lnTo>
                    <a:pt x="915967" y="1016877"/>
                  </a:lnTo>
                  <a:close/>
                </a:path>
                <a:path w="2330450" h="1436370" extrusionOk="0">
                  <a:moveTo>
                    <a:pt x="544680" y="1017191"/>
                  </a:moveTo>
                  <a:lnTo>
                    <a:pt x="540354" y="1013199"/>
                  </a:lnTo>
                  <a:lnTo>
                    <a:pt x="539934" y="1008271"/>
                  </a:lnTo>
                  <a:lnTo>
                    <a:pt x="543067" y="1005370"/>
                  </a:lnTo>
                  <a:lnTo>
                    <a:pt x="544741" y="1002592"/>
                  </a:lnTo>
                  <a:lnTo>
                    <a:pt x="547782" y="1002444"/>
                  </a:lnTo>
                  <a:lnTo>
                    <a:pt x="549703" y="1005062"/>
                  </a:lnTo>
                  <a:lnTo>
                    <a:pt x="553325" y="1007846"/>
                  </a:lnTo>
                  <a:lnTo>
                    <a:pt x="552818" y="1012793"/>
                  </a:lnTo>
                  <a:lnTo>
                    <a:pt x="549166" y="1016335"/>
                  </a:lnTo>
                  <a:lnTo>
                    <a:pt x="544680" y="1017191"/>
                  </a:lnTo>
                  <a:close/>
                </a:path>
                <a:path w="2330450" h="1436370" extrusionOk="0">
                  <a:moveTo>
                    <a:pt x="971626" y="1017105"/>
                  </a:moveTo>
                  <a:lnTo>
                    <a:pt x="968703" y="1013994"/>
                  </a:lnTo>
                  <a:lnTo>
                    <a:pt x="965910" y="1012331"/>
                  </a:lnTo>
                  <a:lnTo>
                    <a:pt x="965750" y="1009300"/>
                  </a:lnTo>
                  <a:lnTo>
                    <a:pt x="968370" y="1007384"/>
                  </a:lnTo>
                  <a:lnTo>
                    <a:pt x="971151" y="1003762"/>
                  </a:lnTo>
                  <a:lnTo>
                    <a:pt x="976119" y="1004249"/>
                  </a:lnTo>
                  <a:lnTo>
                    <a:pt x="979685" y="1007871"/>
                  </a:lnTo>
                  <a:lnTo>
                    <a:pt x="980556" y="1012343"/>
                  </a:lnTo>
                  <a:lnTo>
                    <a:pt x="976564" y="1016674"/>
                  </a:lnTo>
                  <a:lnTo>
                    <a:pt x="971626" y="1017105"/>
                  </a:lnTo>
                  <a:close/>
                </a:path>
                <a:path w="2330450" h="1436370" extrusionOk="0">
                  <a:moveTo>
                    <a:pt x="1032161" y="1018762"/>
                  </a:moveTo>
                  <a:lnTo>
                    <a:pt x="1027255" y="1017862"/>
                  </a:lnTo>
                  <a:lnTo>
                    <a:pt x="1024023" y="1013957"/>
                  </a:lnTo>
                  <a:lnTo>
                    <a:pt x="1023485" y="1009442"/>
                  </a:lnTo>
                  <a:lnTo>
                    <a:pt x="1027836" y="1005456"/>
                  </a:lnTo>
                  <a:lnTo>
                    <a:pt x="1032804" y="1005425"/>
                  </a:lnTo>
                  <a:lnTo>
                    <a:pt x="1035461" y="1008758"/>
                  </a:lnTo>
                  <a:lnTo>
                    <a:pt x="1038106" y="1010631"/>
                  </a:lnTo>
                  <a:lnTo>
                    <a:pt x="1038001" y="1013667"/>
                  </a:lnTo>
                  <a:lnTo>
                    <a:pt x="1035239" y="1015374"/>
                  </a:lnTo>
                  <a:lnTo>
                    <a:pt x="1032161" y="1018762"/>
                  </a:lnTo>
                  <a:close/>
                </a:path>
                <a:path w="2330450" h="1436370" extrusionOk="0">
                  <a:moveTo>
                    <a:pt x="1087741" y="1021343"/>
                  </a:moveTo>
                  <a:lnTo>
                    <a:pt x="1084694" y="1021238"/>
                  </a:lnTo>
                  <a:lnTo>
                    <a:pt x="1082982" y="1018484"/>
                  </a:lnTo>
                  <a:lnTo>
                    <a:pt x="1079590" y="1015417"/>
                  </a:lnTo>
                  <a:lnTo>
                    <a:pt x="1080486" y="1010526"/>
                  </a:lnTo>
                  <a:lnTo>
                    <a:pt x="1084404" y="1007304"/>
                  </a:lnTo>
                  <a:lnTo>
                    <a:pt x="1088933" y="1006775"/>
                  </a:lnTo>
                  <a:lnTo>
                    <a:pt x="1092931" y="1011111"/>
                  </a:lnTo>
                  <a:lnTo>
                    <a:pt x="1092962" y="1016058"/>
                  </a:lnTo>
                  <a:lnTo>
                    <a:pt x="1089625" y="1018700"/>
                  </a:lnTo>
                  <a:lnTo>
                    <a:pt x="1087741" y="1021343"/>
                  </a:lnTo>
                  <a:close/>
                </a:path>
                <a:path w="2330450" h="1436370" extrusionOk="0">
                  <a:moveTo>
                    <a:pt x="712820" y="1022797"/>
                  </a:moveTo>
                  <a:lnTo>
                    <a:pt x="710984" y="1020123"/>
                  </a:lnTo>
                  <a:lnTo>
                    <a:pt x="707450" y="1017240"/>
                  </a:lnTo>
                  <a:lnTo>
                    <a:pt x="708105" y="1012306"/>
                  </a:lnTo>
                  <a:lnTo>
                    <a:pt x="711849" y="1008881"/>
                  </a:lnTo>
                  <a:lnTo>
                    <a:pt x="716354" y="1008142"/>
                  </a:lnTo>
                  <a:lnTo>
                    <a:pt x="720563" y="1012269"/>
                  </a:lnTo>
                  <a:lnTo>
                    <a:pt x="720841" y="1017209"/>
                  </a:lnTo>
                  <a:lnTo>
                    <a:pt x="717627" y="1020018"/>
                  </a:lnTo>
                  <a:lnTo>
                    <a:pt x="715879" y="1022747"/>
                  </a:lnTo>
                  <a:lnTo>
                    <a:pt x="712820" y="1022797"/>
                  </a:lnTo>
                  <a:close/>
                </a:path>
                <a:path w="2330450" h="1436370" extrusionOk="0">
                  <a:moveTo>
                    <a:pt x="1144889" y="1021719"/>
                  </a:moveTo>
                  <a:lnTo>
                    <a:pt x="1139989" y="1020832"/>
                  </a:lnTo>
                  <a:lnTo>
                    <a:pt x="1136732" y="1016938"/>
                  </a:lnTo>
                  <a:lnTo>
                    <a:pt x="1136188" y="1012429"/>
                  </a:lnTo>
                  <a:lnTo>
                    <a:pt x="1140526" y="1008425"/>
                  </a:lnTo>
                  <a:lnTo>
                    <a:pt x="1145495" y="1008382"/>
                  </a:lnTo>
                  <a:lnTo>
                    <a:pt x="1148164" y="1011702"/>
                  </a:lnTo>
                  <a:lnTo>
                    <a:pt x="1150822" y="1013575"/>
                  </a:lnTo>
                  <a:lnTo>
                    <a:pt x="1150710" y="1016612"/>
                  </a:lnTo>
                  <a:lnTo>
                    <a:pt x="1147954" y="1018324"/>
                  </a:lnTo>
                  <a:lnTo>
                    <a:pt x="1144889" y="1021719"/>
                  </a:lnTo>
                  <a:close/>
                </a:path>
                <a:path w="2330450" h="1436370" extrusionOk="0">
                  <a:moveTo>
                    <a:pt x="772669" y="1023185"/>
                  </a:moveTo>
                  <a:lnTo>
                    <a:pt x="767756" y="1022316"/>
                  </a:lnTo>
                  <a:lnTo>
                    <a:pt x="764487" y="1018441"/>
                  </a:lnTo>
                  <a:lnTo>
                    <a:pt x="763912" y="1013938"/>
                  </a:lnTo>
                  <a:lnTo>
                    <a:pt x="768238" y="1009916"/>
                  </a:lnTo>
                  <a:lnTo>
                    <a:pt x="773206" y="1009836"/>
                  </a:lnTo>
                  <a:lnTo>
                    <a:pt x="775888" y="1013150"/>
                  </a:lnTo>
                  <a:lnTo>
                    <a:pt x="778552" y="1015004"/>
                  </a:lnTo>
                  <a:lnTo>
                    <a:pt x="778471" y="1018053"/>
                  </a:lnTo>
                  <a:lnTo>
                    <a:pt x="775715" y="1019778"/>
                  </a:lnTo>
                  <a:lnTo>
                    <a:pt x="772669" y="1023185"/>
                  </a:lnTo>
                  <a:close/>
                </a:path>
                <a:path w="2330450" h="1436370" extrusionOk="0">
                  <a:moveTo>
                    <a:pt x="1197236" y="1023105"/>
                  </a:moveTo>
                  <a:lnTo>
                    <a:pt x="1192911" y="1019113"/>
                  </a:lnTo>
                  <a:lnTo>
                    <a:pt x="1192491" y="1014185"/>
                  </a:lnTo>
                  <a:lnTo>
                    <a:pt x="1195624" y="1011284"/>
                  </a:lnTo>
                  <a:lnTo>
                    <a:pt x="1197298" y="1008505"/>
                  </a:lnTo>
                  <a:lnTo>
                    <a:pt x="1200339" y="1008358"/>
                  </a:lnTo>
                  <a:lnTo>
                    <a:pt x="1202260" y="1010976"/>
                  </a:lnTo>
                  <a:lnTo>
                    <a:pt x="1205875" y="1013760"/>
                  </a:lnTo>
                  <a:lnTo>
                    <a:pt x="1205375" y="1018706"/>
                  </a:lnTo>
                  <a:lnTo>
                    <a:pt x="1201723" y="1022248"/>
                  </a:lnTo>
                  <a:lnTo>
                    <a:pt x="1197236" y="1023105"/>
                  </a:lnTo>
                  <a:close/>
                </a:path>
                <a:path w="2330450" h="1436370" extrusionOk="0">
                  <a:moveTo>
                    <a:pt x="824633" y="1024478"/>
                  </a:moveTo>
                  <a:lnTo>
                    <a:pt x="820536" y="1020240"/>
                  </a:lnTo>
                  <a:lnTo>
                    <a:pt x="820381" y="1015294"/>
                  </a:lnTo>
                  <a:lnTo>
                    <a:pt x="823663" y="1012571"/>
                  </a:lnTo>
                  <a:lnTo>
                    <a:pt x="825479" y="1009885"/>
                  </a:lnTo>
                  <a:lnTo>
                    <a:pt x="828538" y="1009910"/>
                  </a:lnTo>
                  <a:lnTo>
                    <a:pt x="830306" y="1012627"/>
                  </a:lnTo>
                  <a:lnTo>
                    <a:pt x="833772" y="1015614"/>
                  </a:lnTo>
                  <a:lnTo>
                    <a:pt x="832981" y="1020524"/>
                  </a:lnTo>
                  <a:lnTo>
                    <a:pt x="829144" y="1023844"/>
                  </a:lnTo>
                  <a:lnTo>
                    <a:pt x="824633" y="1024478"/>
                  </a:lnTo>
                  <a:close/>
                </a:path>
                <a:path w="2330450" h="1436370" extrusionOk="0">
                  <a:moveTo>
                    <a:pt x="1254070" y="1025735"/>
                  </a:moveTo>
                  <a:lnTo>
                    <a:pt x="1252259" y="1023049"/>
                  </a:lnTo>
                  <a:lnTo>
                    <a:pt x="1248749" y="1020117"/>
                  </a:lnTo>
                  <a:lnTo>
                    <a:pt x="1249466" y="1015195"/>
                  </a:lnTo>
                  <a:lnTo>
                    <a:pt x="1253248" y="1011819"/>
                  </a:lnTo>
                  <a:lnTo>
                    <a:pt x="1257753" y="1011123"/>
                  </a:lnTo>
                  <a:lnTo>
                    <a:pt x="1261918" y="1015300"/>
                  </a:lnTo>
                  <a:lnTo>
                    <a:pt x="1262134" y="1020240"/>
                  </a:lnTo>
                  <a:lnTo>
                    <a:pt x="1258876" y="1023049"/>
                  </a:lnTo>
                  <a:lnTo>
                    <a:pt x="1257117" y="1025729"/>
                  </a:lnTo>
                  <a:lnTo>
                    <a:pt x="1254070" y="1025735"/>
                  </a:lnTo>
                  <a:close/>
                </a:path>
                <a:path w="2330450" h="1436370" extrusionOk="0">
                  <a:moveTo>
                    <a:pt x="458592" y="1026031"/>
                  </a:moveTo>
                  <a:lnTo>
                    <a:pt x="453654" y="1025396"/>
                  </a:lnTo>
                  <a:lnTo>
                    <a:pt x="450225" y="1021682"/>
                  </a:lnTo>
                  <a:lnTo>
                    <a:pt x="449434" y="1017203"/>
                  </a:lnTo>
                  <a:lnTo>
                    <a:pt x="453543" y="1012971"/>
                  </a:lnTo>
                  <a:lnTo>
                    <a:pt x="458481" y="1012682"/>
                  </a:lnTo>
                  <a:lnTo>
                    <a:pt x="461311" y="1015860"/>
                  </a:lnTo>
                  <a:lnTo>
                    <a:pt x="464055" y="1017585"/>
                  </a:lnTo>
                  <a:lnTo>
                    <a:pt x="464129" y="1020628"/>
                  </a:lnTo>
                  <a:lnTo>
                    <a:pt x="461465" y="1022482"/>
                  </a:lnTo>
                  <a:lnTo>
                    <a:pt x="458592" y="1026031"/>
                  </a:lnTo>
                  <a:close/>
                </a:path>
                <a:path w="2330450" h="1436370" extrusionOk="0">
                  <a:moveTo>
                    <a:pt x="881361" y="1026067"/>
                  </a:moveTo>
                  <a:lnTo>
                    <a:pt x="877017" y="1022088"/>
                  </a:lnTo>
                  <a:lnTo>
                    <a:pt x="876585" y="1017160"/>
                  </a:lnTo>
                  <a:lnTo>
                    <a:pt x="879705" y="1014247"/>
                  </a:lnTo>
                  <a:lnTo>
                    <a:pt x="881374" y="1011462"/>
                  </a:lnTo>
                  <a:lnTo>
                    <a:pt x="884408" y="1011308"/>
                  </a:lnTo>
                  <a:lnTo>
                    <a:pt x="886342" y="1013920"/>
                  </a:lnTo>
                  <a:lnTo>
                    <a:pt x="889969" y="1016692"/>
                  </a:lnTo>
                  <a:lnTo>
                    <a:pt x="889481" y="1021638"/>
                  </a:lnTo>
                  <a:lnTo>
                    <a:pt x="885842" y="1025193"/>
                  </a:lnTo>
                  <a:lnTo>
                    <a:pt x="881361" y="1026067"/>
                  </a:lnTo>
                  <a:close/>
                </a:path>
                <a:path w="2330450" h="1436370" extrusionOk="0">
                  <a:moveTo>
                    <a:pt x="514943" y="1027503"/>
                  </a:moveTo>
                  <a:lnTo>
                    <a:pt x="509994" y="1026881"/>
                  </a:lnTo>
                  <a:lnTo>
                    <a:pt x="506533" y="1023166"/>
                  </a:lnTo>
                  <a:lnTo>
                    <a:pt x="505767" y="1018682"/>
                  </a:lnTo>
                  <a:lnTo>
                    <a:pt x="509876" y="1014456"/>
                  </a:lnTo>
                  <a:lnTo>
                    <a:pt x="514826" y="1014154"/>
                  </a:lnTo>
                  <a:lnTo>
                    <a:pt x="517662" y="1017339"/>
                  </a:lnTo>
                  <a:lnTo>
                    <a:pt x="520412" y="1019064"/>
                  </a:lnTo>
                  <a:lnTo>
                    <a:pt x="520486" y="1022113"/>
                  </a:lnTo>
                  <a:lnTo>
                    <a:pt x="517823" y="1023961"/>
                  </a:lnTo>
                  <a:lnTo>
                    <a:pt x="514943" y="1027503"/>
                  </a:lnTo>
                  <a:close/>
                </a:path>
                <a:path w="2330450" h="1436370" extrusionOk="0">
                  <a:moveTo>
                    <a:pt x="937243" y="1027410"/>
                  </a:moveTo>
                  <a:lnTo>
                    <a:pt x="933208" y="1023098"/>
                  </a:lnTo>
                  <a:lnTo>
                    <a:pt x="933134" y="1018152"/>
                  </a:lnTo>
                  <a:lnTo>
                    <a:pt x="936458" y="1015478"/>
                  </a:lnTo>
                  <a:lnTo>
                    <a:pt x="938318" y="1012824"/>
                  </a:lnTo>
                  <a:lnTo>
                    <a:pt x="941365" y="1012904"/>
                  </a:lnTo>
                  <a:lnTo>
                    <a:pt x="943102" y="1015645"/>
                  </a:lnTo>
                  <a:lnTo>
                    <a:pt x="946519" y="1018682"/>
                  </a:lnTo>
                  <a:lnTo>
                    <a:pt x="945647" y="1023579"/>
                  </a:lnTo>
                  <a:lnTo>
                    <a:pt x="941760" y="1026837"/>
                  </a:lnTo>
                  <a:lnTo>
                    <a:pt x="937243" y="1027410"/>
                  </a:lnTo>
                  <a:close/>
                </a:path>
                <a:path w="2330450" h="1436370" extrusionOk="0">
                  <a:moveTo>
                    <a:pt x="994522" y="1030170"/>
                  </a:moveTo>
                  <a:lnTo>
                    <a:pt x="992682" y="1027454"/>
                  </a:lnTo>
                  <a:lnTo>
                    <a:pt x="989207" y="1024546"/>
                  </a:lnTo>
                  <a:lnTo>
                    <a:pt x="989924" y="1019624"/>
                  </a:lnTo>
                  <a:lnTo>
                    <a:pt x="993706" y="1016249"/>
                  </a:lnTo>
                  <a:lnTo>
                    <a:pt x="998217" y="1015553"/>
                  </a:lnTo>
                  <a:lnTo>
                    <a:pt x="1002376" y="1019735"/>
                  </a:lnTo>
                  <a:lnTo>
                    <a:pt x="1002598" y="1024669"/>
                  </a:lnTo>
                  <a:lnTo>
                    <a:pt x="999344" y="1027478"/>
                  </a:lnTo>
                  <a:lnTo>
                    <a:pt x="997581" y="1030158"/>
                  </a:lnTo>
                  <a:lnTo>
                    <a:pt x="994522" y="1030170"/>
                  </a:lnTo>
                  <a:close/>
                </a:path>
                <a:path w="2330450" h="1436370" extrusionOk="0">
                  <a:moveTo>
                    <a:pt x="1050058" y="1030392"/>
                  </a:moveTo>
                  <a:lnTo>
                    <a:pt x="1045960" y="1026154"/>
                  </a:lnTo>
                  <a:lnTo>
                    <a:pt x="1045806" y="1021207"/>
                  </a:lnTo>
                  <a:lnTo>
                    <a:pt x="1049087" y="1018485"/>
                  </a:lnTo>
                  <a:lnTo>
                    <a:pt x="1050904" y="1015799"/>
                  </a:lnTo>
                  <a:lnTo>
                    <a:pt x="1053963" y="1015823"/>
                  </a:lnTo>
                  <a:lnTo>
                    <a:pt x="1055737" y="1018540"/>
                  </a:lnTo>
                  <a:lnTo>
                    <a:pt x="1059197" y="1021528"/>
                  </a:lnTo>
                  <a:lnTo>
                    <a:pt x="1058406" y="1026437"/>
                  </a:lnTo>
                  <a:lnTo>
                    <a:pt x="1054569" y="1029757"/>
                  </a:lnTo>
                  <a:lnTo>
                    <a:pt x="1050058" y="1030392"/>
                  </a:lnTo>
                  <a:close/>
                </a:path>
                <a:path w="2330450" h="1436370" extrusionOk="0">
                  <a:moveTo>
                    <a:pt x="1111105" y="1031956"/>
                  </a:moveTo>
                  <a:lnTo>
                    <a:pt x="1106162" y="1031297"/>
                  </a:lnTo>
                  <a:lnTo>
                    <a:pt x="1102726" y="1027564"/>
                  </a:lnTo>
                  <a:lnTo>
                    <a:pt x="1101984" y="1023080"/>
                  </a:lnTo>
                  <a:lnTo>
                    <a:pt x="1106125" y="1018885"/>
                  </a:lnTo>
                  <a:lnTo>
                    <a:pt x="1111081" y="1018602"/>
                  </a:lnTo>
                  <a:lnTo>
                    <a:pt x="1113899" y="1021805"/>
                  </a:lnTo>
                  <a:lnTo>
                    <a:pt x="1116636" y="1023548"/>
                  </a:lnTo>
                  <a:lnTo>
                    <a:pt x="1116680" y="1026597"/>
                  </a:lnTo>
                  <a:lnTo>
                    <a:pt x="1114004" y="1028433"/>
                  </a:lnTo>
                  <a:lnTo>
                    <a:pt x="1111105" y="1031956"/>
                  </a:lnTo>
                  <a:close/>
                </a:path>
                <a:path w="2330450" h="1436370" extrusionOk="0">
                  <a:moveTo>
                    <a:pt x="738848" y="1033435"/>
                  </a:moveTo>
                  <a:lnTo>
                    <a:pt x="733898" y="1032776"/>
                  </a:lnTo>
                  <a:lnTo>
                    <a:pt x="730469" y="1029043"/>
                  </a:lnTo>
                  <a:lnTo>
                    <a:pt x="729727" y="1024558"/>
                  </a:lnTo>
                  <a:lnTo>
                    <a:pt x="733861" y="1020357"/>
                  </a:lnTo>
                  <a:lnTo>
                    <a:pt x="738817" y="1020080"/>
                  </a:lnTo>
                  <a:lnTo>
                    <a:pt x="741641" y="1023283"/>
                  </a:lnTo>
                  <a:lnTo>
                    <a:pt x="744379" y="1025026"/>
                  </a:lnTo>
                  <a:lnTo>
                    <a:pt x="744422" y="1028076"/>
                  </a:lnTo>
                  <a:lnTo>
                    <a:pt x="741746" y="1029911"/>
                  </a:lnTo>
                  <a:lnTo>
                    <a:pt x="738848" y="1033435"/>
                  </a:lnTo>
                  <a:close/>
                </a:path>
                <a:path w="2330450" h="1436370" extrusionOk="0">
                  <a:moveTo>
                    <a:pt x="1167469" y="1033435"/>
                  </a:moveTo>
                  <a:lnTo>
                    <a:pt x="1162526" y="1032776"/>
                  </a:lnTo>
                  <a:lnTo>
                    <a:pt x="1159084" y="1029043"/>
                  </a:lnTo>
                  <a:lnTo>
                    <a:pt x="1158348" y="1024558"/>
                  </a:lnTo>
                  <a:lnTo>
                    <a:pt x="1162482" y="1020357"/>
                  </a:lnTo>
                  <a:lnTo>
                    <a:pt x="1167438" y="1020080"/>
                  </a:lnTo>
                  <a:lnTo>
                    <a:pt x="1170263" y="1023283"/>
                  </a:lnTo>
                  <a:lnTo>
                    <a:pt x="1172994" y="1025026"/>
                  </a:lnTo>
                  <a:lnTo>
                    <a:pt x="1173043" y="1028076"/>
                  </a:lnTo>
                  <a:lnTo>
                    <a:pt x="1170368" y="1029911"/>
                  </a:lnTo>
                  <a:lnTo>
                    <a:pt x="1167469" y="1033435"/>
                  </a:lnTo>
                  <a:close/>
                </a:path>
                <a:path w="2330450" h="1436370" extrusionOk="0">
                  <a:moveTo>
                    <a:pt x="794891" y="1035024"/>
                  </a:moveTo>
                  <a:lnTo>
                    <a:pt x="789984" y="1034131"/>
                  </a:lnTo>
                  <a:lnTo>
                    <a:pt x="786727" y="1030244"/>
                  </a:lnTo>
                  <a:lnTo>
                    <a:pt x="786184" y="1025735"/>
                  </a:lnTo>
                  <a:lnTo>
                    <a:pt x="790522" y="1021725"/>
                  </a:lnTo>
                  <a:lnTo>
                    <a:pt x="795490" y="1021682"/>
                  </a:lnTo>
                  <a:lnTo>
                    <a:pt x="798160" y="1025008"/>
                  </a:lnTo>
                  <a:lnTo>
                    <a:pt x="800817" y="1026874"/>
                  </a:lnTo>
                  <a:lnTo>
                    <a:pt x="800712" y="1029911"/>
                  </a:lnTo>
                  <a:lnTo>
                    <a:pt x="797956" y="1031630"/>
                  </a:lnTo>
                  <a:lnTo>
                    <a:pt x="794891" y="1035024"/>
                  </a:lnTo>
                  <a:close/>
                </a:path>
                <a:path w="2330450" h="1436370" extrusionOk="0">
                  <a:moveTo>
                    <a:pt x="1223370" y="1035067"/>
                  </a:moveTo>
                  <a:lnTo>
                    <a:pt x="1218488" y="1034094"/>
                  </a:lnTo>
                  <a:lnTo>
                    <a:pt x="1215318" y="1030121"/>
                  </a:lnTo>
                  <a:lnTo>
                    <a:pt x="1214873" y="1025593"/>
                  </a:lnTo>
                  <a:lnTo>
                    <a:pt x="1219279" y="1021675"/>
                  </a:lnTo>
                  <a:lnTo>
                    <a:pt x="1224235" y="1021743"/>
                  </a:lnTo>
                  <a:lnTo>
                    <a:pt x="1226830" y="1025113"/>
                  </a:lnTo>
                  <a:lnTo>
                    <a:pt x="1229451" y="1027035"/>
                  </a:lnTo>
                  <a:lnTo>
                    <a:pt x="1229290" y="1030071"/>
                  </a:lnTo>
                  <a:lnTo>
                    <a:pt x="1226503" y="1031728"/>
                  </a:lnTo>
                  <a:lnTo>
                    <a:pt x="1223370" y="1035067"/>
                  </a:lnTo>
                  <a:close/>
                </a:path>
                <a:path w="2330450" h="1436370" extrusionOk="0">
                  <a:moveTo>
                    <a:pt x="850451" y="1037599"/>
                  </a:moveTo>
                  <a:lnTo>
                    <a:pt x="847398" y="1037494"/>
                  </a:lnTo>
                  <a:lnTo>
                    <a:pt x="845687" y="1034741"/>
                  </a:lnTo>
                  <a:lnTo>
                    <a:pt x="842294" y="1031673"/>
                  </a:lnTo>
                  <a:lnTo>
                    <a:pt x="843196" y="1026788"/>
                  </a:lnTo>
                  <a:lnTo>
                    <a:pt x="847114" y="1023560"/>
                  </a:lnTo>
                  <a:lnTo>
                    <a:pt x="851638" y="1023037"/>
                  </a:lnTo>
                  <a:lnTo>
                    <a:pt x="855642" y="1027367"/>
                  </a:lnTo>
                  <a:lnTo>
                    <a:pt x="855673" y="1032314"/>
                  </a:lnTo>
                  <a:lnTo>
                    <a:pt x="852330" y="1034962"/>
                  </a:lnTo>
                  <a:lnTo>
                    <a:pt x="850451" y="1037599"/>
                  </a:lnTo>
                  <a:close/>
                </a:path>
                <a:path w="2330450" h="1436370" extrusionOk="0">
                  <a:moveTo>
                    <a:pt x="480412" y="1037999"/>
                  </a:moveTo>
                  <a:lnTo>
                    <a:pt x="475505" y="1037075"/>
                  </a:lnTo>
                  <a:lnTo>
                    <a:pt x="472292" y="1033145"/>
                  </a:lnTo>
                  <a:lnTo>
                    <a:pt x="471798" y="1028630"/>
                  </a:lnTo>
                  <a:lnTo>
                    <a:pt x="476167" y="1024663"/>
                  </a:lnTo>
                  <a:lnTo>
                    <a:pt x="481123" y="1024663"/>
                  </a:lnTo>
                  <a:lnTo>
                    <a:pt x="483768" y="1028008"/>
                  </a:lnTo>
                  <a:lnTo>
                    <a:pt x="486400" y="1029899"/>
                  </a:lnTo>
                  <a:lnTo>
                    <a:pt x="486276" y="1032936"/>
                  </a:lnTo>
                  <a:lnTo>
                    <a:pt x="483502" y="1034630"/>
                  </a:lnTo>
                  <a:lnTo>
                    <a:pt x="480412" y="1037999"/>
                  </a:lnTo>
                  <a:close/>
                </a:path>
                <a:path w="2330450" h="1436370" extrusionOk="0">
                  <a:moveTo>
                    <a:pt x="903546" y="1037876"/>
                  </a:moveTo>
                  <a:lnTo>
                    <a:pt x="899239" y="1033854"/>
                  </a:lnTo>
                  <a:lnTo>
                    <a:pt x="898856" y="1028926"/>
                  </a:lnTo>
                  <a:lnTo>
                    <a:pt x="902007" y="1026043"/>
                  </a:lnTo>
                  <a:lnTo>
                    <a:pt x="903694" y="1023271"/>
                  </a:lnTo>
                  <a:lnTo>
                    <a:pt x="906741" y="1023148"/>
                  </a:lnTo>
                  <a:lnTo>
                    <a:pt x="908644" y="1025778"/>
                  </a:lnTo>
                  <a:lnTo>
                    <a:pt x="912247" y="1028581"/>
                  </a:lnTo>
                  <a:lnTo>
                    <a:pt x="911709" y="1033527"/>
                  </a:lnTo>
                  <a:lnTo>
                    <a:pt x="908039" y="1037044"/>
                  </a:lnTo>
                  <a:lnTo>
                    <a:pt x="903546" y="1037876"/>
                  </a:lnTo>
                  <a:close/>
                </a:path>
                <a:path w="2330450" h="1436370" extrusionOk="0">
                  <a:moveTo>
                    <a:pt x="535447" y="1095601"/>
                  </a:moveTo>
                  <a:lnTo>
                    <a:pt x="530522" y="1094794"/>
                  </a:lnTo>
                  <a:lnTo>
                    <a:pt x="527216" y="1090950"/>
                  </a:lnTo>
                  <a:lnTo>
                    <a:pt x="526598" y="1086453"/>
                  </a:lnTo>
                  <a:lnTo>
                    <a:pt x="530881" y="1082382"/>
                  </a:lnTo>
                  <a:lnTo>
                    <a:pt x="535843" y="1082259"/>
                  </a:lnTo>
                  <a:lnTo>
                    <a:pt x="538562" y="1085542"/>
                  </a:lnTo>
                  <a:lnTo>
                    <a:pt x="541250" y="1087365"/>
                  </a:lnTo>
                  <a:lnTo>
                    <a:pt x="541188" y="1090414"/>
                  </a:lnTo>
                  <a:lnTo>
                    <a:pt x="538463" y="1092164"/>
                  </a:lnTo>
                  <a:lnTo>
                    <a:pt x="535447" y="1095601"/>
                  </a:lnTo>
                  <a:close/>
                </a:path>
                <a:path w="2330450" h="1436370" extrusionOk="0">
                  <a:moveTo>
                    <a:pt x="958081" y="1095435"/>
                  </a:moveTo>
                  <a:lnTo>
                    <a:pt x="953996" y="1091172"/>
                  </a:lnTo>
                  <a:lnTo>
                    <a:pt x="953872" y="1086219"/>
                  </a:lnTo>
                  <a:lnTo>
                    <a:pt x="957166" y="1083515"/>
                  </a:lnTo>
                  <a:lnTo>
                    <a:pt x="959001" y="1080835"/>
                  </a:lnTo>
                  <a:lnTo>
                    <a:pt x="962054" y="1080891"/>
                  </a:lnTo>
                  <a:lnTo>
                    <a:pt x="963809" y="1083614"/>
                  </a:lnTo>
                  <a:lnTo>
                    <a:pt x="967264" y="1086614"/>
                  </a:lnTo>
                  <a:lnTo>
                    <a:pt x="966448" y="1091517"/>
                  </a:lnTo>
                  <a:lnTo>
                    <a:pt x="962598" y="1094819"/>
                  </a:lnTo>
                  <a:lnTo>
                    <a:pt x="958081" y="1095435"/>
                  </a:lnTo>
                  <a:close/>
                </a:path>
                <a:path w="2330450" h="1436370" extrusionOk="0">
                  <a:moveTo>
                    <a:pt x="1019116" y="1097018"/>
                  </a:moveTo>
                  <a:lnTo>
                    <a:pt x="1014179" y="1096334"/>
                  </a:lnTo>
                  <a:lnTo>
                    <a:pt x="1010762" y="1092583"/>
                  </a:lnTo>
                  <a:lnTo>
                    <a:pt x="1010039" y="1088092"/>
                  </a:lnTo>
                  <a:lnTo>
                    <a:pt x="1014197" y="1083922"/>
                  </a:lnTo>
                  <a:lnTo>
                    <a:pt x="1019153" y="1083657"/>
                  </a:lnTo>
                  <a:lnTo>
                    <a:pt x="1021959" y="1086872"/>
                  </a:lnTo>
                  <a:lnTo>
                    <a:pt x="1024684" y="1088628"/>
                  </a:lnTo>
                  <a:lnTo>
                    <a:pt x="1024721" y="1091683"/>
                  </a:lnTo>
                  <a:lnTo>
                    <a:pt x="1022033" y="1093500"/>
                  </a:lnTo>
                  <a:lnTo>
                    <a:pt x="1019116" y="1097018"/>
                  </a:lnTo>
                  <a:close/>
                </a:path>
                <a:path w="2330450" h="1436370" extrusionOk="0">
                  <a:moveTo>
                    <a:pt x="1075054" y="1098638"/>
                  </a:moveTo>
                  <a:lnTo>
                    <a:pt x="1070172" y="1097671"/>
                  </a:lnTo>
                  <a:lnTo>
                    <a:pt x="1066996" y="1093697"/>
                  </a:lnTo>
                  <a:lnTo>
                    <a:pt x="1066557" y="1089170"/>
                  </a:lnTo>
                  <a:lnTo>
                    <a:pt x="1070963" y="1085252"/>
                  </a:lnTo>
                  <a:lnTo>
                    <a:pt x="1075919" y="1085314"/>
                  </a:lnTo>
                  <a:lnTo>
                    <a:pt x="1078521" y="1088689"/>
                  </a:lnTo>
                  <a:lnTo>
                    <a:pt x="1081135" y="1090611"/>
                  </a:lnTo>
                  <a:lnTo>
                    <a:pt x="1080974" y="1093648"/>
                  </a:lnTo>
                  <a:lnTo>
                    <a:pt x="1078181" y="1095305"/>
                  </a:lnTo>
                  <a:lnTo>
                    <a:pt x="1075054" y="1098638"/>
                  </a:lnTo>
                  <a:close/>
                </a:path>
                <a:path w="2330450" h="1436370" extrusionOk="0">
                  <a:moveTo>
                    <a:pt x="1130615" y="1101200"/>
                  </a:moveTo>
                  <a:lnTo>
                    <a:pt x="1127574" y="1101046"/>
                  </a:lnTo>
                  <a:lnTo>
                    <a:pt x="1125906" y="1098262"/>
                  </a:lnTo>
                  <a:lnTo>
                    <a:pt x="1122563" y="1095139"/>
                  </a:lnTo>
                  <a:lnTo>
                    <a:pt x="1123539" y="1090272"/>
                  </a:lnTo>
                  <a:lnTo>
                    <a:pt x="1127525" y="1087112"/>
                  </a:lnTo>
                  <a:lnTo>
                    <a:pt x="1132061" y="1086669"/>
                  </a:lnTo>
                  <a:lnTo>
                    <a:pt x="1135991" y="1091061"/>
                  </a:lnTo>
                  <a:lnTo>
                    <a:pt x="1135929" y="1096001"/>
                  </a:lnTo>
                  <a:lnTo>
                    <a:pt x="1132542" y="1098588"/>
                  </a:lnTo>
                  <a:lnTo>
                    <a:pt x="1130615" y="1101200"/>
                  </a:lnTo>
                  <a:close/>
                </a:path>
                <a:path w="2330450" h="1436370" extrusionOk="0">
                  <a:moveTo>
                    <a:pt x="759655" y="1101422"/>
                  </a:moveTo>
                  <a:lnTo>
                    <a:pt x="754705" y="1100800"/>
                  </a:lnTo>
                  <a:lnTo>
                    <a:pt x="751244" y="1097085"/>
                  </a:lnTo>
                  <a:lnTo>
                    <a:pt x="750472" y="1092601"/>
                  </a:lnTo>
                  <a:lnTo>
                    <a:pt x="754587" y="1088375"/>
                  </a:lnTo>
                  <a:lnTo>
                    <a:pt x="759537" y="1088073"/>
                  </a:lnTo>
                  <a:lnTo>
                    <a:pt x="762374" y="1091258"/>
                  </a:lnTo>
                  <a:lnTo>
                    <a:pt x="765124" y="1092983"/>
                  </a:lnTo>
                  <a:lnTo>
                    <a:pt x="765198" y="1096032"/>
                  </a:lnTo>
                  <a:lnTo>
                    <a:pt x="762534" y="1097880"/>
                  </a:lnTo>
                  <a:lnTo>
                    <a:pt x="759655" y="1101422"/>
                  </a:lnTo>
                  <a:close/>
                </a:path>
                <a:path w="2330450" h="1436370" extrusionOk="0">
                  <a:moveTo>
                    <a:pt x="1183512" y="1101348"/>
                  </a:moveTo>
                  <a:lnTo>
                    <a:pt x="1179421" y="1097086"/>
                  </a:lnTo>
                  <a:lnTo>
                    <a:pt x="1179303" y="1092133"/>
                  </a:lnTo>
                  <a:lnTo>
                    <a:pt x="1182597" y="1089429"/>
                  </a:lnTo>
                  <a:lnTo>
                    <a:pt x="1184426" y="1086749"/>
                  </a:lnTo>
                  <a:lnTo>
                    <a:pt x="1187485" y="1086805"/>
                  </a:lnTo>
                  <a:lnTo>
                    <a:pt x="1189240" y="1089527"/>
                  </a:lnTo>
                  <a:lnTo>
                    <a:pt x="1192688" y="1092527"/>
                  </a:lnTo>
                  <a:lnTo>
                    <a:pt x="1191879" y="1097437"/>
                  </a:lnTo>
                  <a:lnTo>
                    <a:pt x="1188023" y="1100732"/>
                  </a:lnTo>
                  <a:lnTo>
                    <a:pt x="1183512" y="1101348"/>
                  </a:lnTo>
                  <a:close/>
                </a:path>
                <a:path w="2330450" h="1436370" extrusionOk="0">
                  <a:moveTo>
                    <a:pt x="815790" y="1102987"/>
                  </a:moveTo>
                  <a:lnTo>
                    <a:pt x="810865" y="1102204"/>
                  </a:lnTo>
                  <a:lnTo>
                    <a:pt x="807534" y="1098373"/>
                  </a:lnTo>
                  <a:lnTo>
                    <a:pt x="806897" y="1093882"/>
                  </a:lnTo>
                  <a:lnTo>
                    <a:pt x="811155" y="1089792"/>
                  </a:lnTo>
                  <a:lnTo>
                    <a:pt x="816117" y="1089638"/>
                  </a:lnTo>
                  <a:lnTo>
                    <a:pt x="818849" y="1092903"/>
                  </a:lnTo>
                  <a:lnTo>
                    <a:pt x="821537" y="1094720"/>
                  </a:lnTo>
                  <a:lnTo>
                    <a:pt x="821506" y="1097769"/>
                  </a:lnTo>
                  <a:lnTo>
                    <a:pt x="818787" y="1099537"/>
                  </a:lnTo>
                  <a:lnTo>
                    <a:pt x="815790" y="1102987"/>
                  </a:lnTo>
                  <a:close/>
                </a:path>
                <a:path w="2330450" h="1436370" extrusionOk="0">
                  <a:moveTo>
                    <a:pt x="871486" y="1105562"/>
                  </a:moveTo>
                  <a:lnTo>
                    <a:pt x="868427" y="1105561"/>
                  </a:lnTo>
                  <a:lnTo>
                    <a:pt x="866629" y="1102863"/>
                  </a:lnTo>
                  <a:lnTo>
                    <a:pt x="863132" y="1099925"/>
                  </a:lnTo>
                  <a:lnTo>
                    <a:pt x="863873" y="1095003"/>
                  </a:lnTo>
                  <a:lnTo>
                    <a:pt x="867667" y="1091640"/>
                  </a:lnTo>
                  <a:lnTo>
                    <a:pt x="872172" y="1090963"/>
                  </a:lnTo>
                  <a:lnTo>
                    <a:pt x="876325" y="1095157"/>
                  </a:lnTo>
                  <a:lnTo>
                    <a:pt x="876529" y="1100098"/>
                  </a:lnTo>
                  <a:lnTo>
                    <a:pt x="873278" y="1102863"/>
                  </a:lnTo>
                  <a:lnTo>
                    <a:pt x="871486" y="1105562"/>
                  </a:lnTo>
                  <a:close/>
                </a:path>
                <a:path w="2330450" h="1436370" extrusionOk="0">
                  <a:moveTo>
                    <a:pt x="924865" y="1107058"/>
                  </a:moveTo>
                  <a:lnTo>
                    <a:pt x="923042" y="1104379"/>
                  </a:lnTo>
                  <a:lnTo>
                    <a:pt x="919520" y="1101477"/>
                  </a:lnTo>
                  <a:lnTo>
                    <a:pt x="920206" y="1096549"/>
                  </a:lnTo>
                  <a:lnTo>
                    <a:pt x="923963" y="1093143"/>
                  </a:lnTo>
                  <a:lnTo>
                    <a:pt x="928468" y="1092422"/>
                  </a:lnTo>
                  <a:lnTo>
                    <a:pt x="932652" y="1096568"/>
                  </a:lnTo>
                  <a:lnTo>
                    <a:pt x="932918" y="1101502"/>
                  </a:lnTo>
                  <a:lnTo>
                    <a:pt x="929692" y="1104299"/>
                  </a:lnTo>
                  <a:lnTo>
                    <a:pt x="927931" y="1107015"/>
                  </a:lnTo>
                  <a:lnTo>
                    <a:pt x="924865" y="1107058"/>
                  </a:lnTo>
                  <a:close/>
                </a:path>
                <a:path w="2330450" h="1436370" extrusionOk="0">
                  <a:moveTo>
                    <a:pt x="553578" y="1107367"/>
                  </a:moveTo>
                  <a:lnTo>
                    <a:pt x="549252" y="1103375"/>
                  </a:lnTo>
                  <a:lnTo>
                    <a:pt x="548832" y="1098447"/>
                  </a:lnTo>
                  <a:lnTo>
                    <a:pt x="551965" y="1095546"/>
                  </a:lnTo>
                  <a:lnTo>
                    <a:pt x="553640" y="1092767"/>
                  </a:lnTo>
                  <a:lnTo>
                    <a:pt x="556680" y="1092626"/>
                  </a:lnTo>
                  <a:lnTo>
                    <a:pt x="558602" y="1095238"/>
                  </a:lnTo>
                  <a:lnTo>
                    <a:pt x="562223" y="1098022"/>
                  </a:lnTo>
                  <a:lnTo>
                    <a:pt x="561717" y="1102974"/>
                  </a:lnTo>
                  <a:lnTo>
                    <a:pt x="558064" y="1106510"/>
                  </a:lnTo>
                  <a:lnTo>
                    <a:pt x="553578" y="1107367"/>
                  </a:lnTo>
                  <a:close/>
                </a:path>
                <a:path w="2330450" h="1436370" extrusionOk="0">
                  <a:moveTo>
                    <a:pt x="981223" y="1108537"/>
                  </a:moveTo>
                  <a:lnTo>
                    <a:pt x="979400" y="1105857"/>
                  </a:lnTo>
                  <a:lnTo>
                    <a:pt x="975878" y="1102950"/>
                  </a:lnTo>
                  <a:lnTo>
                    <a:pt x="976558" y="1098022"/>
                  </a:lnTo>
                  <a:lnTo>
                    <a:pt x="980321" y="1094621"/>
                  </a:lnTo>
                  <a:lnTo>
                    <a:pt x="984826" y="1093901"/>
                  </a:lnTo>
                  <a:lnTo>
                    <a:pt x="989009" y="1098046"/>
                  </a:lnTo>
                  <a:lnTo>
                    <a:pt x="989275" y="1102980"/>
                  </a:lnTo>
                  <a:lnTo>
                    <a:pt x="986050" y="1105777"/>
                  </a:lnTo>
                  <a:lnTo>
                    <a:pt x="984288" y="1108494"/>
                  </a:lnTo>
                  <a:lnTo>
                    <a:pt x="981223" y="1108537"/>
                  </a:lnTo>
                  <a:close/>
                </a:path>
                <a:path w="2330450" h="1436370" extrusionOk="0">
                  <a:moveTo>
                    <a:pt x="1041258" y="1108882"/>
                  </a:moveTo>
                  <a:lnTo>
                    <a:pt x="1036326" y="1108124"/>
                  </a:lnTo>
                  <a:lnTo>
                    <a:pt x="1032971" y="1104323"/>
                  </a:lnTo>
                  <a:lnTo>
                    <a:pt x="1032310" y="1099827"/>
                  </a:lnTo>
                  <a:lnTo>
                    <a:pt x="1036543" y="1095712"/>
                  </a:lnTo>
                  <a:lnTo>
                    <a:pt x="1041505" y="1095539"/>
                  </a:lnTo>
                  <a:lnTo>
                    <a:pt x="1044261" y="1098792"/>
                  </a:lnTo>
                  <a:lnTo>
                    <a:pt x="1046968" y="1100584"/>
                  </a:lnTo>
                  <a:lnTo>
                    <a:pt x="1046943" y="1103627"/>
                  </a:lnTo>
                  <a:lnTo>
                    <a:pt x="1044230" y="1105408"/>
                  </a:lnTo>
                  <a:lnTo>
                    <a:pt x="1041258" y="1108882"/>
                  </a:lnTo>
                  <a:close/>
                </a:path>
                <a:path w="2330450" h="1436370" extrusionOk="0">
                  <a:moveTo>
                    <a:pt x="1097300" y="1110465"/>
                  </a:moveTo>
                  <a:lnTo>
                    <a:pt x="1092412" y="1109498"/>
                  </a:lnTo>
                  <a:lnTo>
                    <a:pt x="1089242" y="1105525"/>
                  </a:lnTo>
                  <a:lnTo>
                    <a:pt x="1088803" y="1100997"/>
                  </a:lnTo>
                  <a:lnTo>
                    <a:pt x="1093209" y="1097079"/>
                  </a:lnTo>
                  <a:lnTo>
                    <a:pt x="1098166" y="1097141"/>
                  </a:lnTo>
                  <a:lnTo>
                    <a:pt x="1100767" y="1100517"/>
                  </a:lnTo>
                  <a:lnTo>
                    <a:pt x="1103381" y="1102438"/>
                  </a:lnTo>
                  <a:lnTo>
                    <a:pt x="1103220" y="1105475"/>
                  </a:lnTo>
                  <a:lnTo>
                    <a:pt x="1100427" y="1107132"/>
                  </a:lnTo>
                  <a:lnTo>
                    <a:pt x="1097300" y="1110465"/>
                  </a:lnTo>
                  <a:close/>
                </a:path>
                <a:path w="2330450" h="1436370" extrusionOk="0">
                  <a:moveTo>
                    <a:pt x="725241" y="1111882"/>
                  </a:moveTo>
                  <a:lnTo>
                    <a:pt x="720322" y="1111032"/>
                  </a:lnTo>
                  <a:lnTo>
                    <a:pt x="717040" y="1107175"/>
                  </a:lnTo>
                  <a:lnTo>
                    <a:pt x="716453" y="1102672"/>
                  </a:lnTo>
                  <a:lnTo>
                    <a:pt x="720760" y="1098625"/>
                  </a:lnTo>
                  <a:lnTo>
                    <a:pt x="725729" y="1098539"/>
                  </a:lnTo>
                  <a:lnTo>
                    <a:pt x="728423" y="1101841"/>
                  </a:lnTo>
                  <a:lnTo>
                    <a:pt x="731099" y="1103689"/>
                  </a:lnTo>
                  <a:lnTo>
                    <a:pt x="731018" y="1106726"/>
                  </a:lnTo>
                  <a:lnTo>
                    <a:pt x="728281" y="1108463"/>
                  </a:lnTo>
                  <a:lnTo>
                    <a:pt x="725241" y="1111882"/>
                  </a:lnTo>
                  <a:close/>
                </a:path>
                <a:path w="2330450" h="1436370" extrusionOk="0">
                  <a:moveTo>
                    <a:pt x="1152954" y="1113009"/>
                  </a:moveTo>
                  <a:lnTo>
                    <a:pt x="1149907" y="1112892"/>
                  </a:lnTo>
                  <a:lnTo>
                    <a:pt x="1148214" y="1110126"/>
                  </a:lnTo>
                  <a:lnTo>
                    <a:pt x="1144834" y="1107046"/>
                  </a:lnTo>
                  <a:lnTo>
                    <a:pt x="1145754" y="1102155"/>
                  </a:lnTo>
                  <a:lnTo>
                    <a:pt x="1149697" y="1098958"/>
                  </a:lnTo>
                  <a:lnTo>
                    <a:pt x="1154233" y="1098459"/>
                  </a:lnTo>
                  <a:lnTo>
                    <a:pt x="1158206" y="1102814"/>
                  </a:lnTo>
                  <a:lnTo>
                    <a:pt x="1158212" y="1107754"/>
                  </a:lnTo>
                  <a:lnTo>
                    <a:pt x="1154851" y="1110385"/>
                  </a:lnTo>
                  <a:lnTo>
                    <a:pt x="1152954" y="1113009"/>
                  </a:lnTo>
                  <a:close/>
                </a:path>
                <a:path w="2330450" h="1436370" extrusionOk="0">
                  <a:moveTo>
                    <a:pt x="781951" y="1113237"/>
                  </a:moveTo>
                  <a:lnTo>
                    <a:pt x="776995" y="1112645"/>
                  </a:lnTo>
                  <a:lnTo>
                    <a:pt x="773509" y="1108950"/>
                  </a:lnTo>
                  <a:lnTo>
                    <a:pt x="772718" y="1104471"/>
                  </a:lnTo>
                  <a:lnTo>
                    <a:pt x="776803" y="1100215"/>
                  </a:lnTo>
                  <a:lnTo>
                    <a:pt x="781747" y="1099888"/>
                  </a:lnTo>
                  <a:lnTo>
                    <a:pt x="784608" y="1103054"/>
                  </a:lnTo>
                  <a:lnTo>
                    <a:pt x="787364" y="1104767"/>
                  </a:lnTo>
                  <a:lnTo>
                    <a:pt x="787463" y="1107810"/>
                  </a:lnTo>
                  <a:lnTo>
                    <a:pt x="784806" y="1109676"/>
                  </a:lnTo>
                  <a:lnTo>
                    <a:pt x="781951" y="1113237"/>
                  </a:lnTo>
                  <a:close/>
                </a:path>
                <a:path w="2330450" h="1436370" extrusionOk="0">
                  <a:moveTo>
                    <a:pt x="838426" y="1114660"/>
                  </a:moveTo>
                  <a:lnTo>
                    <a:pt x="833463" y="1114161"/>
                  </a:lnTo>
                  <a:lnTo>
                    <a:pt x="829910" y="1110520"/>
                  </a:lnTo>
                  <a:lnTo>
                    <a:pt x="829045" y="1106054"/>
                  </a:lnTo>
                  <a:lnTo>
                    <a:pt x="833056" y="1101736"/>
                  </a:lnTo>
                  <a:lnTo>
                    <a:pt x="837993" y="1101324"/>
                  </a:lnTo>
                  <a:lnTo>
                    <a:pt x="840904" y="1104440"/>
                  </a:lnTo>
                  <a:lnTo>
                    <a:pt x="843691" y="1106110"/>
                  </a:lnTo>
                  <a:lnTo>
                    <a:pt x="843845" y="1109141"/>
                  </a:lnTo>
                  <a:lnTo>
                    <a:pt x="841219" y="1111056"/>
                  </a:lnTo>
                  <a:lnTo>
                    <a:pt x="838426" y="1114660"/>
                  </a:lnTo>
                  <a:close/>
                </a:path>
                <a:path w="2330450" h="1436370" extrusionOk="0">
                  <a:moveTo>
                    <a:pt x="894159" y="1116372"/>
                  </a:moveTo>
                  <a:lnTo>
                    <a:pt x="889265" y="1115424"/>
                  </a:lnTo>
                  <a:lnTo>
                    <a:pt x="886076" y="1111475"/>
                  </a:lnTo>
                  <a:lnTo>
                    <a:pt x="885607" y="1106954"/>
                  </a:lnTo>
                  <a:lnTo>
                    <a:pt x="889988" y="1103011"/>
                  </a:lnTo>
                  <a:lnTo>
                    <a:pt x="894944" y="1103036"/>
                  </a:lnTo>
                  <a:lnTo>
                    <a:pt x="897564" y="1106393"/>
                  </a:lnTo>
                  <a:lnTo>
                    <a:pt x="900190" y="1108303"/>
                  </a:lnTo>
                  <a:lnTo>
                    <a:pt x="900048" y="1111340"/>
                  </a:lnTo>
                  <a:lnTo>
                    <a:pt x="897268" y="1113015"/>
                  </a:lnTo>
                  <a:lnTo>
                    <a:pt x="894159" y="1116372"/>
                  </a:lnTo>
                  <a:close/>
                </a:path>
                <a:path w="2330450" h="1436370" extrusionOk="0">
                  <a:moveTo>
                    <a:pt x="523929" y="1117654"/>
                  </a:moveTo>
                  <a:lnTo>
                    <a:pt x="518966" y="1117099"/>
                  </a:lnTo>
                  <a:lnTo>
                    <a:pt x="515463" y="1113422"/>
                  </a:lnTo>
                  <a:lnTo>
                    <a:pt x="514647" y="1108943"/>
                  </a:lnTo>
                  <a:lnTo>
                    <a:pt x="518707" y="1104668"/>
                  </a:lnTo>
                  <a:lnTo>
                    <a:pt x="523650" y="1104311"/>
                  </a:lnTo>
                  <a:lnTo>
                    <a:pt x="526530" y="1107465"/>
                  </a:lnTo>
                  <a:lnTo>
                    <a:pt x="529299" y="1109159"/>
                  </a:lnTo>
                  <a:lnTo>
                    <a:pt x="529404" y="1112196"/>
                  </a:lnTo>
                  <a:lnTo>
                    <a:pt x="526765" y="1114081"/>
                  </a:lnTo>
                  <a:lnTo>
                    <a:pt x="523929" y="1117654"/>
                  </a:lnTo>
                  <a:close/>
                </a:path>
                <a:path w="2330450" h="1436370" extrusionOk="0">
                  <a:moveTo>
                    <a:pt x="950548" y="1117832"/>
                  </a:moveTo>
                  <a:lnTo>
                    <a:pt x="945647" y="1116908"/>
                  </a:lnTo>
                  <a:lnTo>
                    <a:pt x="942440" y="1112978"/>
                  </a:lnTo>
                  <a:lnTo>
                    <a:pt x="941940" y="1108463"/>
                  </a:lnTo>
                  <a:lnTo>
                    <a:pt x="946309" y="1104496"/>
                  </a:lnTo>
                  <a:lnTo>
                    <a:pt x="951265" y="1104496"/>
                  </a:lnTo>
                  <a:lnTo>
                    <a:pt x="953903" y="1107841"/>
                  </a:lnTo>
                  <a:lnTo>
                    <a:pt x="956542" y="1109732"/>
                  </a:lnTo>
                  <a:lnTo>
                    <a:pt x="956418" y="1112775"/>
                  </a:lnTo>
                  <a:lnTo>
                    <a:pt x="953644" y="1114463"/>
                  </a:lnTo>
                  <a:lnTo>
                    <a:pt x="950548" y="1117832"/>
                  </a:lnTo>
                  <a:close/>
                </a:path>
                <a:path w="2330450" h="1436370" extrusionOk="0">
                  <a:moveTo>
                    <a:pt x="579743" y="1119323"/>
                  </a:moveTo>
                  <a:lnTo>
                    <a:pt x="574848" y="1118380"/>
                  </a:lnTo>
                  <a:lnTo>
                    <a:pt x="571660" y="1114432"/>
                  </a:lnTo>
                  <a:lnTo>
                    <a:pt x="571190" y="1109910"/>
                  </a:lnTo>
                  <a:lnTo>
                    <a:pt x="575571" y="1105962"/>
                  </a:lnTo>
                  <a:lnTo>
                    <a:pt x="580527" y="1105993"/>
                  </a:lnTo>
                  <a:lnTo>
                    <a:pt x="583147" y="1109344"/>
                  </a:lnTo>
                  <a:lnTo>
                    <a:pt x="585774" y="1111253"/>
                  </a:lnTo>
                  <a:lnTo>
                    <a:pt x="585632" y="1114296"/>
                  </a:lnTo>
                  <a:lnTo>
                    <a:pt x="582851" y="1115966"/>
                  </a:lnTo>
                  <a:lnTo>
                    <a:pt x="579743" y="1119323"/>
                  </a:lnTo>
                  <a:close/>
                </a:path>
                <a:path w="2330450" h="1436370" extrusionOk="0">
                  <a:moveTo>
                    <a:pt x="1002846" y="1119163"/>
                  </a:moveTo>
                  <a:lnTo>
                    <a:pt x="998582" y="1115091"/>
                  </a:lnTo>
                  <a:lnTo>
                    <a:pt x="998248" y="1110163"/>
                  </a:lnTo>
                  <a:lnTo>
                    <a:pt x="1001424" y="1107311"/>
                  </a:lnTo>
                  <a:lnTo>
                    <a:pt x="1003142" y="1104564"/>
                  </a:lnTo>
                  <a:lnTo>
                    <a:pt x="1006201" y="1104471"/>
                  </a:lnTo>
                  <a:lnTo>
                    <a:pt x="1008073" y="1107108"/>
                  </a:lnTo>
                  <a:lnTo>
                    <a:pt x="1011639" y="1109960"/>
                  </a:lnTo>
                  <a:lnTo>
                    <a:pt x="1011052" y="1114900"/>
                  </a:lnTo>
                  <a:lnTo>
                    <a:pt x="1007338" y="1118374"/>
                  </a:lnTo>
                  <a:lnTo>
                    <a:pt x="1002846" y="1119163"/>
                  </a:lnTo>
                  <a:close/>
                </a:path>
                <a:path w="2330450" h="1436370" extrusionOk="0">
                  <a:moveTo>
                    <a:pt x="1062392" y="1121892"/>
                  </a:moveTo>
                  <a:lnTo>
                    <a:pt x="1059352" y="1121731"/>
                  </a:lnTo>
                  <a:lnTo>
                    <a:pt x="1057683" y="1118947"/>
                  </a:lnTo>
                  <a:lnTo>
                    <a:pt x="1054340" y="1115830"/>
                  </a:lnTo>
                  <a:lnTo>
                    <a:pt x="1055316" y="1110964"/>
                  </a:lnTo>
                  <a:lnTo>
                    <a:pt x="1059302" y="1107798"/>
                  </a:lnTo>
                  <a:lnTo>
                    <a:pt x="1063838" y="1107360"/>
                  </a:lnTo>
                  <a:lnTo>
                    <a:pt x="1067768" y="1111752"/>
                  </a:lnTo>
                  <a:lnTo>
                    <a:pt x="1067706" y="1116693"/>
                  </a:lnTo>
                  <a:lnTo>
                    <a:pt x="1064320" y="1119286"/>
                  </a:lnTo>
                  <a:lnTo>
                    <a:pt x="1062392" y="1121892"/>
                  </a:lnTo>
                  <a:close/>
                </a:path>
                <a:path w="2330450" h="1436370" extrusionOk="0">
                  <a:moveTo>
                    <a:pt x="1115629" y="1122144"/>
                  </a:moveTo>
                  <a:lnTo>
                    <a:pt x="1111322" y="1118122"/>
                  </a:lnTo>
                  <a:lnTo>
                    <a:pt x="1110939" y="1113194"/>
                  </a:lnTo>
                  <a:lnTo>
                    <a:pt x="1114090" y="1110311"/>
                  </a:lnTo>
                  <a:lnTo>
                    <a:pt x="1115777" y="1107539"/>
                  </a:lnTo>
                  <a:lnTo>
                    <a:pt x="1118824" y="1107422"/>
                  </a:lnTo>
                  <a:lnTo>
                    <a:pt x="1120727" y="1110046"/>
                  </a:lnTo>
                  <a:lnTo>
                    <a:pt x="1124330" y="1112855"/>
                  </a:lnTo>
                  <a:lnTo>
                    <a:pt x="1123792" y="1117801"/>
                  </a:lnTo>
                  <a:lnTo>
                    <a:pt x="1120122" y="1121313"/>
                  </a:lnTo>
                  <a:lnTo>
                    <a:pt x="1115629" y="1122144"/>
                  </a:lnTo>
                  <a:close/>
                </a:path>
                <a:path w="2330450" h="1436370" extrusionOk="0">
                  <a:moveTo>
                    <a:pt x="747648" y="1123653"/>
                  </a:moveTo>
                  <a:lnTo>
                    <a:pt x="742710" y="1122920"/>
                  </a:lnTo>
                  <a:lnTo>
                    <a:pt x="739336" y="1119132"/>
                  </a:lnTo>
                  <a:lnTo>
                    <a:pt x="738656" y="1114641"/>
                  </a:lnTo>
                  <a:lnTo>
                    <a:pt x="742865" y="1110508"/>
                  </a:lnTo>
                  <a:lnTo>
                    <a:pt x="747821" y="1110305"/>
                  </a:lnTo>
                  <a:lnTo>
                    <a:pt x="750589" y="1113539"/>
                  </a:lnTo>
                  <a:lnTo>
                    <a:pt x="753296" y="1115325"/>
                  </a:lnTo>
                  <a:lnTo>
                    <a:pt x="753302" y="1118374"/>
                  </a:lnTo>
                  <a:lnTo>
                    <a:pt x="750602" y="1120167"/>
                  </a:lnTo>
                  <a:lnTo>
                    <a:pt x="747648" y="1123653"/>
                  </a:lnTo>
                  <a:close/>
                </a:path>
                <a:path w="2330450" h="1436370" extrusionOk="0">
                  <a:moveTo>
                    <a:pt x="1176257" y="1123653"/>
                  </a:moveTo>
                  <a:lnTo>
                    <a:pt x="1171319" y="1122920"/>
                  </a:lnTo>
                  <a:lnTo>
                    <a:pt x="1167945" y="1119132"/>
                  </a:lnTo>
                  <a:lnTo>
                    <a:pt x="1167266" y="1114641"/>
                  </a:lnTo>
                  <a:lnTo>
                    <a:pt x="1171480" y="1110508"/>
                  </a:lnTo>
                  <a:lnTo>
                    <a:pt x="1176430" y="1110305"/>
                  </a:lnTo>
                  <a:lnTo>
                    <a:pt x="1179204" y="1113539"/>
                  </a:lnTo>
                  <a:lnTo>
                    <a:pt x="1181911" y="1115325"/>
                  </a:lnTo>
                  <a:lnTo>
                    <a:pt x="1181917" y="1118374"/>
                  </a:lnTo>
                  <a:lnTo>
                    <a:pt x="1179211" y="1120167"/>
                  </a:lnTo>
                  <a:lnTo>
                    <a:pt x="1176257" y="1123653"/>
                  </a:lnTo>
                  <a:close/>
                </a:path>
                <a:path w="2330450" h="1436370" extrusionOk="0">
                  <a:moveTo>
                    <a:pt x="803764" y="1125206"/>
                  </a:moveTo>
                  <a:lnTo>
                    <a:pt x="798858" y="1124312"/>
                  </a:lnTo>
                  <a:lnTo>
                    <a:pt x="795626" y="1120407"/>
                  </a:lnTo>
                  <a:lnTo>
                    <a:pt x="795088" y="1115892"/>
                  </a:lnTo>
                  <a:lnTo>
                    <a:pt x="799439" y="1111906"/>
                  </a:lnTo>
                  <a:lnTo>
                    <a:pt x="804407" y="1111875"/>
                  </a:lnTo>
                  <a:lnTo>
                    <a:pt x="807064" y="1115202"/>
                  </a:lnTo>
                  <a:lnTo>
                    <a:pt x="809709" y="1117081"/>
                  </a:lnTo>
                  <a:lnTo>
                    <a:pt x="809604" y="1120117"/>
                  </a:lnTo>
                  <a:lnTo>
                    <a:pt x="806842" y="1121824"/>
                  </a:lnTo>
                  <a:lnTo>
                    <a:pt x="803764" y="1125206"/>
                  </a:lnTo>
                  <a:close/>
                </a:path>
                <a:path w="2330450" h="1436370" extrusionOk="0">
                  <a:moveTo>
                    <a:pt x="1117087" y="1065953"/>
                  </a:moveTo>
                  <a:lnTo>
                    <a:pt x="1112799" y="1061912"/>
                  </a:lnTo>
                  <a:lnTo>
                    <a:pt x="1112440" y="1056978"/>
                  </a:lnTo>
                  <a:lnTo>
                    <a:pt x="1115598" y="1054114"/>
                  </a:lnTo>
                  <a:lnTo>
                    <a:pt x="1117304" y="1051354"/>
                  </a:lnTo>
                  <a:lnTo>
                    <a:pt x="1120356" y="1051249"/>
                  </a:lnTo>
                  <a:lnTo>
                    <a:pt x="1122241" y="1053880"/>
                  </a:lnTo>
                  <a:lnTo>
                    <a:pt x="1125832" y="1056707"/>
                  </a:lnTo>
                  <a:lnTo>
                    <a:pt x="1125269" y="1061653"/>
                  </a:lnTo>
                  <a:lnTo>
                    <a:pt x="1121580" y="1065146"/>
                  </a:lnTo>
                  <a:lnTo>
                    <a:pt x="1117087" y="1065953"/>
                  </a:lnTo>
                  <a:close/>
                </a:path>
                <a:path w="2330450" h="1436370" extrusionOk="0">
                  <a:moveTo>
                    <a:pt x="745411" y="1068620"/>
                  </a:moveTo>
                  <a:lnTo>
                    <a:pt x="743588" y="1065941"/>
                  </a:lnTo>
                  <a:lnTo>
                    <a:pt x="740065" y="1063039"/>
                  </a:lnTo>
                  <a:lnTo>
                    <a:pt x="740745" y="1058111"/>
                  </a:lnTo>
                  <a:lnTo>
                    <a:pt x="744508" y="1054705"/>
                  </a:lnTo>
                  <a:lnTo>
                    <a:pt x="749007" y="1053984"/>
                  </a:lnTo>
                  <a:lnTo>
                    <a:pt x="753197" y="1058130"/>
                  </a:lnTo>
                  <a:lnTo>
                    <a:pt x="753456" y="1063064"/>
                  </a:lnTo>
                  <a:lnTo>
                    <a:pt x="750237" y="1065867"/>
                  </a:lnTo>
                  <a:lnTo>
                    <a:pt x="748476" y="1068583"/>
                  </a:lnTo>
                  <a:lnTo>
                    <a:pt x="745411" y="1068620"/>
                  </a:lnTo>
                  <a:close/>
                </a:path>
                <a:path w="2330450" h="1436370" extrusionOk="0">
                  <a:moveTo>
                    <a:pt x="1177975" y="1067389"/>
                  </a:moveTo>
                  <a:lnTo>
                    <a:pt x="1173013" y="1066828"/>
                  </a:lnTo>
                  <a:lnTo>
                    <a:pt x="1169509" y="1063150"/>
                  </a:lnTo>
                  <a:lnTo>
                    <a:pt x="1168699" y="1058672"/>
                  </a:lnTo>
                  <a:lnTo>
                    <a:pt x="1172753" y="1054397"/>
                  </a:lnTo>
                  <a:lnTo>
                    <a:pt x="1177697" y="1054040"/>
                  </a:lnTo>
                  <a:lnTo>
                    <a:pt x="1180576" y="1057194"/>
                  </a:lnTo>
                  <a:lnTo>
                    <a:pt x="1183345" y="1058888"/>
                  </a:lnTo>
                  <a:lnTo>
                    <a:pt x="1183450" y="1061925"/>
                  </a:lnTo>
                  <a:lnTo>
                    <a:pt x="1180811" y="1063810"/>
                  </a:lnTo>
                  <a:lnTo>
                    <a:pt x="1177975" y="1067389"/>
                  </a:lnTo>
                  <a:close/>
                </a:path>
                <a:path w="2330450" h="1436370" extrusionOk="0">
                  <a:moveTo>
                    <a:pt x="801768" y="1070099"/>
                  </a:moveTo>
                  <a:lnTo>
                    <a:pt x="799945" y="1067419"/>
                  </a:lnTo>
                  <a:lnTo>
                    <a:pt x="796423" y="1064518"/>
                  </a:lnTo>
                  <a:lnTo>
                    <a:pt x="797109" y="1059590"/>
                  </a:lnTo>
                  <a:lnTo>
                    <a:pt x="800866" y="1056183"/>
                  </a:lnTo>
                  <a:lnTo>
                    <a:pt x="805371" y="1055463"/>
                  </a:lnTo>
                  <a:lnTo>
                    <a:pt x="809555" y="1059608"/>
                  </a:lnTo>
                  <a:lnTo>
                    <a:pt x="809820" y="1064542"/>
                  </a:lnTo>
                  <a:lnTo>
                    <a:pt x="806595" y="1067339"/>
                  </a:lnTo>
                  <a:lnTo>
                    <a:pt x="804833" y="1070056"/>
                  </a:lnTo>
                  <a:lnTo>
                    <a:pt x="801768" y="1070099"/>
                  </a:lnTo>
                  <a:close/>
                </a:path>
                <a:path w="2330450" h="1436370" extrusionOk="0">
                  <a:moveTo>
                    <a:pt x="1232998" y="1070148"/>
                  </a:moveTo>
                  <a:lnTo>
                    <a:pt x="1229951" y="1070006"/>
                  </a:lnTo>
                  <a:lnTo>
                    <a:pt x="1228270" y="1067234"/>
                  </a:lnTo>
                  <a:lnTo>
                    <a:pt x="1224902" y="1064136"/>
                  </a:lnTo>
                  <a:lnTo>
                    <a:pt x="1225848" y="1059251"/>
                  </a:lnTo>
                  <a:lnTo>
                    <a:pt x="1229815" y="1056073"/>
                  </a:lnTo>
                  <a:lnTo>
                    <a:pt x="1234345" y="1055604"/>
                  </a:lnTo>
                  <a:lnTo>
                    <a:pt x="1238306" y="1059978"/>
                  </a:lnTo>
                  <a:lnTo>
                    <a:pt x="1238275" y="1064912"/>
                  </a:lnTo>
                  <a:lnTo>
                    <a:pt x="1234913" y="1067524"/>
                  </a:lnTo>
                  <a:lnTo>
                    <a:pt x="1232998" y="1070148"/>
                  </a:lnTo>
                  <a:close/>
                </a:path>
                <a:path w="2330450" h="1436370" extrusionOk="0">
                  <a:moveTo>
                    <a:pt x="860691" y="1071633"/>
                  </a:moveTo>
                  <a:lnTo>
                    <a:pt x="857644" y="1071472"/>
                  </a:lnTo>
                  <a:lnTo>
                    <a:pt x="855982" y="1068694"/>
                  </a:lnTo>
                  <a:lnTo>
                    <a:pt x="852633" y="1065571"/>
                  </a:lnTo>
                  <a:lnTo>
                    <a:pt x="853615" y="1060705"/>
                  </a:lnTo>
                  <a:lnTo>
                    <a:pt x="857595" y="1057545"/>
                  </a:lnTo>
                  <a:lnTo>
                    <a:pt x="862137" y="1057101"/>
                  </a:lnTo>
                  <a:lnTo>
                    <a:pt x="866061" y="1061493"/>
                  </a:lnTo>
                  <a:lnTo>
                    <a:pt x="866005" y="1066434"/>
                  </a:lnTo>
                  <a:lnTo>
                    <a:pt x="862619" y="1069021"/>
                  </a:lnTo>
                  <a:lnTo>
                    <a:pt x="860691" y="1071633"/>
                  </a:lnTo>
                  <a:close/>
                </a:path>
                <a:path w="2330450" h="1436370" extrusionOk="0">
                  <a:moveTo>
                    <a:pt x="918532" y="1071786"/>
                  </a:moveTo>
                  <a:lnTo>
                    <a:pt x="913563" y="1071300"/>
                  </a:lnTo>
                  <a:lnTo>
                    <a:pt x="909997" y="1067678"/>
                  </a:lnTo>
                  <a:lnTo>
                    <a:pt x="909126" y="1063206"/>
                  </a:lnTo>
                  <a:lnTo>
                    <a:pt x="913112" y="1058875"/>
                  </a:lnTo>
                  <a:lnTo>
                    <a:pt x="918056" y="1058444"/>
                  </a:lnTo>
                  <a:lnTo>
                    <a:pt x="920979" y="1061555"/>
                  </a:lnTo>
                  <a:lnTo>
                    <a:pt x="923772" y="1063218"/>
                  </a:lnTo>
                  <a:lnTo>
                    <a:pt x="923932" y="1066249"/>
                  </a:lnTo>
                  <a:lnTo>
                    <a:pt x="921312" y="1068164"/>
                  </a:lnTo>
                  <a:lnTo>
                    <a:pt x="918532" y="1071786"/>
                  </a:lnTo>
                  <a:close/>
                </a:path>
                <a:path w="2330450" h="1436370" extrusionOk="0">
                  <a:moveTo>
                    <a:pt x="546323" y="1074577"/>
                  </a:moveTo>
                  <a:lnTo>
                    <a:pt x="543277" y="1074442"/>
                  </a:lnTo>
                  <a:lnTo>
                    <a:pt x="541596" y="1071670"/>
                  </a:lnTo>
                  <a:lnTo>
                    <a:pt x="538228" y="1068565"/>
                  </a:lnTo>
                  <a:lnTo>
                    <a:pt x="539174" y="1063686"/>
                  </a:lnTo>
                  <a:lnTo>
                    <a:pt x="543141" y="1060508"/>
                  </a:lnTo>
                  <a:lnTo>
                    <a:pt x="547671" y="1060033"/>
                  </a:lnTo>
                  <a:lnTo>
                    <a:pt x="551625" y="1064407"/>
                  </a:lnTo>
                  <a:lnTo>
                    <a:pt x="551601" y="1069347"/>
                  </a:lnTo>
                  <a:lnTo>
                    <a:pt x="548233" y="1071953"/>
                  </a:lnTo>
                  <a:lnTo>
                    <a:pt x="546323" y="1074577"/>
                  </a:lnTo>
                  <a:close/>
                </a:path>
                <a:path w="2330450" h="1436370" extrusionOk="0">
                  <a:moveTo>
                    <a:pt x="970786" y="1074522"/>
                  </a:moveTo>
                  <a:lnTo>
                    <a:pt x="968975" y="1071836"/>
                  </a:lnTo>
                  <a:lnTo>
                    <a:pt x="965472" y="1068904"/>
                  </a:lnTo>
                  <a:lnTo>
                    <a:pt x="966188" y="1063982"/>
                  </a:lnTo>
                  <a:lnTo>
                    <a:pt x="969970" y="1060606"/>
                  </a:lnTo>
                  <a:lnTo>
                    <a:pt x="974481" y="1059910"/>
                  </a:lnTo>
                  <a:lnTo>
                    <a:pt x="978646" y="1064093"/>
                  </a:lnTo>
                  <a:lnTo>
                    <a:pt x="978863" y="1069027"/>
                  </a:lnTo>
                  <a:lnTo>
                    <a:pt x="975604" y="1071836"/>
                  </a:lnTo>
                  <a:lnTo>
                    <a:pt x="973845" y="1074515"/>
                  </a:lnTo>
                  <a:lnTo>
                    <a:pt x="970786" y="1074522"/>
                  </a:lnTo>
                  <a:close/>
                </a:path>
                <a:path w="2330450" h="1436370" extrusionOk="0">
                  <a:moveTo>
                    <a:pt x="1030888" y="1074879"/>
                  </a:moveTo>
                  <a:lnTo>
                    <a:pt x="1025951" y="1074121"/>
                  </a:lnTo>
                  <a:lnTo>
                    <a:pt x="1022602" y="1070321"/>
                  </a:lnTo>
                  <a:lnTo>
                    <a:pt x="1021934" y="1065824"/>
                  </a:lnTo>
                  <a:lnTo>
                    <a:pt x="1026167" y="1061703"/>
                  </a:lnTo>
                  <a:lnTo>
                    <a:pt x="1031123" y="1061530"/>
                  </a:lnTo>
                  <a:lnTo>
                    <a:pt x="1033879" y="1064783"/>
                  </a:lnTo>
                  <a:lnTo>
                    <a:pt x="1036586" y="1066581"/>
                  </a:lnTo>
                  <a:lnTo>
                    <a:pt x="1036574" y="1069624"/>
                  </a:lnTo>
                  <a:lnTo>
                    <a:pt x="1033861" y="1071405"/>
                  </a:lnTo>
                  <a:lnTo>
                    <a:pt x="1030888" y="1074879"/>
                  </a:lnTo>
                  <a:close/>
                </a:path>
                <a:path w="2330450" h="1436370" extrusionOk="0">
                  <a:moveTo>
                    <a:pt x="1083594" y="1077497"/>
                  </a:moveTo>
                  <a:lnTo>
                    <a:pt x="1081759" y="1074830"/>
                  </a:lnTo>
                  <a:lnTo>
                    <a:pt x="1078224" y="1071941"/>
                  </a:lnTo>
                  <a:lnTo>
                    <a:pt x="1078879" y="1067013"/>
                  </a:lnTo>
                  <a:lnTo>
                    <a:pt x="1082624" y="1063582"/>
                  </a:lnTo>
                  <a:lnTo>
                    <a:pt x="1087129" y="1062842"/>
                  </a:lnTo>
                  <a:lnTo>
                    <a:pt x="1091337" y="1066969"/>
                  </a:lnTo>
                  <a:lnTo>
                    <a:pt x="1091615" y="1071910"/>
                  </a:lnTo>
                  <a:lnTo>
                    <a:pt x="1088402" y="1074719"/>
                  </a:lnTo>
                  <a:lnTo>
                    <a:pt x="1086653" y="1077448"/>
                  </a:lnTo>
                  <a:lnTo>
                    <a:pt x="1083594" y="1077497"/>
                  </a:lnTo>
                  <a:close/>
                </a:path>
                <a:path w="2330450" h="1436370" extrusionOk="0">
                  <a:moveTo>
                    <a:pt x="713913" y="1079012"/>
                  </a:moveTo>
                  <a:lnTo>
                    <a:pt x="710873" y="1078877"/>
                  </a:lnTo>
                  <a:lnTo>
                    <a:pt x="709192" y="1076105"/>
                  </a:lnTo>
                  <a:lnTo>
                    <a:pt x="705824" y="1073006"/>
                  </a:lnTo>
                  <a:lnTo>
                    <a:pt x="706770" y="1068121"/>
                  </a:lnTo>
                  <a:lnTo>
                    <a:pt x="710731" y="1064943"/>
                  </a:lnTo>
                  <a:lnTo>
                    <a:pt x="715267" y="1064469"/>
                  </a:lnTo>
                  <a:lnTo>
                    <a:pt x="719222" y="1068842"/>
                  </a:lnTo>
                  <a:lnTo>
                    <a:pt x="719191" y="1073782"/>
                  </a:lnTo>
                  <a:lnTo>
                    <a:pt x="715829" y="1076394"/>
                  </a:lnTo>
                  <a:lnTo>
                    <a:pt x="713913" y="1079012"/>
                  </a:lnTo>
                  <a:close/>
                </a:path>
                <a:path w="2330450" h="1436370" extrusionOk="0">
                  <a:moveTo>
                    <a:pt x="1143419" y="1077897"/>
                  </a:moveTo>
                  <a:lnTo>
                    <a:pt x="1138512" y="1077004"/>
                  </a:lnTo>
                  <a:lnTo>
                    <a:pt x="1135255" y="1073117"/>
                  </a:lnTo>
                  <a:lnTo>
                    <a:pt x="1134712" y="1068608"/>
                  </a:lnTo>
                  <a:lnTo>
                    <a:pt x="1139050" y="1064598"/>
                  </a:lnTo>
                  <a:lnTo>
                    <a:pt x="1144018" y="1064555"/>
                  </a:lnTo>
                  <a:lnTo>
                    <a:pt x="1146688" y="1067881"/>
                  </a:lnTo>
                  <a:lnTo>
                    <a:pt x="1149345" y="1069754"/>
                  </a:lnTo>
                  <a:lnTo>
                    <a:pt x="1149240" y="1072784"/>
                  </a:lnTo>
                  <a:lnTo>
                    <a:pt x="1146484" y="1074503"/>
                  </a:lnTo>
                  <a:lnTo>
                    <a:pt x="1143419" y="1077897"/>
                  </a:lnTo>
                  <a:close/>
                </a:path>
                <a:path w="2330450" h="1436370" extrusionOk="0">
                  <a:moveTo>
                    <a:pt x="771019" y="1079419"/>
                  </a:moveTo>
                  <a:lnTo>
                    <a:pt x="766137" y="1078452"/>
                  </a:lnTo>
                  <a:lnTo>
                    <a:pt x="762967" y="1074478"/>
                  </a:lnTo>
                  <a:lnTo>
                    <a:pt x="762522" y="1069951"/>
                  </a:lnTo>
                  <a:lnTo>
                    <a:pt x="766928" y="1066033"/>
                  </a:lnTo>
                  <a:lnTo>
                    <a:pt x="771884" y="1066095"/>
                  </a:lnTo>
                  <a:lnTo>
                    <a:pt x="774486" y="1069470"/>
                  </a:lnTo>
                  <a:lnTo>
                    <a:pt x="777100" y="1071392"/>
                  </a:lnTo>
                  <a:lnTo>
                    <a:pt x="776939" y="1074429"/>
                  </a:lnTo>
                  <a:lnTo>
                    <a:pt x="774146" y="1076086"/>
                  </a:lnTo>
                  <a:lnTo>
                    <a:pt x="771019" y="1079419"/>
                  </a:lnTo>
                  <a:close/>
                </a:path>
                <a:path w="2330450" h="1436370" extrusionOk="0">
                  <a:moveTo>
                    <a:pt x="1200061" y="1079283"/>
                  </a:moveTo>
                  <a:lnTo>
                    <a:pt x="1195117" y="1078599"/>
                  </a:lnTo>
                  <a:lnTo>
                    <a:pt x="1191700" y="1074848"/>
                  </a:lnTo>
                  <a:lnTo>
                    <a:pt x="1190977" y="1070357"/>
                  </a:lnTo>
                  <a:lnTo>
                    <a:pt x="1195135" y="1066187"/>
                  </a:lnTo>
                  <a:lnTo>
                    <a:pt x="1200091" y="1065922"/>
                  </a:lnTo>
                  <a:lnTo>
                    <a:pt x="1202897" y="1069138"/>
                  </a:lnTo>
                  <a:lnTo>
                    <a:pt x="1205622" y="1070893"/>
                  </a:lnTo>
                  <a:lnTo>
                    <a:pt x="1205665" y="1073949"/>
                  </a:lnTo>
                  <a:lnTo>
                    <a:pt x="1202977" y="1075766"/>
                  </a:lnTo>
                  <a:lnTo>
                    <a:pt x="1200061" y="1079283"/>
                  </a:lnTo>
                  <a:close/>
                </a:path>
                <a:path w="2330450" h="1436370" extrusionOk="0">
                  <a:moveTo>
                    <a:pt x="826629" y="1081969"/>
                  </a:moveTo>
                  <a:lnTo>
                    <a:pt x="823588" y="1081827"/>
                  </a:lnTo>
                  <a:lnTo>
                    <a:pt x="821901" y="1079055"/>
                  </a:lnTo>
                  <a:lnTo>
                    <a:pt x="818540" y="1075957"/>
                  </a:lnTo>
                  <a:lnTo>
                    <a:pt x="819485" y="1071072"/>
                  </a:lnTo>
                  <a:lnTo>
                    <a:pt x="823446" y="1067894"/>
                  </a:lnTo>
                  <a:lnTo>
                    <a:pt x="827982" y="1067425"/>
                  </a:lnTo>
                  <a:lnTo>
                    <a:pt x="831937" y="1071799"/>
                  </a:lnTo>
                  <a:lnTo>
                    <a:pt x="831906" y="1076733"/>
                  </a:lnTo>
                  <a:lnTo>
                    <a:pt x="828538" y="1079345"/>
                  </a:lnTo>
                  <a:lnTo>
                    <a:pt x="826629" y="1081969"/>
                  </a:lnTo>
                  <a:close/>
                </a:path>
                <a:path w="2330450" h="1436370" extrusionOk="0">
                  <a:moveTo>
                    <a:pt x="882937" y="1083460"/>
                  </a:moveTo>
                  <a:lnTo>
                    <a:pt x="879897" y="1083299"/>
                  </a:lnTo>
                  <a:lnTo>
                    <a:pt x="878228" y="1080521"/>
                  </a:lnTo>
                  <a:lnTo>
                    <a:pt x="874885" y="1077398"/>
                  </a:lnTo>
                  <a:lnTo>
                    <a:pt x="875862" y="1072532"/>
                  </a:lnTo>
                  <a:lnTo>
                    <a:pt x="879847" y="1069372"/>
                  </a:lnTo>
                  <a:lnTo>
                    <a:pt x="884383" y="1068928"/>
                  </a:lnTo>
                  <a:lnTo>
                    <a:pt x="888313" y="1073320"/>
                  </a:lnTo>
                  <a:lnTo>
                    <a:pt x="888252" y="1078261"/>
                  </a:lnTo>
                  <a:lnTo>
                    <a:pt x="884865" y="1080848"/>
                  </a:lnTo>
                  <a:lnTo>
                    <a:pt x="882937" y="1083460"/>
                  </a:lnTo>
                  <a:close/>
                </a:path>
                <a:path w="2330450" h="1436370" extrusionOk="0">
                  <a:moveTo>
                    <a:pt x="513096" y="1083811"/>
                  </a:moveTo>
                  <a:lnTo>
                    <a:pt x="508189" y="1082924"/>
                  </a:lnTo>
                  <a:lnTo>
                    <a:pt x="504939" y="1079031"/>
                  </a:lnTo>
                  <a:lnTo>
                    <a:pt x="504389" y="1074522"/>
                  </a:lnTo>
                  <a:lnTo>
                    <a:pt x="508733" y="1070512"/>
                  </a:lnTo>
                  <a:lnTo>
                    <a:pt x="513701" y="1070474"/>
                  </a:lnTo>
                  <a:lnTo>
                    <a:pt x="516371" y="1073795"/>
                  </a:lnTo>
                  <a:lnTo>
                    <a:pt x="519028" y="1075667"/>
                  </a:lnTo>
                  <a:lnTo>
                    <a:pt x="518917" y="1078704"/>
                  </a:lnTo>
                  <a:lnTo>
                    <a:pt x="516161" y="1080417"/>
                  </a:lnTo>
                  <a:lnTo>
                    <a:pt x="513096" y="1083811"/>
                  </a:lnTo>
                  <a:close/>
                </a:path>
                <a:path w="2330450" h="1436370" extrusionOk="0">
                  <a:moveTo>
                    <a:pt x="936026" y="1083632"/>
                  </a:moveTo>
                  <a:lnTo>
                    <a:pt x="933103" y="1080521"/>
                  </a:lnTo>
                  <a:lnTo>
                    <a:pt x="930310" y="1078858"/>
                  </a:lnTo>
                  <a:lnTo>
                    <a:pt x="930155" y="1075834"/>
                  </a:lnTo>
                  <a:lnTo>
                    <a:pt x="932769" y="1073912"/>
                  </a:lnTo>
                  <a:lnTo>
                    <a:pt x="935550" y="1070290"/>
                  </a:lnTo>
                  <a:lnTo>
                    <a:pt x="940512" y="1070776"/>
                  </a:lnTo>
                  <a:lnTo>
                    <a:pt x="944084" y="1074398"/>
                  </a:lnTo>
                  <a:lnTo>
                    <a:pt x="944955" y="1078871"/>
                  </a:lnTo>
                  <a:lnTo>
                    <a:pt x="940963" y="1083201"/>
                  </a:lnTo>
                  <a:lnTo>
                    <a:pt x="936026" y="1083632"/>
                  </a:lnTo>
                  <a:close/>
                </a:path>
                <a:path w="2330450" h="1436370" extrusionOk="0">
                  <a:moveTo>
                    <a:pt x="569905" y="1085129"/>
                  </a:moveTo>
                  <a:lnTo>
                    <a:pt x="564942" y="1084568"/>
                  </a:lnTo>
                  <a:lnTo>
                    <a:pt x="561439" y="1080897"/>
                  </a:lnTo>
                  <a:lnTo>
                    <a:pt x="560623" y="1076419"/>
                  </a:lnTo>
                  <a:lnTo>
                    <a:pt x="564683" y="1072138"/>
                  </a:lnTo>
                  <a:lnTo>
                    <a:pt x="569626" y="1071780"/>
                  </a:lnTo>
                  <a:lnTo>
                    <a:pt x="572506" y="1074934"/>
                  </a:lnTo>
                  <a:lnTo>
                    <a:pt x="575275" y="1076628"/>
                  </a:lnTo>
                  <a:lnTo>
                    <a:pt x="575380" y="1079665"/>
                  </a:lnTo>
                  <a:lnTo>
                    <a:pt x="572741" y="1081550"/>
                  </a:lnTo>
                  <a:lnTo>
                    <a:pt x="569905" y="1085129"/>
                  </a:lnTo>
                  <a:close/>
                </a:path>
                <a:path w="2330450" h="1436370" extrusionOk="0">
                  <a:moveTo>
                    <a:pt x="995702" y="1086404"/>
                  </a:moveTo>
                  <a:lnTo>
                    <a:pt x="992662" y="1086269"/>
                  </a:lnTo>
                  <a:lnTo>
                    <a:pt x="990975" y="1083497"/>
                  </a:lnTo>
                  <a:lnTo>
                    <a:pt x="987613" y="1080398"/>
                  </a:lnTo>
                  <a:lnTo>
                    <a:pt x="988558" y="1075513"/>
                  </a:lnTo>
                  <a:lnTo>
                    <a:pt x="992519" y="1072335"/>
                  </a:lnTo>
                  <a:lnTo>
                    <a:pt x="997055" y="1071861"/>
                  </a:lnTo>
                  <a:lnTo>
                    <a:pt x="1001010" y="1076234"/>
                  </a:lnTo>
                  <a:lnTo>
                    <a:pt x="1000979" y="1081174"/>
                  </a:lnTo>
                  <a:lnTo>
                    <a:pt x="997618" y="1083786"/>
                  </a:lnTo>
                  <a:lnTo>
                    <a:pt x="995702" y="1086404"/>
                  </a:lnTo>
                  <a:close/>
                </a:path>
                <a:path w="2330450" h="1436370" extrusionOk="0">
                  <a:moveTo>
                    <a:pt x="1052974" y="1086761"/>
                  </a:moveTo>
                  <a:lnTo>
                    <a:pt x="1048062" y="1085887"/>
                  </a:lnTo>
                  <a:lnTo>
                    <a:pt x="1044793" y="1082018"/>
                  </a:lnTo>
                  <a:lnTo>
                    <a:pt x="1044224" y="1077515"/>
                  </a:lnTo>
                  <a:lnTo>
                    <a:pt x="1048550" y="1073493"/>
                  </a:lnTo>
                  <a:lnTo>
                    <a:pt x="1053512" y="1073413"/>
                  </a:lnTo>
                  <a:lnTo>
                    <a:pt x="1056194" y="1076727"/>
                  </a:lnTo>
                  <a:lnTo>
                    <a:pt x="1058857" y="1078581"/>
                  </a:lnTo>
                  <a:lnTo>
                    <a:pt x="1058777" y="1081624"/>
                  </a:lnTo>
                  <a:lnTo>
                    <a:pt x="1056027" y="1083355"/>
                  </a:lnTo>
                  <a:lnTo>
                    <a:pt x="1052974" y="1086761"/>
                  </a:lnTo>
                  <a:close/>
                </a:path>
                <a:path w="2330450" h="1436370" extrusionOk="0">
                  <a:moveTo>
                    <a:pt x="1109715" y="1088104"/>
                  </a:moveTo>
                  <a:lnTo>
                    <a:pt x="1104759" y="1087513"/>
                  </a:lnTo>
                  <a:lnTo>
                    <a:pt x="1101274" y="1083817"/>
                  </a:lnTo>
                  <a:lnTo>
                    <a:pt x="1100483" y="1079339"/>
                  </a:lnTo>
                  <a:lnTo>
                    <a:pt x="1104567" y="1075088"/>
                  </a:lnTo>
                  <a:lnTo>
                    <a:pt x="1109511" y="1074756"/>
                  </a:lnTo>
                  <a:lnTo>
                    <a:pt x="1112372" y="1077922"/>
                  </a:lnTo>
                  <a:lnTo>
                    <a:pt x="1115128" y="1079634"/>
                  </a:lnTo>
                  <a:lnTo>
                    <a:pt x="1115227" y="1082677"/>
                  </a:lnTo>
                  <a:lnTo>
                    <a:pt x="1112570" y="1084544"/>
                  </a:lnTo>
                  <a:lnTo>
                    <a:pt x="1109715" y="1088104"/>
                  </a:lnTo>
                  <a:close/>
                </a:path>
                <a:path w="2330450" h="1436370" extrusionOk="0">
                  <a:moveTo>
                    <a:pt x="737365" y="1089613"/>
                  </a:moveTo>
                  <a:lnTo>
                    <a:pt x="732421" y="1088954"/>
                  </a:lnTo>
                  <a:lnTo>
                    <a:pt x="728985" y="1085221"/>
                  </a:lnTo>
                  <a:lnTo>
                    <a:pt x="728244" y="1080731"/>
                  </a:lnTo>
                  <a:lnTo>
                    <a:pt x="732384" y="1076536"/>
                  </a:lnTo>
                  <a:lnTo>
                    <a:pt x="737340" y="1076259"/>
                  </a:lnTo>
                  <a:lnTo>
                    <a:pt x="740158" y="1079462"/>
                  </a:lnTo>
                  <a:lnTo>
                    <a:pt x="742896" y="1081205"/>
                  </a:lnTo>
                  <a:lnTo>
                    <a:pt x="742939" y="1084254"/>
                  </a:lnTo>
                  <a:lnTo>
                    <a:pt x="740263" y="1086084"/>
                  </a:lnTo>
                  <a:lnTo>
                    <a:pt x="737365" y="1089613"/>
                  </a:lnTo>
                  <a:close/>
                </a:path>
                <a:path w="2330450" h="1436370" extrusionOk="0">
                  <a:moveTo>
                    <a:pt x="1162087" y="1090778"/>
                  </a:moveTo>
                  <a:lnTo>
                    <a:pt x="1160275" y="1088073"/>
                  </a:lnTo>
                  <a:lnTo>
                    <a:pt x="1156791" y="1085135"/>
                  </a:lnTo>
                  <a:lnTo>
                    <a:pt x="1157526" y="1080213"/>
                  </a:lnTo>
                  <a:lnTo>
                    <a:pt x="1161321" y="1076850"/>
                  </a:lnTo>
                  <a:lnTo>
                    <a:pt x="1165826" y="1076179"/>
                  </a:lnTo>
                  <a:lnTo>
                    <a:pt x="1169972" y="1080374"/>
                  </a:lnTo>
                  <a:lnTo>
                    <a:pt x="1170176" y="1085308"/>
                  </a:lnTo>
                  <a:lnTo>
                    <a:pt x="1166922" y="1088080"/>
                  </a:lnTo>
                  <a:lnTo>
                    <a:pt x="1165134" y="1090772"/>
                  </a:lnTo>
                  <a:lnTo>
                    <a:pt x="1162087" y="1090778"/>
                  </a:lnTo>
                  <a:close/>
                </a:path>
                <a:path w="2330450" h="1436370" extrusionOk="0">
                  <a:moveTo>
                    <a:pt x="793543" y="1091160"/>
                  </a:moveTo>
                  <a:lnTo>
                    <a:pt x="788624" y="1090371"/>
                  </a:lnTo>
                  <a:lnTo>
                    <a:pt x="785294" y="1086546"/>
                  </a:lnTo>
                  <a:lnTo>
                    <a:pt x="784651" y="1082055"/>
                  </a:lnTo>
                  <a:lnTo>
                    <a:pt x="788909" y="1077965"/>
                  </a:lnTo>
                  <a:lnTo>
                    <a:pt x="793871" y="1077811"/>
                  </a:lnTo>
                  <a:lnTo>
                    <a:pt x="796602" y="1081076"/>
                  </a:lnTo>
                  <a:lnTo>
                    <a:pt x="799290" y="1082893"/>
                  </a:lnTo>
                  <a:lnTo>
                    <a:pt x="799266" y="1085942"/>
                  </a:lnTo>
                  <a:lnTo>
                    <a:pt x="796540" y="1087710"/>
                  </a:lnTo>
                  <a:lnTo>
                    <a:pt x="793543" y="1091160"/>
                  </a:lnTo>
                  <a:close/>
                </a:path>
                <a:path w="2330450" h="1436370" extrusionOk="0">
                  <a:moveTo>
                    <a:pt x="850290" y="1092490"/>
                  </a:moveTo>
                  <a:lnTo>
                    <a:pt x="845328" y="1091985"/>
                  </a:lnTo>
                  <a:lnTo>
                    <a:pt x="841775" y="1088351"/>
                  </a:lnTo>
                  <a:lnTo>
                    <a:pt x="840916" y="1083879"/>
                  </a:lnTo>
                  <a:lnTo>
                    <a:pt x="844920" y="1079560"/>
                  </a:lnTo>
                  <a:lnTo>
                    <a:pt x="849858" y="1079148"/>
                  </a:lnTo>
                  <a:lnTo>
                    <a:pt x="852768" y="1082271"/>
                  </a:lnTo>
                  <a:lnTo>
                    <a:pt x="855555" y="1083940"/>
                  </a:lnTo>
                  <a:lnTo>
                    <a:pt x="855710" y="1086971"/>
                  </a:lnTo>
                  <a:lnTo>
                    <a:pt x="853084" y="1088880"/>
                  </a:lnTo>
                  <a:lnTo>
                    <a:pt x="850290" y="1092490"/>
                  </a:lnTo>
                  <a:close/>
                </a:path>
                <a:path w="2330450" h="1436370" extrusionOk="0">
                  <a:moveTo>
                    <a:pt x="902539" y="1095213"/>
                  </a:moveTo>
                  <a:lnTo>
                    <a:pt x="900733" y="1092509"/>
                  </a:lnTo>
                  <a:lnTo>
                    <a:pt x="897243" y="1089570"/>
                  </a:lnTo>
                  <a:lnTo>
                    <a:pt x="897978" y="1084655"/>
                  </a:lnTo>
                  <a:lnTo>
                    <a:pt x="901779" y="1081291"/>
                  </a:lnTo>
                  <a:lnTo>
                    <a:pt x="906284" y="1080614"/>
                  </a:lnTo>
                  <a:lnTo>
                    <a:pt x="910436" y="1084809"/>
                  </a:lnTo>
                  <a:lnTo>
                    <a:pt x="910640" y="1089743"/>
                  </a:lnTo>
                  <a:lnTo>
                    <a:pt x="907386" y="1092515"/>
                  </a:lnTo>
                  <a:lnTo>
                    <a:pt x="905598" y="1095207"/>
                  </a:lnTo>
                  <a:lnTo>
                    <a:pt x="902539" y="1095213"/>
                  </a:lnTo>
                  <a:close/>
                </a:path>
                <a:path w="2330450" h="1436370" extrusionOk="0">
                  <a:moveTo>
                    <a:pt x="842708" y="946192"/>
                  </a:moveTo>
                  <a:lnTo>
                    <a:pt x="837758" y="945563"/>
                  </a:lnTo>
                  <a:lnTo>
                    <a:pt x="834298" y="941849"/>
                  </a:lnTo>
                  <a:lnTo>
                    <a:pt x="833525" y="937364"/>
                  </a:lnTo>
                  <a:lnTo>
                    <a:pt x="837641" y="933145"/>
                  </a:lnTo>
                  <a:lnTo>
                    <a:pt x="842591" y="932837"/>
                  </a:lnTo>
                  <a:lnTo>
                    <a:pt x="845427" y="936021"/>
                  </a:lnTo>
                  <a:lnTo>
                    <a:pt x="848177" y="937746"/>
                  </a:lnTo>
                  <a:lnTo>
                    <a:pt x="848251" y="940795"/>
                  </a:lnTo>
                  <a:lnTo>
                    <a:pt x="845588" y="942650"/>
                  </a:lnTo>
                  <a:lnTo>
                    <a:pt x="842708" y="946192"/>
                  </a:lnTo>
                  <a:close/>
                </a:path>
                <a:path w="2330450" h="1436370" extrusionOk="0">
                  <a:moveTo>
                    <a:pt x="1267498" y="947399"/>
                  </a:moveTo>
                  <a:lnTo>
                    <a:pt x="1265663" y="944732"/>
                  </a:lnTo>
                  <a:lnTo>
                    <a:pt x="1262122" y="941843"/>
                  </a:lnTo>
                  <a:lnTo>
                    <a:pt x="1262783" y="936915"/>
                  </a:lnTo>
                  <a:lnTo>
                    <a:pt x="1266528" y="933484"/>
                  </a:lnTo>
                  <a:lnTo>
                    <a:pt x="1271027" y="932744"/>
                  </a:lnTo>
                  <a:lnTo>
                    <a:pt x="1275241" y="936871"/>
                  </a:lnTo>
                  <a:lnTo>
                    <a:pt x="1275519" y="941812"/>
                  </a:lnTo>
                  <a:lnTo>
                    <a:pt x="1272306" y="944621"/>
                  </a:lnTo>
                  <a:lnTo>
                    <a:pt x="1270557" y="947349"/>
                  </a:lnTo>
                  <a:lnTo>
                    <a:pt x="1267498" y="947399"/>
                  </a:lnTo>
                  <a:close/>
                </a:path>
                <a:path w="2330450" h="1436370" extrusionOk="0">
                  <a:moveTo>
                    <a:pt x="471507" y="947818"/>
                  </a:moveTo>
                  <a:lnTo>
                    <a:pt x="466607" y="946894"/>
                  </a:lnTo>
                  <a:lnTo>
                    <a:pt x="463393" y="942964"/>
                  </a:lnTo>
                  <a:lnTo>
                    <a:pt x="462899" y="938448"/>
                  </a:lnTo>
                  <a:lnTo>
                    <a:pt x="467268" y="934481"/>
                  </a:lnTo>
                  <a:lnTo>
                    <a:pt x="472224" y="934481"/>
                  </a:lnTo>
                  <a:lnTo>
                    <a:pt x="474863" y="937832"/>
                  </a:lnTo>
                  <a:lnTo>
                    <a:pt x="477501" y="939724"/>
                  </a:lnTo>
                  <a:lnTo>
                    <a:pt x="477378" y="942761"/>
                  </a:lnTo>
                  <a:lnTo>
                    <a:pt x="474603" y="944448"/>
                  </a:lnTo>
                  <a:lnTo>
                    <a:pt x="471507" y="947818"/>
                  </a:lnTo>
                  <a:close/>
                </a:path>
                <a:path w="2330450" h="1436370" extrusionOk="0">
                  <a:moveTo>
                    <a:pt x="894579" y="947676"/>
                  </a:moveTo>
                  <a:lnTo>
                    <a:pt x="890315" y="943604"/>
                  </a:lnTo>
                  <a:lnTo>
                    <a:pt x="889982" y="938676"/>
                  </a:lnTo>
                  <a:lnTo>
                    <a:pt x="893158" y="935824"/>
                  </a:lnTo>
                  <a:lnTo>
                    <a:pt x="894876" y="933077"/>
                  </a:lnTo>
                  <a:lnTo>
                    <a:pt x="897935" y="932978"/>
                  </a:lnTo>
                  <a:lnTo>
                    <a:pt x="899807" y="935621"/>
                  </a:lnTo>
                  <a:lnTo>
                    <a:pt x="903373" y="938473"/>
                  </a:lnTo>
                  <a:lnTo>
                    <a:pt x="902786" y="943407"/>
                  </a:lnTo>
                  <a:lnTo>
                    <a:pt x="899072" y="946887"/>
                  </a:lnTo>
                  <a:lnTo>
                    <a:pt x="894579" y="947676"/>
                  </a:lnTo>
                  <a:close/>
                </a:path>
                <a:path w="2330450" h="1436370" extrusionOk="0">
                  <a:moveTo>
                    <a:pt x="38634" y="949099"/>
                  </a:moveTo>
                  <a:lnTo>
                    <a:pt x="34506" y="944886"/>
                  </a:lnTo>
                  <a:lnTo>
                    <a:pt x="34321" y="939939"/>
                  </a:lnTo>
                  <a:lnTo>
                    <a:pt x="37584" y="937198"/>
                  </a:lnTo>
                  <a:lnTo>
                    <a:pt x="39388" y="934500"/>
                  </a:lnTo>
                  <a:lnTo>
                    <a:pt x="42447" y="934512"/>
                  </a:lnTo>
                  <a:lnTo>
                    <a:pt x="44233" y="937217"/>
                  </a:lnTo>
                  <a:lnTo>
                    <a:pt x="47718" y="940179"/>
                  </a:lnTo>
                  <a:lnTo>
                    <a:pt x="46958" y="945101"/>
                  </a:lnTo>
                  <a:lnTo>
                    <a:pt x="43145" y="948440"/>
                  </a:lnTo>
                  <a:lnTo>
                    <a:pt x="38634" y="949099"/>
                  </a:lnTo>
                  <a:close/>
                </a:path>
                <a:path w="2330450" h="1436370" extrusionOk="0">
                  <a:moveTo>
                    <a:pt x="526994" y="950399"/>
                  </a:moveTo>
                  <a:lnTo>
                    <a:pt x="523953" y="950239"/>
                  </a:lnTo>
                  <a:lnTo>
                    <a:pt x="522285" y="947454"/>
                  </a:lnTo>
                  <a:lnTo>
                    <a:pt x="518936" y="944337"/>
                  </a:lnTo>
                  <a:lnTo>
                    <a:pt x="519918" y="939465"/>
                  </a:lnTo>
                  <a:lnTo>
                    <a:pt x="523898" y="936305"/>
                  </a:lnTo>
                  <a:lnTo>
                    <a:pt x="528440" y="935867"/>
                  </a:lnTo>
                  <a:lnTo>
                    <a:pt x="532364" y="940260"/>
                  </a:lnTo>
                  <a:lnTo>
                    <a:pt x="532308" y="945200"/>
                  </a:lnTo>
                  <a:lnTo>
                    <a:pt x="528922" y="947793"/>
                  </a:lnTo>
                  <a:lnTo>
                    <a:pt x="526994" y="950399"/>
                  </a:lnTo>
                  <a:close/>
                </a:path>
                <a:path w="2330450" h="1436370" extrusionOk="0">
                  <a:moveTo>
                    <a:pt x="955424" y="949148"/>
                  </a:moveTo>
                  <a:lnTo>
                    <a:pt x="950474" y="948526"/>
                  </a:lnTo>
                  <a:lnTo>
                    <a:pt x="947013" y="944812"/>
                  </a:lnTo>
                  <a:lnTo>
                    <a:pt x="946247" y="940327"/>
                  </a:lnTo>
                  <a:lnTo>
                    <a:pt x="950362" y="936102"/>
                  </a:lnTo>
                  <a:lnTo>
                    <a:pt x="955306" y="935800"/>
                  </a:lnTo>
                  <a:lnTo>
                    <a:pt x="958149" y="938984"/>
                  </a:lnTo>
                  <a:lnTo>
                    <a:pt x="960892" y="940709"/>
                  </a:lnTo>
                  <a:lnTo>
                    <a:pt x="960967" y="943752"/>
                  </a:lnTo>
                  <a:lnTo>
                    <a:pt x="958303" y="945606"/>
                  </a:lnTo>
                  <a:lnTo>
                    <a:pt x="955424" y="949148"/>
                  </a:lnTo>
                  <a:close/>
                </a:path>
                <a:path w="2330450" h="1436370" extrusionOk="0">
                  <a:moveTo>
                    <a:pt x="99330" y="950750"/>
                  </a:moveTo>
                  <a:lnTo>
                    <a:pt x="94417" y="949869"/>
                  </a:lnTo>
                  <a:lnTo>
                    <a:pt x="91185" y="946013"/>
                  </a:lnTo>
                  <a:lnTo>
                    <a:pt x="90567" y="941535"/>
                  </a:lnTo>
                  <a:lnTo>
                    <a:pt x="94912" y="937506"/>
                  </a:lnTo>
                  <a:lnTo>
                    <a:pt x="99868" y="937457"/>
                  </a:lnTo>
                  <a:lnTo>
                    <a:pt x="102537" y="940752"/>
                  </a:lnTo>
                  <a:lnTo>
                    <a:pt x="105194" y="942606"/>
                  </a:lnTo>
                  <a:lnTo>
                    <a:pt x="105139" y="945631"/>
                  </a:lnTo>
                  <a:lnTo>
                    <a:pt x="102383" y="947349"/>
                  </a:lnTo>
                  <a:lnTo>
                    <a:pt x="99330" y="950750"/>
                  </a:lnTo>
                  <a:close/>
                </a:path>
                <a:path w="2330450" h="1436370" extrusionOk="0">
                  <a:moveTo>
                    <a:pt x="1007919" y="951828"/>
                  </a:moveTo>
                  <a:lnTo>
                    <a:pt x="1006096" y="949148"/>
                  </a:lnTo>
                  <a:lnTo>
                    <a:pt x="1002574" y="946247"/>
                  </a:lnTo>
                  <a:lnTo>
                    <a:pt x="1003253" y="941319"/>
                  </a:lnTo>
                  <a:lnTo>
                    <a:pt x="1007017" y="937913"/>
                  </a:lnTo>
                  <a:lnTo>
                    <a:pt x="1011516" y="937192"/>
                  </a:lnTo>
                  <a:lnTo>
                    <a:pt x="1015705" y="941337"/>
                  </a:lnTo>
                  <a:lnTo>
                    <a:pt x="1015965" y="946272"/>
                  </a:lnTo>
                  <a:lnTo>
                    <a:pt x="1012745" y="949074"/>
                  </a:lnTo>
                  <a:lnTo>
                    <a:pt x="1010984" y="951791"/>
                  </a:lnTo>
                  <a:lnTo>
                    <a:pt x="1007919" y="951828"/>
                  </a:lnTo>
                  <a:close/>
                </a:path>
                <a:path w="2330450" h="1436370" extrusionOk="0">
                  <a:moveTo>
                    <a:pt x="1067750" y="952234"/>
                  </a:moveTo>
                  <a:lnTo>
                    <a:pt x="1062843" y="951341"/>
                  </a:lnTo>
                  <a:lnTo>
                    <a:pt x="1059605" y="947436"/>
                  </a:lnTo>
                  <a:lnTo>
                    <a:pt x="1059080" y="942920"/>
                  </a:lnTo>
                  <a:lnTo>
                    <a:pt x="1063430" y="938935"/>
                  </a:lnTo>
                  <a:lnTo>
                    <a:pt x="1068392" y="938904"/>
                  </a:lnTo>
                  <a:lnTo>
                    <a:pt x="1071050" y="942237"/>
                  </a:lnTo>
                  <a:lnTo>
                    <a:pt x="1073694" y="944109"/>
                  </a:lnTo>
                  <a:lnTo>
                    <a:pt x="1073589" y="947146"/>
                  </a:lnTo>
                  <a:lnTo>
                    <a:pt x="1070827" y="948852"/>
                  </a:lnTo>
                  <a:lnTo>
                    <a:pt x="1067750" y="952234"/>
                  </a:lnTo>
                  <a:close/>
                </a:path>
                <a:path w="2330450" h="1436370" extrusionOk="0">
                  <a:moveTo>
                    <a:pt x="695881" y="953583"/>
                  </a:moveTo>
                  <a:lnTo>
                    <a:pt x="690932" y="952961"/>
                  </a:lnTo>
                  <a:lnTo>
                    <a:pt x="687471" y="949247"/>
                  </a:lnTo>
                  <a:lnTo>
                    <a:pt x="686705" y="944762"/>
                  </a:lnTo>
                  <a:lnTo>
                    <a:pt x="690820" y="940537"/>
                  </a:lnTo>
                  <a:lnTo>
                    <a:pt x="695764" y="940235"/>
                  </a:lnTo>
                  <a:lnTo>
                    <a:pt x="698607" y="943419"/>
                  </a:lnTo>
                  <a:lnTo>
                    <a:pt x="701350" y="945144"/>
                  </a:lnTo>
                  <a:lnTo>
                    <a:pt x="701424" y="948193"/>
                  </a:lnTo>
                  <a:lnTo>
                    <a:pt x="698761" y="950041"/>
                  </a:lnTo>
                  <a:lnTo>
                    <a:pt x="695881" y="953583"/>
                  </a:lnTo>
                  <a:close/>
                </a:path>
                <a:path w="2330450" h="1436370" extrusionOk="0">
                  <a:moveTo>
                    <a:pt x="1120554" y="954766"/>
                  </a:moveTo>
                  <a:lnTo>
                    <a:pt x="1118742" y="952062"/>
                  </a:lnTo>
                  <a:lnTo>
                    <a:pt x="1115258" y="949124"/>
                  </a:lnTo>
                  <a:lnTo>
                    <a:pt x="1116000" y="944202"/>
                  </a:lnTo>
                  <a:lnTo>
                    <a:pt x="1119794" y="940845"/>
                  </a:lnTo>
                  <a:lnTo>
                    <a:pt x="1124299" y="940167"/>
                  </a:lnTo>
                  <a:lnTo>
                    <a:pt x="1128445" y="944362"/>
                  </a:lnTo>
                  <a:lnTo>
                    <a:pt x="1128655" y="949296"/>
                  </a:lnTo>
                  <a:lnTo>
                    <a:pt x="1125401" y="952068"/>
                  </a:lnTo>
                  <a:lnTo>
                    <a:pt x="1123613" y="954760"/>
                  </a:lnTo>
                  <a:lnTo>
                    <a:pt x="1120554" y="954766"/>
                  </a:lnTo>
                  <a:close/>
                </a:path>
                <a:path w="2330450" h="1436370" extrusionOk="0">
                  <a:moveTo>
                    <a:pt x="751739" y="955234"/>
                  </a:moveTo>
                  <a:lnTo>
                    <a:pt x="746857" y="954267"/>
                  </a:lnTo>
                  <a:lnTo>
                    <a:pt x="743687" y="950294"/>
                  </a:lnTo>
                  <a:lnTo>
                    <a:pt x="743242" y="945766"/>
                  </a:lnTo>
                  <a:lnTo>
                    <a:pt x="747648" y="941849"/>
                  </a:lnTo>
                  <a:lnTo>
                    <a:pt x="752604" y="941917"/>
                  </a:lnTo>
                  <a:lnTo>
                    <a:pt x="755205" y="945286"/>
                  </a:lnTo>
                  <a:lnTo>
                    <a:pt x="757819" y="947208"/>
                  </a:lnTo>
                  <a:lnTo>
                    <a:pt x="757665" y="950245"/>
                  </a:lnTo>
                  <a:lnTo>
                    <a:pt x="754872" y="951902"/>
                  </a:lnTo>
                  <a:lnTo>
                    <a:pt x="751739" y="955234"/>
                  </a:lnTo>
                  <a:close/>
                </a:path>
                <a:path w="2330450" h="1436370" extrusionOk="0">
                  <a:moveTo>
                    <a:pt x="1180904" y="955049"/>
                  </a:moveTo>
                  <a:lnTo>
                    <a:pt x="1175948" y="954452"/>
                  </a:lnTo>
                  <a:lnTo>
                    <a:pt x="1172463" y="950762"/>
                  </a:lnTo>
                  <a:lnTo>
                    <a:pt x="1171672" y="946278"/>
                  </a:lnTo>
                  <a:lnTo>
                    <a:pt x="1175750" y="942027"/>
                  </a:lnTo>
                  <a:lnTo>
                    <a:pt x="1180700" y="941695"/>
                  </a:lnTo>
                  <a:lnTo>
                    <a:pt x="1183555" y="944867"/>
                  </a:lnTo>
                  <a:lnTo>
                    <a:pt x="1186311" y="946573"/>
                  </a:lnTo>
                  <a:lnTo>
                    <a:pt x="1186410" y="949616"/>
                  </a:lnTo>
                  <a:lnTo>
                    <a:pt x="1183759" y="951489"/>
                  </a:lnTo>
                  <a:lnTo>
                    <a:pt x="1180904" y="955049"/>
                  </a:lnTo>
                  <a:close/>
                </a:path>
                <a:path w="2330450" h="1436370" extrusionOk="0">
                  <a:moveTo>
                    <a:pt x="803771" y="956448"/>
                  </a:moveTo>
                  <a:lnTo>
                    <a:pt x="799729" y="952136"/>
                  </a:lnTo>
                  <a:lnTo>
                    <a:pt x="799655" y="947183"/>
                  </a:lnTo>
                  <a:lnTo>
                    <a:pt x="802980" y="944510"/>
                  </a:lnTo>
                  <a:lnTo>
                    <a:pt x="804840" y="941855"/>
                  </a:lnTo>
                  <a:lnTo>
                    <a:pt x="807892" y="941935"/>
                  </a:lnTo>
                  <a:lnTo>
                    <a:pt x="809623" y="944676"/>
                  </a:lnTo>
                  <a:lnTo>
                    <a:pt x="813040" y="947719"/>
                  </a:lnTo>
                  <a:lnTo>
                    <a:pt x="812169" y="952616"/>
                  </a:lnTo>
                  <a:lnTo>
                    <a:pt x="808288" y="955875"/>
                  </a:lnTo>
                  <a:lnTo>
                    <a:pt x="803771" y="956448"/>
                  </a:lnTo>
                  <a:close/>
                </a:path>
                <a:path w="2330450" h="1436370" extrusionOk="0">
                  <a:moveTo>
                    <a:pt x="1237391" y="956472"/>
                  </a:moveTo>
                  <a:lnTo>
                    <a:pt x="1232423" y="955986"/>
                  </a:lnTo>
                  <a:lnTo>
                    <a:pt x="1228864" y="952364"/>
                  </a:lnTo>
                  <a:lnTo>
                    <a:pt x="1227986" y="947892"/>
                  </a:lnTo>
                  <a:lnTo>
                    <a:pt x="1231978" y="943561"/>
                  </a:lnTo>
                  <a:lnTo>
                    <a:pt x="1236915" y="943130"/>
                  </a:lnTo>
                  <a:lnTo>
                    <a:pt x="1239838" y="946241"/>
                  </a:lnTo>
                  <a:lnTo>
                    <a:pt x="1242632" y="947904"/>
                  </a:lnTo>
                  <a:lnTo>
                    <a:pt x="1242792" y="950928"/>
                  </a:lnTo>
                  <a:lnTo>
                    <a:pt x="1240172" y="952850"/>
                  </a:lnTo>
                  <a:lnTo>
                    <a:pt x="1237391" y="956472"/>
                  </a:lnTo>
                  <a:close/>
                </a:path>
                <a:path w="2330450" h="1436370" extrusionOk="0">
                  <a:moveTo>
                    <a:pt x="437526" y="958129"/>
                  </a:moveTo>
                  <a:lnTo>
                    <a:pt x="432607" y="957279"/>
                  </a:lnTo>
                  <a:lnTo>
                    <a:pt x="429319" y="953423"/>
                  </a:lnTo>
                  <a:lnTo>
                    <a:pt x="428732" y="948920"/>
                  </a:lnTo>
                  <a:lnTo>
                    <a:pt x="433039" y="944879"/>
                  </a:lnTo>
                  <a:lnTo>
                    <a:pt x="438002" y="944781"/>
                  </a:lnTo>
                  <a:lnTo>
                    <a:pt x="440696" y="948083"/>
                  </a:lnTo>
                  <a:lnTo>
                    <a:pt x="443365" y="949931"/>
                  </a:lnTo>
                  <a:lnTo>
                    <a:pt x="443304" y="952974"/>
                  </a:lnTo>
                  <a:lnTo>
                    <a:pt x="440560" y="954711"/>
                  </a:lnTo>
                  <a:lnTo>
                    <a:pt x="437526" y="958129"/>
                  </a:lnTo>
                  <a:close/>
                </a:path>
                <a:path w="2330450" h="1436370" extrusionOk="0">
                  <a:moveTo>
                    <a:pt x="861043" y="959207"/>
                  </a:moveTo>
                  <a:lnTo>
                    <a:pt x="859203" y="956491"/>
                  </a:lnTo>
                  <a:lnTo>
                    <a:pt x="855728" y="953590"/>
                  </a:lnTo>
                  <a:lnTo>
                    <a:pt x="856445" y="948668"/>
                  </a:lnTo>
                  <a:lnTo>
                    <a:pt x="860227" y="945286"/>
                  </a:lnTo>
                  <a:lnTo>
                    <a:pt x="864738" y="944596"/>
                  </a:lnTo>
                  <a:lnTo>
                    <a:pt x="868897" y="948772"/>
                  </a:lnTo>
                  <a:lnTo>
                    <a:pt x="869120" y="953713"/>
                  </a:lnTo>
                  <a:lnTo>
                    <a:pt x="865865" y="956516"/>
                  </a:lnTo>
                  <a:lnTo>
                    <a:pt x="864096" y="959201"/>
                  </a:lnTo>
                  <a:lnTo>
                    <a:pt x="861043" y="959207"/>
                  </a:lnTo>
                  <a:close/>
                </a:path>
                <a:path w="2330450" h="1436370" extrusionOk="0">
                  <a:moveTo>
                    <a:pt x="9374" y="959435"/>
                  </a:moveTo>
                  <a:lnTo>
                    <a:pt x="4412" y="958930"/>
                  </a:lnTo>
                  <a:lnTo>
                    <a:pt x="858" y="955296"/>
                  </a:lnTo>
                  <a:lnTo>
                    <a:pt x="0" y="950824"/>
                  </a:lnTo>
                  <a:lnTo>
                    <a:pt x="4004" y="946506"/>
                  </a:lnTo>
                  <a:lnTo>
                    <a:pt x="8941" y="946093"/>
                  </a:lnTo>
                  <a:lnTo>
                    <a:pt x="11852" y="949216"/>
                  </a:lnTo>
                  <a:lnTo>
                    <a:pt x="14639" y="950885"/>
                  </a:lnTo>
                  <a:lnTo>
                    <a:pt x="14787" y="953916"/>
                  </a:lnTo>
                  <a:lnTo>
                    <a:pt x="12167" y="955826"/>
                  </a:lnTo>
                  <a:lnTo>
                    <a:pt x="9374" y="959435"/>
                  </a:lnTo>
                  <a:close/>
                </a:path>
                <a:path w="2330450" h="1436370" extrusionOk="0">
                  <a:moveTo>
                    <a:pt x="494341" y="959435"/>
                  </a:moveTo>
                  <a:lnTo>
                    <a:pt x="489379" y="958930"/>
                  </a:lnTo>
                  <a:lnTo>
                    <a:pt x="485825" y="955296"/>
                  </a:lnTo>
                  <a:lnTo>
                    <a:pt x="484966" y="950824"/>
                  </a:lnTo>
                  <a:lnTo>
                    <a:pt x="488971" y="946506"/>
                  </a:lnTo>
                  <a:lnTo>
                    <a:pt x="493914" y="946093"/>
                  </a:lnTo>
                  <a:lnTo>
                    <a:pt x="496825" y="949216"/>
                  </a:lnTo>
                  <a:lnTo>
                    <a:pt x="499612" y="950885"/>
                  </a:lnTo>
                  <a:lnTo>
                    <a:pt x="499754" y="953916"/>
                  </a:lnTo>
                  <a:lnTo>
                    <a:pt x="497134" y="955826"/>
                  </a:lnTo>
                  <a:lnTo>
                    <a:pt x="494341" y="959435"/>
                  </a:lnTo>
                  <a:close/>
                </a:path>
                <a:path w="2330450" h="1436370" extrusionOk="0">
                  <a:moveTo>
                    <a:pt x="917493" y="960704"/>
                  </a:moveTo>
                  <a:lnTo>
                    <a:pt x="915652" y="958037"/>
                  </a:lnTo>
                  <a:lnTo>
                    <a:pt x="912117" y="955148"/>
                  </a:lnTo>
                  <a:lnTo>
                    <a:pt x="912772" y="950214"/>
                  </a:lnTo>
                  <a:lnTo>
                    <a:pt x="916517" y="946789"/>
                  </a:lnTo>
                  <a:lnTo>
                    <a:pt x="921016" y="946050"/>
                  </a:lnTo>
                  <a:lnTo>
                    <a:pt x="925230" y="950177"/>
                  </a:lnTo>
                  <a:lnTo>
                    <a:pt x="925502" y="955117"/>
                  </a:lnTo>
                  <a:lnTo>
                    <a:pt x="922295" y="957926"/>
                  </a:lnTo>
                  <a:lnTo>
                    <a:pt x="920546" y="960655"/>
                  </a:lnTo>
                  <a:lnTo>
                    <a:pt x="917493" y="960704"/>
                  </a:lnTo>
                  <a:close/>
                </a:path>
                <a:path w="2330450" h="1436370" extrusionOk="0">
                  <a:moveTo>
                    <a:pt x="64403" y="962207"/>
                  </a:moveTo>
                  <a:lnTo>
                    <a:pt x="61357" y="962096"/>
                  </a:lnTo>
                  <a:lnTo>
                    <a:pt x="59645" y="959343"/>
                  </a:lnTo>
                  <a:lnTo>
                    <a:pt x="56246" y="956281"/>
                  </a:lnTo>
                  <a:lnTo>
                    <a:pt x="57154" y="951390"/>
                  </a:lnTo>
                  <a:lnTo>
                    <a:pt x="61072" y="948163"/>
                  </a:lnTo>
                  <a:lnTo>
                    <a:pt x="65596" y="947639"/>
                  </a:lnTo>
                  <a:lnTo>
                    <a:pt x="69600" y="951969"/>
                  </a:lnTo>
                  <a:lnTo>
                    <a:pt x="69631" y="956922"/>
                  </a:lnTo>
                  <a:lnTo>
                    <a:pt x="66288" y="959565"/>
                  </a:lnTo>
                  <a:lnTo>
                    <a:pt x="64403" y="962207"/>
                  </a:lnTo>
                  <a:close/>
                </a:path>
                <a:path w="2330450" h="1436370" extrusionOk="0">
                  <a:moveTo>
                    <a:pt x="972943" y="960914"/>
                  </a:moveTo>
                  <a:lnTo>
                    <a:pt x="968839" y="956670"/>
                  </a:lnTo>
                  <a:lnTo>
                    <a:pt x="968691" y="951723"/>
                  </a:lnTo>
                  <a:lnTo>
                    <a:pt x="971972" y="949000"/>
                  </a:lnTo>
                  <a:lnTo>
                    <a:pt x="973789" y="946315"/>
                  </a:lnTo>
                  <a:lnTo>
                    <a:pt x="976848" y="946345"/>
                  </a:lnTo>
                  <a:lnTo>
                    <a:pt x="978616" y="949062"/>
                  </a:lnTo>
                  <a:lnTo>
                    <a:pt x="982082" y="952043"/>
                  </a:lnTo>
                  <a:lnTo>
                    <a:pt x="981291" y="956953"/>
                  </a:lnTo>
                  <a:lnTo>
                    <a:pt x="977454" y="960273"/>
                  </a:lnTo>
                  <a:lnTo>
                    <a:pt x="972943" y="960914"/>
                  </a:lnTo>
                  <a:close/>
                </a:path>
                <a:path w="2330450" h="1436370" extrusionOk="0">
                  <a:moveTo>
                    <a:pt x="1029300" y="962386"/>
                  </a:moveTo>
                  <a:lnTo>
                    <a:pt x="1025197" y="958148"/>
                  </a:lnTo>
                  <a:lnTo>
                    <a:pt x="1025049" y="953202"/>
                  </a:lnTo>
                  <a:lnTo>
                    <a:pt x="1028330" y="950479"/>
                  </a:lnTo>
                  <a:lnTo>
                    <a:pt x="1030147" y="947793"/>
                  </a:lnTo>
                  <a:lnTo>
                    <a:pt x="1033206" y="947818"/>
                  </a:lnTo>
                  <a:lnTo>
                    <a:pt x="1034973" y="950534"/>
                  </a:lnTo>
                  <a:lnTo>
                    <a:pt x="1038440" y="953522"/>
                  </a:lnTo>
                  <a:lnTo>
                    <a:pt x="1037649" y="958431"/>
                  </a:lnTo>
                  <a:lnTo>
                    <a:pt x="1033811" y="961752"/>
                  </a:lnTo>
                  <a:lnTo>
                    <a:pt x="1029300" y="962386"/>
                  </a:lnTo>
                  <a:close/>
                </a:path>
                <a:path w="2330450" h="1436370" extrusionOk="0">
                  <a:moveTo>
                    <a:pt x="1086035" y="963975"/>
                  </a:moveTo>
                  <a:lnTo>
                    <a:pt x="1081691" y="959996"/>
                  </a:lnTo>
                  <a:lnTo>
                    <a:pt x="1081258" y="955068"/>
                  </a:lnTo>
                  <a:lnTo>
                    <a:pt x="1084379" y="952160"/>
                  </a:lnTo>
                  <a:lnTo>
                    <a:pt x="1086047" y="949376"/>
                  </a:lnTo>
                  <a:lnTo>
                    <a:pt x="1089088" y="949216"/>
                  </a:lnTo>
                  <a:lnTo>
                    <a:pt x="1091016" y="951828"/>
                  </a:lnTo>
                  <a:lnTo>
                    <a:pt x="1094649" y="954600"/>
                  </a:lnTo>
                  <a:lnTo>
                    <a:pt x="1094161" y="959546"/>
                  </a:lnTo>
                  <a:lnTo>
                    <a:pt x="1090521" y="963101"/>
                  </a:lnTo>
                  <a:lnTo>
                    <a:pt x="1086035" y="963975"/>
                  </a:lnTo>
                  <a:close/>
                </a:path>
                <a:path w="2330450" h="1436370" extrusionOk="0">
                  <a:moveTo>
                    <a:pt x="1997924" y="963877"/>
                  </a:moveTo>
                  <a:lnTo>
                    <a:pt x="1995001" y="960772"/>
                  </a:lnTo>
                  <a:lnTo>
                    <a:pt x="1992208" y="959109"/>
                  </a:lnTo>
                  <a:lnTo>
                    <a:pt x="1992053" y="956072"/>
                  </a:lnTo>
                  <a:lnTo>
                    <a:pt x="1994667" y="954150"/>
                  </a:lnTo>
                  <a:lnTo>
                    <a:pt x="1997448" y="950534"/>
                  </a:lnTo>
                  <a:lnTo>
                    <a:pt x="2002416" y="951021"/>
                  </a:lnTo>
                  <a:lnTo>
                    <a:pt x="2005982" y="954649"/>
                  </a:lnTo>
                  <a:lnTo>
                    <a:pt x="2006860" y="959121"/>
                  </a:lnTo>
                  <a:lnTo>
                    <a:pt x="2002861" y="963452"/>
                  </a:lnTo>
                  <a:lnTo>
                    <a:pt x="1997924" y="963877"/>
                  </a:lnTo>
                  <a:close/>
                </a:path>
                <a:path w="2330450" h="1436370" extrusionOk="0">
                  <a:moveTo>
                    <a:pt x="713685" y="965423"/>
                  </a:moveTo>
                  <a:lnTo>
                    <a:pt x="709396" y="961376"/>
                  </a:lnTo>
                  <a:lnTo>
                    <a:pt x="709032" y="956448"/>
                  </a:lnTo>
                  <a:lnTo>
                    <a:pt x="712195" y="953577"/>
                  </a:lnTo>
                  <a:lnTo>
                    <a:pt x="713901" y="950818"/>
                  </a:lnTo>
                  <a:lnTo>
                    <a:pt x="716948" y="950713"/>
                  </a:lnTo>
                  <a:lnTo>
                    <a:pt x="718839" y="953343"/>
                  </a:lnTo>
                  <a:lnTo>
                    <a:pt x="722423" y="956171"/>
                  </a:lnTo>
                  <a:lnTo>
                    <a:pt x="721867" y="961117"/>
                  </a:lnTo>
                  <a:lnTo>
                    <a:pt x="718177" y="964610"/>
                  </a:lnTo>
                  <a:lnTo>
                    <a:pt x="713685" y="965423"/>
                  </a:lnTo>
                  <a:close/>
                </a:path>
                <a:path w="2330450" h="1436370" extrusionOk="0">
                  <a:moveTo>
                    <a:pt x="854530" y="924040"/>
                  </a:moveTo>
                  <a:lnTo>
                    <a:pt x="849586" y="923381"/>
                  </a:lnTo>
                  <a:lnTo>
                    <a:pt x="846150" y="919648"/>
                  </a:lnTo>
                  <a:lnTo>
                    <a:pt x="845408" y="915158"/>
                  </a:lnTo>
                  <a:lnTo>
                    <a:pt x="849549" y="910963"/>
                  </a:lnTo>
                  <a:lnTo>
                    <a:pt x="854505" y="910686"/>
                  </a:lnTo>
                  <a:lnTo>
                    <a:pt x="857323" y="913889"/>
                  </a:lnTo>
                  <a:lnTo>
                    <a:pt x="860060" y="915632"/>
                  </a:lnTo>
                  <a:lnTo>
                    <a:pt x="860104" y="918681"/>
                  </a:lnTo>
                  <a:lnTo>
                    <a:pt x="857428" y="920511"/>
                  </a:lnTo>
                  <a:lnTo>
                    <a:pt x="854530" y="924040"/>
                  </a:lnTo>
                  <a:close/>
                </a:path>
                <a:path w="2330450" h="1436370" extrusionOk="0">
                  <a:moveTo>
                    <a:pt x="483415" y="925623"/>
                  </a:moveTo>
                  <a:lnTo>
                    <a:pt x="478515" y="924724"/>
                  </a:lnTo>
                  <a:lnTo>
                    <a:pt x="475277" y="920819"/>
                  </a:lnTo>
                  <a:lnTo>
                    <a:pt x="474745" y="916310"/>
                  </a:lnTo>
                  <a:lnTo>
                    <a:pt x="479096" y="912318"/>
                  </a:lnTo>
                  <a:lnTo>
                    <a:pt x="484058" y="912287"/>
                  </a:lnTo>
                  <a:lnTo>
                    <a:pt x="486709" y="915620"/>
                  </a:lnTo>
                  <a:lnTo>
                    <a:pt x="489360" y="917498"/>
                  </a:lnTo>
                  <a:lnTo>
                    <a:pt x="489255" y="920535"/>
                  </a:lnTo>
                  <a:lnTo>
                    <a:pt x="486493" y="922242"/>
                  </a:lnTo>
                  <a:lnTo>
                    <a:pt x="483415" y="925623"/>
                  </a:lnTo>
                  <a:close/>
                </a:path>
                <a:path w="2330450" h="1436370" extrusionOk="0">
                  <a:moveTo>
                    <a:pt x="910751" y="925562"/>
                  </a:moveTo>
                  <a:lnTo>
                    <a:pt x="905820" y="924804"/>
                  </a:lnTo>
                  <a:lnTo>
                    <a:pt x="902464" y="921004"/>
                  </a:lnTo>
                  <a:lnTo>
                    <a:pt x="901803" y="916507"/>
                  </a:lnTo>
                  <a:lnTo>
                    <a:pt x="906036" y="912392"/>
                  </a:lnTo>
                  <a:lnTo>
                    <a:pt x="910992" y="912219"/>
                  </a:lnTo>
                  <a:lnTo>
                    <a:pt x="913748" y="915466"/>
                  </a:lnTo>
                  <a:lnTo>
                    <a:pt x="916455" y="917264"/>
                  </a:lnTo>
                  <a:lnTo>
                    <a:pt x="916437" y="920307"/>
                  </a:lnTo>
                  <a:lnTo>
                    <a:pt x="913724" y="922088"/>
                  </a:lnTo>
                  <a:lnTo>
                    <a:pt x="910751" y="925562"/>
                  </a:lnTo>
                  <a:close/>
                </a:path>
                <a:path w="2330450" h="1436370" extrusionOk="0">
                  <a:moveTo>
                    <a:pt x="54886" y="927083"/>
                  </a:moveTo>
                  <a:lnTo>
                    <a:pt x="49968" y="926233"/>
                  </a:lnTo>
                  <a:lnTo>
                    <a:pt x="46686" y="922377"/>
                  </a:lnTo>
                  <a:lnTo>
                    <a:pt x="46093" y="917874"/>
                  </a:lnTo>
                  <a:lnTo>
                    <a:pt x="50400" y="913833"/>
                  </a:lnTo>
                  <a:lnTo>
                    <a:pt x="55362" y="913735"/>
                  </a:lnTo>
                  <a:lnTo>
                    <a:pt x="58057" y="917036"/>
                  </a:lnTo>
                  <a:lnTo>
                    <a:pt x="60726" y="918884"/>
                  </a:lnTo>
                  <a:lnTo>
                    <a:pt x="60658" y="921927"/>
                  </a:lnTo>
                  <a:lnTo>
                    <a:pt x="57921" y="923665"/>
                  </a:lnTo>
                  <a:lnTo>
                    <a:pt x="54886" y="927083"/>
                  </a:lnTo>
                  <a:close/>
                </a:path>
                <a:path w="2330450" h="1436370" extrusionOk="0">
                  <a:moveTo>
                    <a:pt x="962876" y="926997"/>
                  </a:moveTo>
                  <a:lnTo>
                    <a:pt x="958563" y="922975"/>
                  </a:lnTo>
                  <a:lnTo>
                    <a:pt x="958180" y="918047"/>
                  </a:lnTo>
                  <a:lnTo>
                    <a:pt x="961331" y="915164"/>
                  </a:lnTo>
                  <a:lnTo>
                    <a:pt x="963018" y="912392"/>
                  </a:lnTo>
                  <a:lnTo>
                    <a:pt x="966065" y="912269"/>
                  </a:lnTo>
                  <a:lnTo>
                    <a:pt x="967968" y="914899"/>
                  </a:lnTo>
                  <a:lnTo>
                    <a:pt x="971571" y="917702"/>
                  </a:lnTo>
                  <a:lnTo>
                    <a:pt x="971033" y="922648"/>
                  </a:lnTo>
                  <a:lnTo>
                    <a:pt x="967363" y="926165"/>
                  </a:lnTo>
                  <a:lnTo>
                    <a:pt x="962876" y="926997"/>
                  </a:lnTo>
                  <a:close/>
                </a:path>
                <a:path w="2330450" h="1436370" extrusionOk="0">
                  <a:moveTo>
                    <a:pt x="1018844" y="928365"/>
                  </a:moveTo>
                  <a:lnTo>
                    <a:pt x="1014784" y="924071"/>
                  </a:lnTo>
                  <a:lnTo>
                    <a:pt x="1014704" y="919119"/>
                  </a:lnTo>
                  <a:lnTo>
                    <a:pt x="1018010" y="916433"/>
                  </a:lnTo>
                  <a:lnTo>
                    <a:pt x="1019864" y="913766"/>
                  </a:lnTo>
                  <a:lnTo>
                    <a:pt x="1022911" y="913846"/>
                  </a:lnTo>
                  <a:lnTo>
                    <a:pt x="1024653" y="916574"/>
                  </a:lnTo>
                  <a:lnTo>
                    <a:pt x="1028083" y="919599"/>
                  </a:lnTo>
                  <a:lnTo>
                    <a:pt x="1027236" y="924502"/>
                  </a:lnTo>
                  <a:lnTo>
                    <a:pt x="1023362" y="927773"/>
                  </a:lnTo>
                  <a:lnTo>
                    <a:pt x="1018844" y="928365"/>
                  </a:lnTo>
                  <a:close/>
                </a:path>
                <a:path w="2330450" h="1436370" extrusionOk="0">
                  <a:moveTo>
                    <a:pt x="1076061" y="931112"/>
                  </a:moveTo>
                  <a:lnTo>
                    <a:pt x="1074255" y="928408"/>
                  </a:lnTo>
                  <a:lnTo>
                    <a:pt x="1070765" y="925469"/>
                  </a:lnTo>
                  <a:lnTo>
                    <a:pt x="1071501" y="920548"/>
                  </a:lnTo>
                  <a:lnTo>
                    <a:pt x="1075301" y="917184"/>
                  </a:lnTo>
                  <a:lnTo>
                    <a:pt x="1079806" y="916507"/>
                  </a:lnTo>
                  <a:lnTo>
                    <a:pt x="1083952" y="920708"/>
                  </a:lnTo>
                  <a:lnTo>
                    <a:pt x="1084163" y="925642"/>
                  </a:lnTo>
                  <a:lnTo>
                    <a:pt x="1080908" y="928414"/>
                  </a:lnTo>
                  <a:lnTo>
                    <a:pt x="1079120" y="931106"/>
                  </a:lnTo>
                  <a:lnTo>
                    <a:pt x="1076061" y="931112"/>
                  </a:lnTo>
                  <a:close/>
                </a:path>
                <a:path w="2330450" h="1436370" extrusionOk="0">
                  <a:moveTo>
                    <a:pt x="1991757" y="929874"/>
                  </a:moveTo>
                  <a:lnTo>
                    <a:pt x="1986819" y="929399"/>
                  </a:lnTo>
                  <a:lnTo>
                    <a:pt x="1982827" y="924736"/>
                  </a:lnTo>
                  <a:lnTo>
                    <a:pt x="1984082" y="920406"/>
                  </a:lnTo>
                  <a:lnTo>
                    <a:pt x="1987653" y="917166"/>
                  </a:lnTo>
                  <a:lnTo>
                    <a:pt x="1992511" y="916507"/>
                  </a:lnTo>
                  <a:lnTo>
                    <a:pt x="1995174" y="920307"/>
                  </a:lnTo>
                  <a:lnTo>
                    <a:pt x="1999543" y="923917"/>
                  </a:lnTo>
                  <a:lnTo>
                    <a:pt x="1994723" y="926745"/>
                  </a:lnTo>
                  <a:lnTo>
                    <a:pt x="1991757" y="929874"/>
                  </a:lnTo>
                  <a:close/>
                </a:path>
                <a:path w="2330450" h="1436370" extrusionOk="0">
                  <a:moveTo>
                    <a:pt x="707419" y="931525"/>
                  </a:moveTo>
                  <a:lnTo>
                    <a:pt x="702500" y="930656"/>
                  </a:lnTo>
                  <a:lnTo>
                    <a:pt x="699231" y="926782"/>
                  </a:lnTo>
                  <a:lnTo>
                    <a:pt x="698656" y="922279"/>
                  </a:lnTo>
                  <a:lnTo>
                    <a:pt x="702988" y="918256"/>
                  </a:lnTo>
                  <a:lnTo>
                    <a:pt x="707950" y="918176"/>
                  </a:lnTo>
                  <a:lnTo>
                    <a:pt x="710632" y="921490"/>
                  </a:lnTo>
                  <a:lnTo>
                    <a:pt x="713295" y="923344"/>
                  </a:lnTo>
                  <a:lnTo>
                    <a:pt x="713215" y="926387"/>
                  </a:lnTo>
                  <a:lnTo>
                    <a:pt x="710465" y="928118"/>
                  </a:lnTo>
                  <a:lnTo>
                    <a:pt x="707419" y="931525"/>
                  </a:lnTo>
                  <a:close/>
                </a:path>
                <a:path w="2330450" h="1436370" extrusionOk="0">
                  <a:moveTo>
                    <a:pt x="1135991" y="931531"/>
                  </a:moveTo>
                  <a:lnTo>
                    <a:pt x="1131084" y="930644"/>
                  </a:lnTo>
                  <a:lnTo>
                    <a:pt x="1127834" y="926757"/>
                  </a:lnTo>
                  <a:lnTo>
                    <a:pt x="1127284" y="922248"/>
                  </a:lnTo>
                  <a:lnTo>
                    <a:pt x="1131628" y="918238"/>
                  </a:lnTo>
                  <a:lnTo>
                    <a:pt x="1136596" y="918194"/>
                  </a:lnTo>
                  <a:lnTo>
                    <a:pt x="1139266" y="921521"/>
                  </a:lnTo>
                  <a:lnTo>
                    <a:pt x="1141923" y="923387"/>
                  </a:lnTo>
                  <a:lnTo>
                    <a:pt x="1141812" y="926418"/>
                  </a:lnTo>
                  <a:lnTo>
                    <a:pt x="1139056" y="928137"/>
                  </a:lnTo>
                  <a:lnTo>
                    <a:pt x="1135991" y="931531"/>
                  </a:lnTo>
                  <a:close/>
                </a:path>
                <a:path w="2330450" h="1436370" extrusionOk="0">
                  <a:moveTo>
                    <a:pt x="762856" y="934130"/>
                  </a:moveTo>
                  <a:lnTo>
                    <a:pt x="759815" y="933989"/>
                  </a:lnTo>
                  <a:lnTo>
                    <a:pt x="758134" y="931217"/>
                  </a:lnTo>
                  <a:lnTo>
                    <a:pt x="754766" y="928118"/>
                  </a:lnTo>
                  <a:lnTo>
                    <a:pt x="755712" y="923233"/>
                  </a:lnTo>
                  <a:lnTo>
                    <a:pt x="759673" y="920055"/>
                  </a:lnTo>
                  <a:lnTo>
                    <a:pt x="764209" y="919587"/>
                  </a:lnTo>
                  <a:lnTo>
                    <a:pt x="768164" y="923960"/>
                  </a:lnTo>
                  <a:lnTo>
                    <a:pt x="768139" y="928894"/>
                  </a:lnTo>
                  <a:lnTo>
                    <a:pt x="764771" y="931506"/>
                  </a:lnTo>
                  <a:lnTo>
                    <a:pt x="762856" y="934130"/>
                  </a:lnTo>
                  <a:close/>
                </a:path>
                <a:path w="2330450" h="1436370" extrusionOk="0">
                  <a:moveTo>
                    <a:pt x="1192466" y="932979"/>
                  </a:moveTo>
                  <a:lnTo>
                    <a:pt x="1187541" y="932172"/>
                  </a:lnTo>
                  <a:lnTo>
                    <a:pt x="1184235" y="928328"/>
                  </a:lnTo>
                  <a:lnTo>
                    <a:pt x="1183610" y="923831"/>
                  </a:lnTo>
                  <a:lnTo>
                    <a:pt x="1187893" y="919759"/>
                  </a:lnTo>
                  <a:lnTo>
                    <a:pt x="1192855" y="919636"/>
                  </a:lnTo>
                  <a:lnTo>
                    <a:pt x="1195574" y="922919"/>
                  </a:lnTo>
                  <a:lnTo>
                    <a:pt x="1198262" y="924749"/>
                  </a:lnTo>
                  <a:lnTo>
                    <a:pt x="1198207" y="927798"/>
                  </a:lnTo>
                  <a:lnTo>
                    <a:pt x="1195475" y="929547"/>
                  </a:lnTo>
                  <a:lnTo>
                    <a:pt x="1192466" y="932979"/>
                  </a:lnTo>
                  <a:close/>
                </a:path>
                <a:path w="2330450" h="1436370" extrusionOk="0">
                  <a:moveTo>
                    <a:pt x="820282" y="934438"/>
                  </a:moveTo>
                  <a:lnTo>
                    <a:pt x="815351" y="933681"/>
                  </a:lnTo>
                  <a:lnTo>
                    <a:pt x="811996" y="929880"/>
                  </a:lnTo>
                  <a:lnTo>
                    <a:pt x="811334" y="925383"/>
                  </a:lnTo>
                  <a:lnTo>
                    <a:pt x="815567" y="921262"/>
                  </a:lnTo>
                  <a:lnTo>
                    <a:pt x="820530" y="921090"/>
                  </a:lnTo>
                  <a:lnTo>
                    <a:pt x="823279" y="924342"/>
                  </a:lnTo>
                  <a:lnTo>
                    <a:pt x="825986" y="926141"/>
                  </a:lnTo>
                  <a:lnTo>
                    <a:pt x="825968" y="929184"/>
                  </a:lnTo>
                  <a:lnTo>
                    <a:pt x="823255" y="930964"/>
                  </a:lnTo>
                  <a:lnTo>
                    <a:pt x="820282" y="934438"/>
                  </a:lnTo>
                  <a:close/>
                </a:path>
                <a:path w="2330450" h="1436370" extrusionOk="0">
                  <a:moveTo>
                    <a:pt x="1248823" y="934457"/>
                  </a:moveTo>
                  <a:lnTo>
                    <a:pt x="1243898" y="933650"/>
                  </a:lnTo>
                  <a:lnTo>
                    <a:pt x="1240592" y="929806"/>
                  </a:lnTo>
                  <a:lnTo>
                    <a:pt x="1239968" y="925309"/>
                  </a:lnTo>
                  <a:lnTo>
                    <a:pt x="1244245" y="921238"/>
                  </a:lnTo>
                  <a:lnTo>
                    <a:pt x="1249213" y="921114"/>
                  </a:lnTo>
                  <a:lnTo>
                    <a:pt x="1251932" y="924398"/>
                  </a:lnTo>
                  <a:lnTo>
                    <a:pt x="1254620" y="926227"/>
                  </a:lnTo>
                  <a:lnTo>
                    <a:pt x="1254564" y="929270"/>
                  </a:lnTo>
                  <a:lnTo>
                    <a:pt x="1251833" y="931020"/>
                  </a:lnTo>
                  <a:lnTo>
                    <a:pt x="1248823" y="934457"/>
                  </a:lnTo>
                  <a:close/>
                </a:path>
                <a:path w="2330450" h="1436370" extrusionOk="0">
                  <a:moveTo>
                    <a:pt x="444886" y="935757"/>
                  </a:moveTo>
                  <a:lnTo>
                    <a:pt x="440832" y="931469"/>
                  </a:lnTo>
                  <a:lnTo>
                    <a:pt x="440739" y="926517"/>
                  </a:lnTo>
                  <a:lnTo>
                    <a:pt x="444045" y="923831"/>
                  </a:lnTo>
                  <a:lnTo>
                    <a:pt x="445899" y="921170"/>
                  </a:lnTo>
                  <a:lnTo>
                    <a:pt x="448958" y="921231"/>
                  </a:lnTo>
                  <a:lnTo>
                    <a:pt x="450694" y="923966"/>
                  </a:lnTo>
                  <a:lnTo>
                    <a:pt x="454124" y="926991"/>
                  </a:lnTo>
                  <a:lnTo>
                    <a:pt x="453277" y="931894"/>
                  </a:lnTo>
                  <a:lnTo>
                    <a:pt x="449403" y="935165"/>
                  </a:lnTo>
                  <a:lnTo>
                    <a:pt x="444886" y="935757"/>
                  </a:lnTo>
                  <a:close/>
                </a:path>
                <a:path w="2330450" h="1436370" extrusionOk="0">
                  <a:moveTo>
                    <a:pt x="876597" y="935935"/>
                  </a:moveTo>
                  <a:lnTo>
                    <a:pt x="871678" y="935147"/>
                  </a:lnTo>
                  <a:lnTo>
                    <a:pt x="868347" y="931321"/>
                  </a:lnTo>
                  <a:lnTo>
                    <a:pt x="867705" y="926825"/>
                  </a:lnTo>
                  <a:lnTo>
                    <a:pt x="871962" y="922734"/>
                  </a:lnTo>
                  <a:lnTo>
                    <a:pt x="876924" y="922580"/>
                  </a:lnTo>
                  <a:lnTo>
                    <a:pt x="879656" y="925851"/>
                  </a:lnTo>
                  <a:lnTo>
                    <a:pt x="882344" y="927662"/>
                  </a:lnTo>
                  <a:lnTo>
                    <a:pt x="882319" y="930718"/>
                  </a:lnTo>
                  <a:lnTo>
                    <a:pt x="879594" y="932480"/>
                  </a:lnTo>
                  <a:lnTo>
                    <a:pt x="876597" y="935935"/>
                  </a:lnTo>
                  <a:close/>
                </a:path>
                <a:path w="2330450" h="1436370" extrusionOk="0">
                  <a:moveTo>
                    <a:pt x="16653" y="937346"/>
                  </a:moveTo>
                  <a:lnTo>
                    <a:pt x="12346" y="933323"/>
                  </a:lnTo>
                  <a:lnTo>
                    <a:pt x="11963" y="928395"/>
                  </a:lnTo>
                  <a:lnTo>
                    <a:pt x="15109" y="925513"/>
                  </a:lnTo>
                  <a:lnTo>
                    <a:pt x="16802" y="922747"/>
                  </a:lnTo>
                  <a:lnTo>
                    <a:pt x="19848" y="922624"/>
                  </a:lnTo>
                  <a:lnTo>
                    <a:pt x="21752" y="925248"/>
                  </a:lnTo>
                  <a:lnTo>
                    <a:pt x="25354" y="928057"/>
                  </a:lnTo>
                  <a:lnTo>
                    <a:pt x="24817" y="933003"/>
                  </a:lnTo>
                  <a:lnTo>
                    <a:pt x="21146" y="936514"/>
                  </a:lnTo>
                  <a:lnTo>
                    <a:pt x="16653" y="937346"/>
                  </a:lnTo>
                  <a:close/>
                </a:path>
                <a:path w="2330450" h="1436370" extrusionOk="0">
                  <a:moveTo>
                    <a:pt x="501219" y="937229"/>
                  </a:moveTo>
                  <a:lnTo>
                    <a:pt x="497177" y="932917"/>
                  </a:lnTo>
                  <a:lnTo>
                    <a:pt x="497103" y="927964"/>
                  </a:lnTo>
                  <a:lnTo>
                    <a:pt x="500428" y="925297"/>
                  </a:lnTo>
                  <a:lnTo>
                    <a:pt x="502288" y="922636"/>
                  </a:lnTo>
                  <a:lnTo>
                    <a:pt x="505340" y="922716"/>
                  </a:lnTo>
                  <a:lnTo>
                    <a:pt x="507071" y="925457"/>
                  </a:lnTo>
                  <a:lnTo>
                    <a:pt x="510488" y="928500"/>
                  </a:lnTo>
                  <a:lnTo>
                    <a:pt x="509617" y="933397"/>
                  </a:lnTo>
                  <a:lnTo>
                    <a:pt x="505736" y="936656"/>
                  </a:lnTo>
                  <a:lnTo>
                    <a:pt x="501219" y="937229"/>
                  </a:lnTo>
                  <a:close/>
                </a:path>
                <a:path w="2330450" h="1436370" extrusionOk="0">
                  <a:moveTo>
                    <a:pt x="933029" y="937377"/>
                  </a:moveTo>
                  <a:lnTo>
                    <a:pt x="928097" y="936644"/>
                  </a:lnTo>
                  <a:lnTo>
                    <a:pt x="924723" y="932861"/>
                  </a:lnTo>
                  <a:lnTo>
                    <a:pt x="924044" y="928365"/>
                  </a:lnTo>
                  <a:lnTo>
                    <a:pt x="928252" y="924231"/>
                  </a:lnTo>
                  <a:lnTo>
                    <a:pt x="933208" y="924028"/>
                  </a:lnTo>
                  <a:lnTo>
                    <a:pt x="935976" y="927268"/>
                  </a:lnTo>
                  <a:lnTo>
                    <a:pt x="938683" y="929048"/>
                  </a:lnTo>
                  <a:lnTo>
                    <a:pt x="938689" y="932098"/>
                  </a:lnTo>
                  <a:lnTo>
                    <a:pt x="935989" y="933890"/>
                  </a:lnTo>
                  <a:lnTo>
                    <a:pt x="933029" y="937377"/>
                  </a:lnTo>
                  <a:close/>
                </a:path>
                <a:path w="2330450" h="1436370" extrusionOk="0">
                  <a:moveTo>
                    <a:pt x="77615" y="938738"/>
                  </a:moveTo>
                  <a:lnTo>
                    <a:pt x="72653" y="938245"/>
                  </a:lnTo>
                  <a:lnTo>
                    <a:pt x="69081" y="934623"/>
                  </a:lnTo>
                  <a:lnTo>
                    <a:pt x="68210" y="930145"/>
                  </a:lnTo>
                  <a:lnTo>
                    <a:pt x="72202" y="925814"/>
                  </a:lnTo>
                  <a:lnTo>
                    <a:pt x="77145" y="925389"/>
                  </a:lnTo>
                  <a:lnTo>
                    <a:pt x="80062" y="928494"/>
                  </a:lnTo>
                  <a:lnTo>
                    <a:pt x="82855" y="930163"/>
                  </a:lnTo>
                  <a:lnTo>
                    <a:pt x="83016" y="933194"/>
                  </a:lnTo>
                  <a:lnTo>
                    <a:pt x="80396" y="935116"/>
                  </a:lnTo>
                  <a:lnTo>
                    <a:pt x="77615" y="938738"/>
                  </a:lnTo>
                  <a:close/>
                </a:path>
                <a:path w="2330450" h="1436370" extrusionOk="0">
                  <a:moveTo>
                    <a:pt x="985771" y="940019"/>
                  </a:moveTo>
                  <a:lnTo>
                    <a:pt x="983911" y="937364"/>
                  </a:lnTo>
                  <a:lnTo>
                    <a:pt x="980358" y="934494"/>
                  </a:lnTo>
                  <a:lnTo>
                    <a:pt x="980982" y="929560"/>
                  </a:lnTo>
                  <a:lnTo>
                    <a:pt x="984709" y="926110"/>
                  </a:lnTo>
                  <a:lnTo>
                    <a:pt x="989207" y="925346"/>
                  </a:lnTo>
                  <a:lnTo>
                    <a:pt x="993440" y="929443"/>
                  </a:lnTo>
                  <a:lnTo>
                    <a:pt x="993749" y="934377"/>
                  </a:lnTo>
                  <a:lnTo>
                    <a:pt x="990561" y="937204"/>
                  </a:lnTo>
                  <a:lnTo>
                    <a:pt x="988824" y="939939"/>
                  </a:lnTo>
                  <a:lnTo>
                    <a:pt x="985771" y="940019"/>
                  </a:lnTo>
                  <a:close/>
                </a:path>
                <a:path w="2330450" h="1436370" extrusionOk="0">
                  <a:moveTo>
                    <a:pt x="1041066" y="940186"/>
                  </a:moveTo>
                  <a:lnTo>
                    <a:pt x="1037025" y="935880"/>
                  </a:lnTo>
                  <a:lnTo>
                    <a:pt x="1036951" y="930927"/>
                  </a:lnTo>
                  <a:lnTo>
                    <a:pt x="1040275" y="928254"/>
                  </a:lnTo>
                  <a:lnTo>
                    <a:pt x="1042135" y="925599"/>
                  </a:lnTo>
                  <a:lnTo>
                    <a:pt x="1045188" y="925679"/>
                  </a:lnTo>
                  <a:lnTo>
                    <a:pt x="1046918" y="928420"/>
                  </a:lnTo>
                  <a:lnTo>
                    <a:pt x="1050336" y="931457"/>
                  </a:lnTo>
                  <a:lnTo>
                    <a:pt x="1049464" y="936354"/>
                  </a:lnTo>
                  <a:lnTo>
                    <a:pt x="1045584" y="939613"/>
                  </a:lnTo>
                  <a:lnTo>
                    <a:pt x="1041066" y="940186"/>
                  </a:lnTo>
                  <a:close/>
                </a:path>
                <a:path w="2330450" h="1436370" extrusionOk="0">
                  <a:moveTo>
                    <a:pt x="1100952" y="943007"/>
                  </a:moveTo>
                  <a:lnTo>
                    <a:pt x="1097912" y="942847"/>
                  </a:lnTo>
                  <a:lnTo>
                    <a:pt x="1096244" y="940068"/>
                  </a:lnTo>
                  <a:lnTo>
                    <a:pt x="1092894" y="936945"/>
                  </a:lnTo>
                  <a:lnTo>
                    <a:pt x="1093877" y="932079"/>
                  </a:lnTo>
                  <a:lnTo>
                    <a:pt x="1097857" y="928913"/>
                  </a:lnTo>
                  <a:lnTo>
                    <a:pt x="1102399" y="928475"/>
                  </a:lnTo>
                  <a:lnTo>
                    <a:pt x="1106323" y="932868"/>
                  </a:lnTo>
                  <a:lnTo>
                    <a:pt x="1106267" y="937808"/>
                  </a:lnTo>
                  <a:lnTo>
                    <a:pt x="1102881" y="940401"/>
                  </a:lnTo>
                  <a:lnTo>
                    <a:pt x="1100952" y="943007"/>
                  </a:lnTo>
                  <a:close/>
                </a:path>
                <a:path w="2330450" h="1436370" extrusionOk="0">
                  <a:moveTo>
                    <a:pt x="2014362" y="941762"/>
                  </a:moveTo>
                  <a:lnTo>
                    <a:pt x="2009412" y="941140"/>
                  </a:lnTo>
                  <a:lnTo>
                    <a:pt x="2005951" y="937426"/>
                  </a:lnTo>
                  <a:lnTo>
                    <a:pt x="2005179" y="932941"/>
                  </a:lnTo>
                  <a:lnTo>
                    <a:pt x="2009294" y="928716"/>
                  </a:lnTo>
                  <a:lnTo>
                    <a:pt x="2014244" y="928408"/>
                  </a:lnTo>
                  <a:lnTo>
                    <a:pt x="2017087" y="931592"/>
                  </a:lnTo>
                  <a:lnTo>
                    <a:pt x="2019830" y="933323"/>
                  </a:lnTo>
                  <a:lnTo>
                    <a:pt x="2019905" y="936373"/>
                  </a:lnTo>
                  <a:lnTo>
                    <a:pt x="2017241" y="938221"/>
                  </a:lnTo>
                  <a:lnTo>
                    <a:pt x="2014362" y="941762"/>
                  </a:lnTo>
                  <a:close/>
                </a:path>
                <a:path w="2330450" h="1436370" extrusionOk="0">
                  <a:moveTo>
                    <a:pt x="725234" y="943161"/>
                  </a:moveTo>
                  <a:lnTo>
                    <a:pt x="721150" y="938898"/>
                  </a:lnTo>
                  <a:lnTo>
                    <a:pt x="721026" y="933946"/>
                  </a:lnTo>
                  <a:lnTo>
                    <a:pt x="724326" y="931235"/>
                  </a:lnTo>
                  <a:lnTo>
                    <a:pt x="726155" y="928556"/>
                  </a:lnTo>
                  <a:lnTo>
                    <a:pt x="729208" y="928617"/>
                  </a:lnTo>
                  <a:lnTo>
                    <a:pt x="730963" y="931334"/>
                  </a:lnTo>
                  <a:lnTo>
                    <a:pt x="734411" y="934334"/>
                  </a:lnTo>
                  <a:lnTo>
                    <a:pt x="733602" y="939243"/>
                  </a:lnTo>
                  <a:lnTo>
                    <a:pt x="729746" y="942545"/>
                  </a:lnTo>
                  <a:lnTo>
                    <a:pt x="725234" y="943161"/>
                  </a:lnTo>
                  <a:close/>
                </a:path>
                <a:path w="2330450" h="1436370" extrusionOk="0">
                  <a:moveTo>
                    <a:pt x="1158243" y="943364"/>
                  </a:moveTo>
                  <a:lnTo>
                    <a:pt x="1153337" y="942471"/>
                  </a:lnTo>
                  <a:lnTo>
                    <a:pt x="1150086" y="938584"/>
                  </a:lnTo>
                  <a:lnTo>
                    <a:pt x="1149536" y="934075"/>
                  </a:lnTo>
                  <a:lnTo>
                    <a:pt x="1153881" y="930065"/>
                  </a:lnTo>
                  <a:lnTo>
                    <a:pt x="1158849" y="930022"/>
                  </a:lnTo>
                  <a:lnTo>
                    <a:pt x="1161512" y="933348"/>
                  </a:lnTo>
                  <a:lnTo>
                    <a:pt x="1164176" y="935221"/>
                  </a:lnTo>
                  <a:lnTo>
                    <a:pt x="1164065" y="938251"/>
                  </a:lnTo>
                  <a:lnTo>
                    <a:pt x="1161309" y="939970"/>
                  </a:lnTo>
                  <a:lnTo>
                    <a:pt x="1158243" y="943364"/>
                  </a:lnTo>
                  <a:close/>
                </a:path>
                <a:path w="2330450" h="1436370" extrusionOk="0">
                  <a:moveTo>
                    <a:pt x="786276" y="944744"/>
                  </a:moveTo>
                  <a:lnTo>
                    <a:pt x="781333" y="944066"/>
                  </a:lnTo>
                  <a:lnTo>
                    <a:pt x="777915" y="940315"/>
                  </a:lnTo>
                  <a:lnTo>
                    <a:pt x="777192" y="935824"/>
                  </a:lnTo>
                  <a:lnTo>
                    <a:pt x="781351" y="931654"/>
                  </a:lnTo>
                  <a:lnTo>
                    <a:pt x="786307" y="931389"/>
                  </a:lnTo>
                  <a:lnTo>
                    <a:pt x="789113" y="934605"/>
                  </a:lnTo>
                  <a:lnTo>
                    <a:pt x="791838" y="936360"/>
                  </a:lnTo>
                  <a:lnTo>
                    <a:pt x="791875" y="939416"/>
                  </a:lnTo>
                  <a:lnTo>
                    <a:pt x="789193" y="941233"/>
                  </a:lnTo>
                  <a:lnTo>
                    <a:pt x="786276" y="944744"/>
                  </a:lnTo>
                  <a:close/>
                </a:path>
                <a:path w="2330450" h="1436370" extrusionOk="0">
                  <a:moveTo>
                    <a:pt x="1214601" y="944836"/>
                  </a:moveTo>
                  <a:lnTo>
                    <a:pt x="1209694" y="943949"/>
                  </a:lnTo>
                  <a:lnTo>
                    <a:pt x="1206444" y="940062"/>
                  </a:lnTo>
                  <a:lnTo>
                    <a:pt x="1205894" y="935553"/>
                  </a:lnTo>
                  <a:lnTo>
                    <a:pt x="1210232" y="931543"/>
                  </a:lnTo>
                  <a:lnTo>
                    <a:pt x="1215200" y="931500"/>
                  </a:lnTo>
                  <a:lnTo>
                    <a:pt x="1217870" y="934826"/>
                  </a:lnTo>
                  <a:lnTo>
                    <a:pt x="1220527" y="936693"/>
                  </a:lnTo>
                  <a:lnTo>
                    <a:pt x="1220422" y="939730"/>
                  </a:lnTo>
                  <a:lnTo>
                    <a:pt x="1217666" y="941448"/>
                  </a:lnTo>
                  <a:lnTo>
                    <a:pt x="1214601" y="944836"/>
                  </a:lnTo>
                  <a:close/>
                </a:path>
                <a:path w="2330450" h="1436370" extrusionOk="0">
                  <a:moveTo>
                    <a:pt x="762120" y="989237"/>
                  </a:moveTo>
                  <a:lnTo>
                    <a:pt x="757238" y="988264"/>
                  </a:lnTo>
                  <a:lnTo>
                    <a:pt x="754068" y="984291"/>
                  </a:lnTo>
                  <a:lnTo>
                    <a:pt x="753623" y="979769"/>
                  </a:lnTo>
                  <a:lnTo>
                    <a:pt x="758029" y="975852"/>
                  </a:lnTo>
                  <a:lnTo>
                    <a:pt x="762985" y="975913"/>
                  </a:lnTo>
                  <a:lnTo>
                    <a:pt x="765587" y="979289"/>
                  </a:lnTo>
                  <a:lnTo>
                    <a:pt x="768201" y="981211"/>
                  </a:lnTo>
                  <a:lnTo>
                    <a:pt x="768040" y="984241"/>
                  </a:lnTo>
                  <a:lnTo>
                    <a:pt x="765247" y="985905"/>
                  </a:lnTo>
                  <a:lnTo>
                    <a:pt x="762120" y="989237"/>
                  </a:lnTo>
                  <a:close/>
                </a:path>
                <a:path w="2330450" h="1436370" extrusionOk="0">
                  <a:moveTo>
                    <a:pt x="1186750" y="989065"/>
                  </a:moveTo>
                  <a:lnTo>
                    <a:pt x="1182486" y="984999"/>
                  </a:lnTo>
                  <a:lnTo>
                    <a:pt x="1182152" y="980065"/>
                  </a:lnTo>
                  <a:lnTo>
                    <a:pt x="1185328" y="977213"/>
                  </a:lnTo>
                  <a:lnTo>
                    <a:pt x="1187046" y="974466"/>
                  </a:lnTo>
                  <a:lnTo>
                    <a:pt x="1190099" y="974373"/>
                  </a:lnTo>
                  <a:lnTo>
                    <a:pt x="1191977" y="977016"/>
                  </a:lnTo>
                  <a:lnTo>
                    <a:pt x="1195543" y="979862"/>
                  </a:lnTo>
                  <a:lnTo>
                    <a:pt x="1194950" y="984802"/>
                  </a:lnTo>
                  <a:lnTo>
                    <a:pt x="1191242" y="988276"/>
                  </a:lnTo>
                  <a:lnTo>
                    <a:pt x="1186750" y="989065"/>
                  </a:lnTo>
                  <a:close/>
                </a:path>
                <a:path w="2330450" h="1436370" extrusionOk="0">
                  <a:moveTo>
                    <a:pt x="818836" y="990605"/>
                  </a:moveTo>
                  <a:lnTo>
                    <a:pt x="813899" y="989865"/>
                  </a:lnTo>
                  <a:lnTo>
                    <a:pt x="810525" y="986083"/>
                  </a:lnTo>
                  <a:lnTo>
                    <a:pt x="809845" y="981586"/>
                  </a:lnTo>
                  <a:lnTo>
                    <a:pt x="814053" y="977453"/>
                  </a:lnTo>
                  <a:lnTo>
                    <a:pt x="819009" y="977250"/>
                  </a:lnTo>
                  <a:lnTo>
                    <a:pt x="821778" y="980490"/>
                  </a:lnTo>
                  <a:lnTo>
                    <a:pt x="824485" y="982276"/>
                  </a:lnTo>
                  <a:lnTo>
                    <a:pt x="824491" y="985319"/>
                  </a:lnTo>
                  <a:lnTo>
                    <a:pt x="821790" y="987118"/>
                  </a:lnTo>
                  <a:lnTo>
                    <a:pt x="818836" y="990605"/>
                  </a:lnTo>
                  <a:close/>
                </a:path>
                <a:path w="2330450" h="1436370" extrusionOk="0">
                  <a:moveTo>
                    <a:pt x="1247093" y="990715"/>
                  </a:moveTo>
                  <a:lnTo>
                    <a:pt x="1242211" y="989742"/>
                  </a:lnTo>
                  <a:lnTo>
                    <a:pt x="1239041" y="985769"/>
                  </a:lnTo>
                  <a:lnTo>
                    <a:pt x="1238596" y="981248"/>
                  </a:lnTo>
                  <a:lnTo>
                    <a:pt x="1243002" y="977330"/>
                  </a:lnTo>
                  <a:lnTo>
                    <a:pt x="1247958" y="977392"/>
                  </a:lnTo>
                  <a:lnTo>
                    <a:pt x="1250554" y="980761"/>
                  </a:lnTo>
                  <a:lnTo>
                    <a:pt x="1253174" y="982683"/>
                  </a:lnTo>
                  <a:lnTo>
                    <a:pt x="1253019" y="985720"/>
                  </a:lnTo>
                  <a:lnTo>
                    <a:pt x="1250226" y="987377"/>
                  </a:lnTo>
                  <a:lnTo>
                    <a:pt x="1247093" y="990715"/>
                  </a:lnTo>
                  <a:close/>
                </a:path>
                <a:path w="2330450" h="1436370" extrusionOk="0">
                  <a:moveTo>
                    <a:pt x="444385" y="993223"/>
                  </a:moveTo>
                  <a:lnTo>
                    <a:pt x="442544" y="990555"/>
                  </a:lnTo>
                  <a:lnTo>
                    <a:pt x="439009" y="987666"/>
                  </a:lnTo>
                  <a:lnTo>
                    <a:pt x="439664" y="982738"/>
                  </a:lnTo>
                  <a:lnTo>
                    <a:pt x="443415" y="979314"/>
                  </a:lnTo>
                  <a:lnTo>
                    <a:pt x="447914" y="978574"/>
                  </a:lnTo>
                  <a:lnTo>
                    <a:pt x="452122" y="982701"/>
                  </a:lnTo>
                  <a:lnTo>
                    <a:pt x="452400" y="987636"/>
                  </a:lnTo>
                  <a:lnTo>
                    <a:pt x="449193" y="990445"/>
                  </a:lnTo>
                  <a:lnTo>
                    <a:pt x="447444" y="993167"/>
                  </a:lnTo>
                  <a:lnTo>
                    <a:pt x="444385" y="993223"/>
                  </a:lnTo>
                  <a:close/>
                </a:path>
                <a:path w="2330450" h="1436370" extrusionOk="0">
                  <a:moveTo>
                    <a:pt x="875077" y="992120"/>
                  </a:moveTo>
                  <a:lnTo>
                    <a:pt x="870152" y="991307"/>
                  </a:lnTo>
                  <a:lnTo>
                    <a:pt x="866845" y="987469"/>
                  </a:lnTo>
                  <a:lnTo>
                    <a:pt x="866227" y="982972"/>
                  </a:lnTo>
                  <a:lnTo>
                    <a:pt x="870510" y="978895"/>
                  </a:lnTo>
                  <a:lnTo>
                    <a:pt x="875472" y="978778"/>
                  </a:lnTo>
                  <a:lnTo>
                    <a:pt x="878191" y="982055"/>
                  </a:lnTo>
                  <a:lnTo>
                    <a:pt x="880879" y="983884"/>
                  </a:lnTo>
                  <a:lnTo>
                    <a:pt x="880817" y="986933"/>
                  </a:lnTo>
                  <a:lnTo>
                    <a:pt x="878092" y="988683"/>
                  </a:lnTo>
                  <a:lnTo>
                    <a:pt x="875077" y="992120"/>
                  </a:lnTo>
                  <a:close/>
                </a:path>
                <a:path w="2330450" h="1436370" extrusionOk="0">
                  <a:moveTo>
                    <a:pt x="499729" y="993407"/>
                  </a:moveTo>
                  <a:lnTo>
                    <a:pt x="495694" y="989095"/>
                  </a:lnTo>
                  <a:lnTo>
                    <a:pt x="495620" y="984143"/>
                  </a:lnTo>
                  <a:lnTo>
                    <a:pt x="498945" y="981469"/>
                  </a:lnTo>
                  <a:lnTo>
                    <a:pt x="500805" y="978815"/>
                  </a:lnTo>
                  <a:lnTo>
                    <a:pt x="503851" y="978895"/>
                  </a:lnTo>
                  <a:lnTo>
                    <a:pt x="505588" y="981636"/>
                  </a:lnTo>
                  <a:lnTo>
                    <a:pt x="509005" y="984679"/>
                  </a:lnTo>
                  <a:lnTo>
                    <a:pt x="508134" y="989576"/>
                  </a:lnTo>
                  <a:lnTo>
                    <a:pt x="504253" y="992828"/>
                  </a:lnTo>
                  <a:lnTo>
                    <a:pt x="499729" y="993407"/>
                  </a:lnTo>
                  <a:close/>
                </a:path>
                <a:path w="2330450" h="1436370" extrusionOk="0">
                  <a:moveTo>
                    <a:pt x="927319" y="993531"/>
                  </a:moveTo>
                  <a:lnTo>
                    <a:pt x="922993" y="989539"/>
                  </a:lnTo>
                  <a:lnTo>
                    <a:pt x="922573" y="984617"/>
                  </a:lnTo>
                  <a:lnTo>
                    <a:pt x="925706" y="981716"/>
                  </a:lnTo>
                  <a:lnTo>
                    <a:pt x="927381" y="978938"/>
                  </a:lnTo>
                  <a:lnTo>
                    <a:pt x="930421" y="978790"/>
                  </a:lnTo>
                  <a:lnTo>
                    <a:pt x="932343" y="981408"/>
                  </a:lnTo>
                  <a:lnTo>
                    <a:pt x="935964" y="984192"/>
                  </a:lnTo>
                  <a:lnTo>
                    <a:pt x="935457" y="989139"/>
                  </a:lnTo>
                  <a:lnTo>
                    <a:pt x="931805" y="992681"/>
                  </a:lnTo>
                  <a:lnTo>
                    <a:pt x="927319" y="993531"/>
                  </a:lnTo>
                  <a:close/>
                </a:path>
                <a:path w="2330450" h="1436370" extrusionOk="0">
                  <a:moveTo>
                    <a:pt x="75761" y="995046"/>
                  </a:moveTo>
                  <a:lnTo>
                    <a:pt x="70830" y="994288"/>
                  </a:lnTo>
                  <a:lnTo>
                    <a:pt x="67474" y="990488"/>
                  </a:lnTo>
                  <a:lnTo>
                    <a:pt x="66813" y="985991"/>
                  </a:lnTo>
                  <a:lnTo>
                    <a:pt x="71046" y="981876"/>
                  </a:lnTo>
                  <a:lnTo>
                    <a:pt x="76002" y="981697"/>
                  </a:lnTo>
                  <a:lnTo>
                    <a:pt x="78758" y="984944"/>
                  </a:lnTo>
                  <a:lnTo>
                    <a:pt x="81459" y="986742"/>
                  </a:lnTo>
                  <a:lnTo>
                    <a:pt x="81446" y="989791"/>
                  </a:lnTo>
                  <a:lnTo>
                    <a:pt x="78733" y="991572"/>
                  </a:lnTo>
                  <a:lnTo>
                    <a:pt x="75761" y="995046"/>
                  </a:lnTo>
                  <a:close/>
                </a:path>
                <a:path w="2330450" h="1436370" extrusionOk="0">
                  <a:moveTo>
                    <a:pt x="987910" y="995040"/>
                  </a:moveTo>
                  <a:lnTo>
                    <a:pt x="982972" y="994307"/>
                  </a:lnTo>
                  <a:lnTo>
                    <a:pt x="979598" y="990518"/>
                  </a:lnTo>
                  <a:lnTo>
                    <a:pt x="978918" y="986028"/>
                  </a:lnTo>
                  <a:lnTo>
                    <a:pt x="983127" y="981895"/>
                  </a:lnTo>
                  <a:lnTo>
                    <a:pt x="988076" y="981691"/>
                  </a:lnTo>
                  <a:lnTo>
                    <a:pt x="990851" y="984925"/>
                  </a:lnTo>
                  <a:lnTo>
                    <a:pt x="993558" y="986712"/>
                  </a:lnTo>
                  <a:lnTo>
                    <a:pt x="993564" y="989761"/>
                  </a:lnTo>
                  <a:lnTo>
                    <a:pt x="990863" y="991553"/>
                  </a:lnTo>
                  <a:lnTo>
                    <a:pt x="987910" y="995040"/>
                  </a:lnTo>
                  <a:close/>
                </a:path>
                <a:path w="2330450" h="1436370" extrusionOk="0">
                  <a:moveTo>
                    <a:pt x="1043248" y="997689"/>
                  </a:moveTo>
                  <a:lnTo>
                    <a:pt x="1040201" y="997578"/>
                  </a:lnTo>
                  <a:lnTo>
                    <a:pt x="1038489" y="994824"/>
                  </a:lnTo>
                  <a:lnTo>
                    <a:pt x="1035091" y="991763"/>
                  </a:lnTo>
                  <a:lnTo>
                    <a:pt x="1035999" y="986872"/>
                  </a:lnTo>
                  <a:lnTo>
                    <a:pt x="1039917" y="983650"/>
                  </a:lnTo>
                  <a:lnTo>
                    <a:pt x="1044440" y="983120"/>
                  </a:lnTo>
                  <a:lnTo>
                    <a:pt x="1048445" y="987457"/>
                  </a:lnTo>
                  <a:lnTo>
                    <a:pt x="1048476" y="992403"/>
                  </a:lnTo>
                  <a:lnTo>
                    <a:pt x="1045132" y="995046"/>
                  </a:lnTo>
                  <a:lnTo>
                    <a:pt x="1043248" y="997689"/>
                  </a:lnTo>
                  <a:close/>
                </a:path>
                <a:path w="2330450" h="1436370" extrusionOk="0">
                  <a:moveTo>
                    <a:pt x="1100582" y="998003"/>
                  </a:moveTo>
                  <a:lnTo>
                    <a:pt x="1095650" y="997245"/>
                  </a:lnTo>
                  <a:lnTo>
                    <a:pt x="1092295" y="993444"/>
                  </a:lnTo>
                  <a:lnTo>
                    <a:pt x="1091634" y="988948"/>
                  </a:lnTo>
                  <a:lnTo>
                    <a:pt x="1095867" y="984833"/>
                  </a:lnTo>
                  <a:lnTo>
                    <a:pt x="1100829" y="984660"/>
                  </a:lnTo>
                  <a:lnTo>
                    <a:pt x="1103579" y="987913"/>
                  </a:lnTo>
                  <a:lnTo>
                    <a:pt x="1106285" y="989705"/>
                  </a:lnTo>
                  <a:lnTo>
                    <a:pt x="1106267" y="992748"/>
                  </a:lnTo>
                  <a:lnTo>
                    <a:pt x="1103554" y="994529"/>
                  </a:lnTo>
                  <a:lnTo>
                    <a:pt x="1100582" y="998003"/>
                  </a:lnTo>
                  <a:close/>
                </a:path>
                <a:path w="2330450" h="1436370" extrusionOk="0">
                  <a:moveTo>
                    <a:pt x="724592" y="1000602"/>
                  </a:moveTo>
                  <a:lnTo>
                    <a:pt x="722781" y="997917"/>
                  </a:lnTo>
                  <a:lnTo>
                    <a:pt x="719277" y="994984"/>
                  </a:lnTo>
                  <a:lnTo>
                    <a:pt x="719994" y="990063"/>
                  </a:lnTo>
                  <a:lnTo>
                    <a:pt x="723776" y="986687"/>
                  </a:lnTo>
                  <a:lnTo>
                    <a:pt x="728287" y="985991"/>
                  </a:lnTo>
                  <a:lnTo>
                    <a:pt x="732446" y="990174"/>
                  </a:lnTo>
                  <a:lnTo>
                    <a:pt x="732668" y="995108"/>
                  </a:lnTo>
                  <a:lnTo>
                    <a:pt x="729410" y="997917"/>
                  </a:lnTo>
                  <a:lnTo>
                    <a:pt x="727651" y="1000596"/>
                  </a:lnTo>
                  <a:lnTo>
                    <a:pt x="724592" y="1000602"/>
                  </a:lnTo>
                  <a:close/>
                </a:path>
                <a:path w="2330450" h="1436370" extrusionOk="0">
                  <a:moveTo>
                    <a:pt x="1156896" y="999500"/>
                  </a:moveTo>
                  <a:lnTo>
                    <a:pt x="1151977" y="998711"/>
                  </a:lnTo>
                  <a:lnTo>
                    <a:pt x="1148646" y="994886"/>
                  </a:lnTo>
                  <a:lnTo>
                    <a:pt x="1148004" y="990389"/>
                  </a:lnTo>
                  <a:lnTo>
                    <a:pt x="1152261" y="986305"/>
                  </a:lnTo>
                  <a:lnTo>
                    <a:pt x="1157224" y="986151"/>
                  </a:lnTo>
                  <a:lnTo>
                    <a:pt x="1159955" y="989416"/>
                  </a:lnTo>
                  <a:lnTo>
                    <a:pt x="1162649" y="991233"/>
                  </a:lnTo>
                  <a:lnTo>
                    <a:pt x="1162618" y="994282"/>
                  </a:lnTo>
                  <a:lnTo>
                    <a:pt x="1159899" y="996050"/>
                  </a:lnTo>
                  <a:lnTo>
                    <a:pt x="1156896" y="999500"/>
                  </a:lnTo>
                  <a:close/>
                </a:path>
                <a:path w="2330450" h="1436370" extrusionOk="0">
                  <a:moveTo>
                    <a:pt x="784787" y="1000923"/>
                  </a:moveTo>
                  <a:lnTo>
                    <a:pt x="779849" y="1000239"/>
                  </a:lnTo>
                  <a:lnTo>
                    <a:pt x="776432" y="996494"/>
                  </a:lnTo>
                  <a:lnTo>
                    <a:pt x="775709" y="992003"/>
                  </a:lnTo>
                  <a:lnTo>
                    <a:pt x="779868" y="987833"/>
                  </a:lnTo>
                  <a:lnTo>
                    <a:pt x="784824" y="987568"/>
                  </a:lnTo>
                  <a:lnTo>
                    <a:pt x="787630" y="990783"/>
                  </a:lnTo>
                  <a:lnTo>
                    <a:pt x="790355" y="992539"/>
                  </a:lnTo>
                  <a:lnTo>
                    <a:pt x="790392" y="995594"/>
                  </a:lnTo>
                  <a:lnTo>
                    <a:pt x="787704" y="997411"/>
                  </a:lnTo>
                  <a:lnTo>
                    <a:pt x="784787" y="1000923"/>
                  </a:lnTo>
                  <a:close/>
                </a:path>
                <a:path w="2330450" h="1436370" extrusionOk="0">
                  <a:moveTo>
                    <a:pt x="1209039" y="1000904"/>
                  </a:moveTo>
                  <a:lnTo>
                    <a:pt x="1204745" y="996863"/>
                  </a:lnTo>
                  <a:lnTo>
                    <a:pt x="1204386" y="991929"/>
                  </a:lnTo>
                  <a:lnTo>
                    <a:pt x="1207550" y="989059"/>
                  </a:lnTo>
                  <a:lnTo>
                    <a:pt x="1209256" y="986305"/>
                  </a:lnTo>
                  <a:lnTo>
                    <a:pt x="1212296" y="986200"/>
                  </a:lnTo>
                  <a:lnTo>
                    <a:pt x="1214187" y="988824"/>
                  </a:lnTo>
                  <a:lnTo>
                    <a:pt x="1217777" y="991652"/>
                  </a:lnTo>
                  <a:lnTo>
                    <a:pt x="1217215" y="996598"/>
                  </a:lnTo>
                  <a:lnTo>
                    <a:pt x="1213532" y="1000097"/>
                  </a:lnTo>
                  <a:lnTo>
                    <a:pt x="1209039" y="1000904"/>
                  </a:lnTo>
                  <a:close/>
                </a:path>
                <a:path w="2330450" h="1436370" extrusionOk="0">
                  <a:moveTo>
                    <a:pt x="841002" y="1002450"/>
                  </a:moveTo>
                  <a:lnTo>
                    <a:pt x="836077" y="1001662"/>
                  </a:lnTo>
                  <a:lnTo>
                    <a:pt x="832747" y="997837"/>
                  </a:lnTo>
                  <a:lnTo>
                    <a:pt x="832110" y="993340"/>
                  </a:lnTo>
                  <a:lnTo>
                    <a:pt x="836362" y="989250"/>
                  </a:lnTo>
                  <a:lnTo>
                    <a:pt x="841324" y="989102"/>
                  </a:lnTo>
                  <a:lnTo>
                    <a:pt x="844061" y="992373"/>
                  </a:lnTo>
                  <a:lnTo>
                    <a:pt x="846750" y="994184"/>
                  </a:lnTo>
                  <a:lnTo>
                    <a:pt x="846719" y="997233"/>
                  </a:lnTo>
                  <a:lnTo>
                    <a:pt x="844000" y="998995"/>
                  </a:lnTo>
                  <a:lnTo>
                    <a:pt x="841002" y="1002450"/>
                  </a:lnTo>
                  <a:close/>
                </a:path>
                <a:path w="2330450" h="1436370" extrusionOk="0">
                  <a:moveTo>
                    <a:pt x="470407" y="1003873"/>
                  </a:moveTo>
                  <a:lnTo>
                    <a:pt x="465464" y="1003214"/>
                  </a:lnTo>
                  <a:lnTo>
                    <a:pt x="462034" y="999481"/>
                  </a:lnTo>
                  <a:lnTo>
                    <a:pt x="461292" y="994990"/>
                  </a:lnTo>
                  <a:lnTo>
                    <a:pt x="465427" y="990796"/>
                  </a:lnTo>
                  <a:lnTo>
                    <a:pt x="470376" y="990512"/>
                  </a:lnTo>
                  <a:lnTo>
                    <a:pt x="473194" y="993715"/>
                  </a:lnTo>
                  <a:lnTo>
                    <a:pt x="475932" y="995459"/>
                  </a:lnTo>
                  <a:lnTo>
                    <a:pt x="475987" y="998514"/>
                  </a:lnTo>
                  <a:lnTo>
                    <a:pt x="473312" y="1000343"/>
                  </a:lnTo>
                  <a:lnTo>
                    <a:pt x="470407" y="1003873"/>
                  </a:lnTo>
                  <a:close/>
                </a:path>
                <a:path w="2330450" h="1436370" extrusionOk="0">
                  <a:moveTo>
                    <a:pt x="893164" y="1003873"/>
                  </a:moveTo>
                  <a:lnTo>
                    <a:pt x="888857" y="999851"/>
                  </a:lnTo>
                  <a:lnTo>
                    <a:pt x="888474" y="994923"/>
                  </a:lnTo>
                  <a:lnTo>
                    <a:pt x="891626" y="992040"/>
                  </a:lnTo>
                  <a:lnTo>
                    <a:pt x="893313" y="989268"/>
                  </a:lnTo>
                  <a:lnTo>
                    <a:pt x="896359" y="989151"/>
                  </a:lnTo>
                  <a:lnTo>
                    <a:pt x="898263" y="991775"/>
                  </a:lnTo>
                  <a:lnTo>
                    <a:pt x="901865" y="994584"/>
                  </a:lnTo>
                  <a:lnTo>
                    <a:pt x="901328" y="999530"/>
                  </a:lnTo>
                  <a:lnTo>
                    <a:pt x="897657" y="1003042"/>
                  </a:lnTo>
                  <a:lnTo>
                    <a:pt x="893164" y="1003873"/>
                  </a:lnTo>
                  <a:close/>
                </a:path>
                <a:path w="2330450" h="1436370" extrusionOk="0">
                  <a:moveTo>
                    <a:pt x="526388" y="1005475"/>
                  </a:moveTo>
                  <a:lnTo>
                    <a:pt x="521488" y="1004551"/>
                  </a:lnTo>
                  <a:lnTo>
                    <a:pt x="518274" y="1000621"/>
                  </a:lnTo>
                  <a:lnTo>
                    <a:pt x="517774" y="996105"/>
                  </a:lnTo>
                  <a:lnTo>
                    <a:pt x="522143" y="992139"/>
                  </a:lnTo>
                  <a:lnTo>
                    <a:pt x="527105" y="992139"/>
                  </a:lnTo>
                  <a:lnTo>
                    <a:pt x="529744" y="995483"/>
                  </a:lnTo>
                  <a:lnTo>
                    <a:pt x="532376" y="997381"/>
                  </a:lnTo>
                  <a:lnTo>
                    <a:pt x="532253" y="1000418"/>
                  </a:lnTo>
                  <a:lnTo>
                    <a:pt x="529478" y="1002105"/>
                  </a:lnTo>
                  <a:lnTo>
                    <a:pt x="526388" y="1005475"/>
                  </a:lnTo>
                  <a:close/>
                </a:path>
                <a:path w="2330450" h="1436370" extrusionOk="0">
                  <a:moveTo>
                    <a:pt x="953823" y="1005364"/>
                  </a:moveTo>
                  <a:lnTo>
                    <a:pt x="948886" y="1004655"/>
                  </a:lnTo>
                  <a:lnTo>
                    <a:pt x="945499" y="1000886"/>
                  </a:lnTo>
                  <a:lnTo>
                    <a:pt x="944795" y="996389"/>
                  </a:lnTo>
                  <a:lnTo>
                    <a:pt x="948991" y="992243"/>
                  </a:lnTo>
                  <a:lnTo>
                    <a:pt x="953947" y="992028"/>
                  </a:lnTo>
                  <a:lnTo>
                    <a:pt x="956727" y="995255"/>
                  </a:lnTo>
                  <a:lnTo>
                    <a:pt x="959446" y="997029"/>
                  </a:lnTo>
                  <a:lnTo>
                    <a:pt x="959459" y="1000066"/>
                  </a:lnTo>
                  <a:lnTo>
                    <a:pt x="956765" y="1001871"/>
                  </a:lnTo>
                  <a:lnTo>
                    <a:pt x="953823" y="1005364"/>
                  </a:lnTo>
                  <a:close/>
                </a:path>
                <a:path w="2330450" h="1436370" extrusionOk="0">
                  <a:moveTo>
                    <a:pt x="1010255" y="1006824"/>
                  </a:moveTo>
                  <a:lnTo>
                    <a:pt x="1005305" y="1006165"/>
                  </a:lnTo>
                  <a:lnTo>
                    <a:pt x="1001875" y="1002438"/>
                  </a:lnTo>
                  <a:lnTo>
                    <a:pt x="1001134" y="997947"/>
                  </a:lnTo>
                  <a:lnTo>
                    <a:pt x="1005268" y="993752"/>
                  </a:lnTo>
                  <a:lnTo>
                    <a:pt x="1010224" y="993469"/>
                  </a:lnTo>
                  <a:lnTo>
                    <a:pt x="1013048" y="996672"/>
                  </a:lnTo>
                  <a:lnTo>
                    <a:pt x="1015786" y="998415"/>
                  </a:lnTo>
                  <a:lnTo>
                    <a:pt x="1015829" y="1001471"/>
                  </a:lnTo>
                  <a:lnTo>
                    <a:pt x="1013153" y="1003300"/>
                  </a:lnTo>
                  <a:lnTo>
                    <a:pt x="1010255" y="1006824"/>
                  </a:lnTo>
                  <a:close/>
                </a:path>
                <a:path w="2330450" h="1436370" extrusionOk="0">
                  <a:moveTo>
                    <a:pt x="1066508" y="1008345"/>
                  </a:moveTo>
                  <a:lnTo>
                    <a:pt x="1061576" y="1007606"/>
                  </a:lnTo>
                  <a:lnTo>
                    <a:pt x="1058202" y="1003824"/>
                  </a:lnTo>
                  <a:lnTo>
                    <a:pt x="1057516" y="999333"/>
                  </a:lnTo>
                  <a:lnTo>
                    <a:pt x="1061731" y="995194"/>
                  </a:lnTo>
                  <a:lnTo>
                    <a:pt x="1066681" y="994991"/>
                  </a:lnTo>
                  <a:lnTo>
                    <a:pt x="1069455" y="998231"/>
                  </a:lnTo>
                  <a:lnTo>
                    <a:pt x="1072162" y="1000017"/>
                  </a:lnTo>
                  <a:lnTo>
                    <a:pt x="1072168" y="1003060"/>
                  </a:lnTo>
                  <a:lnTo>
                    <a:pt x="1069468" y="1004859"/>
                  </a:lnTo>
                  <a:lnTo>
                    <a:pt x="1066508" y="1008345"/>
                  </a:lnTo>
                  <a:close/>
                </a:path>
                <a:path w="2330450" h="1436370" extrusionOk="0">
                  <a:moveTo>
                    <a:pt x="694095" y="1009873"/>
                  </a:moveTo>
                  <a:lnTo>
                    <a:pt x="689177" y="1009023"/>
                  </a:lnTo>
                  <a:lnTo>
                    <a:pt x="685895" y="1005161"/>
                  </a:lnTo>
                  <a:lnTo>
                    <a:pt x="685308" y="1000664"/>
                  </a:lnTo>
                  <a:lnTo>
                    <a:pt x="689615" y="996617"/>
                  </a:lnTo>
                  <a:lnTo>
                    <a:pt x="694584" y="996531"/>
                  </a:lnTo>
                  <a:lnTo>
                    <a:pt x="697278" y="999832"/>
                  </a:lnTo>
                  <a:lnTo>
                    <a:pt x="699954" y="1001680"/>
                  </a:lnTo>
                  <a:lnTo>
                    <a:pt x="699880" y="1004717"/>
                  </a:lnTo>
                  <a:lnTo>
                    <a:pt x="697136" y="1006454"/>
                  </a:lnTo>
                  <a:lnTo>
                    <a:pt x="694095" y="1009873"/>
                  </a:lnTo>
                  <a:close/>
                </a:path>
                <a:path w="2330450" h="1436370" extrusionOk="0">
                  <a:moveTo>
                    <a:pt x="1122754" y="1009854"/>
                  </a:moveTo>
                  <a:lnTo>
                    <a:pt x="1117835" y="1009047"/>
                  </a:lnTo>
                  <a:lnTo>
                    <a:pt x="1114523" y="1005204"/>
                  </a:lnTo>
                  <a:lnTo>
                    <a:pt x="1113905" y="1000707"/>
                  </a:lnTo>
                  <a:lnTo>
                    <a:pt x="1118187" y="996629"/>
                  </a:lnTo>
                  <a:lnTo>
                    <a:pt x="1123143" y="996512"/>
                  </a:lnTo>
                  <a:lnTo>
                    <a:pt x="1125869" y="999795"/>
                  </a:lnTo>
                  <a:lnTo>
                    <a:pt x="1128551" y="1001619"/>
                  </a:lnTo>
                  <a:lnTo>
                    <a:pt x="1128495" y="1004668"/>
                  </a:lnTo>
                  <a:lnTo>
                    <a:pt x="1125770" y="1006417"/>
                  </a:lnTo>
                  <a:lnTo>
                    <a:pt x="1122754" y="1009854"/>
                  </a:lnTo>
                  <a:close/>
                </a:path>
                <a:path w="2330450" h="1436370" extrusionOk="0">
                  <a:moveTo>
                    <a:pt x="746375" y="1011277"/>
                  </a:moveTo>
                  <a:lnTo>
                    <a:pt x="742049" y="1007280"/>
                  </a:lnTo>
                  <a:lnTo>
                    <a:pt x="741635" y="1002358"/>
                  </a:lnTo>
                  <a:lnTo>
                    <a:pt x="744768" y="999457"/>
                  </a:lnTo>
                  <a:lnTo>
                    <a:pt x="746443" y="996678"/>
                  </a:lnTo>
                  <a:lnTo>
                    <a:pt x="749483" y="996530"/>
                  </a:lnTo>
                  <a:lnTo>
                    <a:pt x="751405" y="999148"/>
                  </a:lnTo>
                  <a:lnTo>
                    <a:pt x="755026" y="1001933"/>
                  </a:lnTo>
                  <a:lnTo>
                    <a:pt x="754519" y="1006879"/>
                  </a:lnTo>
                  <a:lnTo>
                    <a:pt x="750867" y="1010421"/>
                  </a:lnTo>
                  <a:lnTo>
                    <a:pt x="746375" y="1011277"/>
                  </a:lnTo>
                  <a:close/>
                </a:path>
                <a:path w="2330450" h="1436370" extrusionOk="0">
                  <a:moveTo>
                    <a:pt x="1174681" y="1011191"/>
                  </a:moveTo>
                  <a:lnTo>
                    <a:pt x="1170547" y="1006972"/>
                  </a:lnTo>
                  <a:lnTo>
                    <a:pt x="1170374" y="1002025"/>
                  </a:lnTo>
                  <a:lnTo>
                    <a:pt x="1173637" y="999284"/>
                  </a:lnTo>
                  <a:lnTo>
                    <a:pt x="1175441" y="996586"/>
                  </a:lnTo>
                  <a:lnTo>
                    <a:pt x="1178494" y="996605"/>
                  </a:lnTo>
                  <a:lnTo>
                    <a:pt x="1180280" y="999309"/>
                  </a:lnTo>
                  <a:lnTo>
                    <a:pt x="1183765" y="1002265"/>
                  </a:lnTo>
                  <a:lnTo>
                    <a:pt x="1183005" y="1007193"/>
                  </a:lnTo>
                  <a:lnTo>
                    <a:pt x="1179192" y="1010532"/>
                  </a:lnTo>
                  <a:lnTo>
                    <a:pt x="1174681" y="1011191"/>
                  </a:lnTo>
                  <a:close/>
                </a:path>
                <a:path w="2330450" h="1436370" extrusionOk="0">
                  <a:moveTo>
                    <a:pt x="802739" y="1012750"/>
                  </a:moveTo>
                  <a:lnTo>
                    <a:pt x="798413" y="1008758"/>
                  </a:lnTo>
                  <a:lnTo>
                    <a:pt x="797993" y="1003836"/>
                  </a:lnTo>
                  <a:lnTo>
                    <a:pt x="801126" y="1000929"/>
                  </a:lnTo>
                  <a:lnTo>
                    <a:pt x="802800" y="998157"/>
                  </a:lnTo>
                  <a:lnTo>
                    <a:pt x="805841" y="998009"/>
                  </a:lnTo>
                  <a:lnTo>
                    <a:pt x="807763" y="1000627"/>
                  </a:lnTo>
                  <a:lnTo>
                    <a:pt x="811384" y="1003411"/>
                  </a:lnTo>
                  <a:lnTo>
                    <a:pt x="810877" y="1008358"/>
                  </a:lnTo>
                  <a:lnTo>
                    <a:pt x="807225" y="1011900"/>
                  </a:lnTo>
                  <a:lnTo>
                    <a:pt x="802739" y="1012750"/>
                  </a:lnTo>
                  <a:close/>
                </a:path>
                <a:path w="2330450" h="1436370" extrusionOk="0">
                  <a:moveTo>
                    <a:pt x="1146700" y="965429"/>
                  </a:moveTo>
                  <a:lnTo>
                    <a:pt x="1141750" y="964770"/>
                  </a:lnTo>
                  <a:lnTo>
                    <a:pt x="1138321" y="961037"/>
                  </a:lnTo>
                  <a:lnTo>
                    <a:pt x="1137573" y="956553"/>
                  </a:lnTo>
                  <a:lnTo>
                    <a:pt x="1141713" y="952351"/>
                  </a:lnTo>
                  <a:lnTo>
                    <a:pt x="1146669" y="952074"/>
                  </a:lnTo>
                  <a:lnTo>
                    <a:pt x="1149493" y="955277"/>
                  </a:lnTo>
                  <a:lnTo>
                    <a:pt x="1152231" y="957021"/>
                  </a:lnTo>
                  <a:lnTo>
                    <a:pt x="1152274" y="960070"/>
                  </a:lnTo>
                  <a:lnTo>
                    <a:pt x="1149598" y="961905"/>
                  </a:lnTo>
                  <a:lnTo>
                    <a:pt x="1146700" y="965429"/>
                  </a:lnTo>
                  <a:close/>
                </a:path>
                <a:path w="2330450" h="1436370" extrusionOk="0">
                  <a:moveTo>
                    <a:pt x="773237" y="968133"/>
                  </a:moveTo>
                  <a:lnTo>
                    <a:pt x="770197" y="967998"/>
                  </a:lnTo>
                  <a:lnTo>
                    <a:pt x="768510" y="965226"/>
                  </a:lnTo>
                  <a:lnTo>
                    <a:pt x="765148" y="962127"/>
                  </a:lnTo>
                  <a:lnTo>
                    <a:pt x="766094" y="957242"/>
                  </a:lnTo>
                  <a:lnTo>
                    <a:pt x="770055" y="954064"/>
                  </a:lnTo>
                  <a:lnTo>
                    <a:pt x="774591" y="953590"/>
                  </a:lnTo>
                  <a:lnTo>
                    <a:pt x="778546" y="957963"/>
                  </a:lnTo>
                  <a:lnTo>
                    <a:pt x="778515" y="962903"/>
                  </a:lnTo>
                  <a:lnTo>
                    <a:pt x="775153" y="965515"/>
                  </a:lnTo>
                  <a:lnTo>
                    <a:pt x="773237" y="968133"/>
                  </a:lnTo>
                  <a:close/>
                </a:path>
                <a:path w="2330450" h="1436370" extrusionOk="0">
                  <a:moveTo>
                    <a:pt x="1201896" y="968127"/>
                  </a:moveTo>
                  <a:lnTo>
                    <a:pt x="1198849" y="968010"/>
                  </a:lnTo>
                  <a:lnTo>
                    <a:pt x="1197156" y="965244"/>
                  </a:lnTo>
                  <a:lnTo>
                    <a:pt x="1193776" y="962158"/>
                  </a:lnTo>
                  <a:lnTo>
                    <a:pt x="1194703" y="957273"/>
                  </a:lnTo>
                  <a:lnTo>
                    <a:pt x="1198645" y="954070"/>
                  </a:lnTo>
                  <a:lnTo>
                    <a:pt x="1203175" y="953571"/>
                  </a:lnTo>
                  <a:lnTo>
                    <a:pt x="1207155" y="957926"/>
                  </a:lnTo>
                  <a:lnTo>
                    <a:pt x="1207155" y="962866"/>
                  </a:lnTo>
                  <a:lnTo>
                    <a:pt x="1203793" y="965497"/>
                  </a:lnTo>
                  <a:lnTo>
                    <a:pt x="1201896" y="968127"/>
                  </a:lnTo>
                  <a:close/>
                </a:path>
                <a:path w="2330450" h="1436370" extrusionOk="0">
                  <a:moveTo>
                    <a:pt x="826932" y="969556"/>
                  </a:moveTo>
                  <a:lnTo>
                    <a:pt x="825121" y="966864"/>
                  </a:lnTo>
                  <a:lnTo>
                    <a:pt x="821617" y="963932"/>
                  </a:lnTo>
                  <a:lnTo>
                    <a:pt x="822334" y="959010"/>
                  </a:lnTo>
                  <a:lnTo>
                    <a:pt x="826116" y="955635"/>
                  </a:lnTo>
                  <a:lnTo>
                    <a:pt x="830627" y="954939"/>
                  </a:lnTo>
                  <a:lnTo>
                    <a:pt x="834786" y="959121"/>
                  </a:lnTo>
                  <a:lnTo>
                    <a:pt x="835008" y="964055"/>
                  </a:lnTo>
                  <a:lnTo>
                    <a:pt x="831750" y="966864"/>
                  </a:lnTo>
                  <a:lnTo>
                    <a:pt x="829984" y="969544"/>
                  </a:lnTo>
                  <a:lnTo>
                    <a:pt x="826932" y="969556"/>
                  </a:lnTo>
                  <a:close/>
                </a:path>
                <a:path w="2330450" h="1436370" extrusionOk="0">
                  <a:moveTo>
                    <a:pt x="1255102" y="968411"/>
                  </a:moveTo>
                  <a:lnTo>
                    <a:pt x="1250758" y="964431"/>
                  </a:lnTo>
                  <a:lnTo>
                    <a:pt x="1250331" y="959509"/>
                  </a:lnTo>
                  <a:lnTo>
                    <a:pt x="1253446" y="956596"/>
                  </a:lnTo>
                  <a:lnTo>
                    <a:pt x="1255121" y="953811"/>
                  </a:lnTo>
                  <a:lnTo>
                    <a:pt x="1258161" y="953651"/>
                  </a:lnTo>
                  <a:lnTo>
                    <a:pt x="1260089" y="956263"/>
                  </a:lnTo>
                  <a:lnTo>
                    <a:pt x="1263716" y="959035"/>
                  </a:lnTo>
                  <a:lnTo>
                    <a:pt x="1263228" y="963988"/>
                  </a:lnTo>
                  <a:lnTo>
                    <a:pt x="1259588" y="967542"/>
                  </a:lnTo>
                  <a:lnTo>
                    <a:pt x="1255102" y="968411"/>
                  </a:lnTo>
                  <a:close/>
                </a:path>
                <a:path w="2330450" h="1436370" extrusionOk="0">
                  <a:moveTo>
                    <a:pt x="455236" y="969759"/>
                  </a:moveTo>
                  <a:lnTo>
                    <a:pt x="451201" y="965448"/>
                  </a:lnTo>
                  <a:lnTo>
                    <a:pt x="451127" y="960495"/>
                  </a:lnTo>
                  <a:lnTo>
                    <a:pt x="454452" y="957822"/>
                  </a:lnTo>
                  <a:lnTo>
                    <a:pt x="456312" y="955167"/>
                  </a:lnTo>
                  <a:lnTo>
                    <a:pt x="459358" y="955247"/>
                  </a:lnTo>
                  <a:lnTo>
                    <a:pt x="461095" y="957988"/>
                  </a:lnTo>
                  <a:lnTo>
                    <a:pt x="464512" y="961025"/>
                  </a:lnTo>
                  <a:lnTo>
                    <a:pt x="463641" y="965928"/>
                  </a:lnTo>
                  <a:lnTo>
                    <a:pt x="459760" y="969180"/>
                  </a:lnTo>
                  <a:lnTo>
                    <a:pt x="455236" y="969759"/>
                  </a:lnTo>
                  <a:close/>
                </a:path>
                <a:path w="2330450" h="1436370" extrusionOk="0">
                  <a:moveTo>
                    <a:pt x="886317" y="971022"/>
                  </a:moveTo>
                  <a:lnTo>
                    <a:pt x="883258" y="971022"/>
                  </a:lnTo>
                  <a:lnTo>
                    <a:pt x="881460" y="968324"/>
                  </a:lnTo>
                  <a:lnTo>
                    <a:pt x="877963" y="965380"/>
                  </a:lnTo>
                  <a:lnTo>
                    <a:pt x="878704" y="960464"/>
                  </a:lnTo>
                  <a:lnTo>
                    <a:pt x="882498" y="957101"/>
                  </a:lnTo>
                  <a:lnTo>
                    <a:pt x="887009" y="956423"/>
                  </a:lnTo>
                  <a:lnTo>
                    <a:pt x="891156" y="960618"/>
                  </a:lnTo>
                  <a:lnTo>
                    <a:pt x="891360" y="965558"/>
                  </a:lnTo>
                  <a:lnTo>
                    <a:pt x="888109" y="968324"/>
                  </a:lnTo>
                  <a:lnTo>
                    <a:pt x="886317" y="971022"/>
                  </a:lnTo>
                  <a:close/>
                </a:path>
                <a:path w="2330450" h="1436370" extrusionOk="0">
                  <a:moveTo>
                    <a:pt x="31089" y="971453"/>
                  </a:moveTo>
                  <a:lnTo>
                    <a:pt x="26182" y="970566"/>
                  </a:lnTo>
                  <a:lnTo>
                    <a:pt x="22932" y="966673"/>
                  </a:lnTo>
                  <a:lnTo>
                    <a:pt x="22382" y="962164"/>
                  </a:lnTo>
                  <a:lnTo>
                    <a:pt x="26720" y="958160"/>
                  </a:lnTo>
                  <a:lnTo>
                    <a:pt x="31688" y="958111"/>
                  </a:lnTo>
                  <a:lnTo>
                    <a:pt x="34358" y="961431"/>
                  </a:lnTo>
                  <a:lnTo>
                    <a:pt x="37009" y="963304"/>
                  </a:lnTo>
                  <a:lnTo>
                    <a:pt x="36910" y="966347"/>
                  </a:lnTo>
                  <a:lnTo>
                    <a:pt x="34154" y="968065"/>
                  </a:lnTo>
                  <a:lnTo>
                    <a:pt x="31089" y="971453"/>
                  </a:lnTo>
                  <a:close/>
                </a:path>
                <a:path w="2330450" h="1436370" extrusionOk="0">
                  <a:moveTo>
                    <a:pt x="512076" y="971367"/>
                  </a:moveTo>
                  <a:lnTo>
                    <a:pt x="507732" y="967388"/>
                  </a:lnTo>
                  <a:lnTo>
                    <a:pt x="507299" y="962460"/>
                  </a:lnTo>
                  <a:lnTo>
                    <a:pt x="510420" y="959546"/>
                  </a:lnTo>
                  <a:lnTo>
                    <a:pt x="512088" y="956762"/>
                  </a:lnTo>
                  <a:lnTo>
                    <a:pt x="515135" y="956608"/>
                  </a:lnTo>
                  <a:lnTo>
                    <a:pt x="517063" y="959214"/>
                  </a:lnTo>
                  <a:lnTo>
                    <a:pt x="520697" y="961986"/>
                  </a:lnTo>
                  <a:lnTo>
                    <a:pt x="520202" y="966938"/>
                  </a:lnTo>
                  <a:lnTo>
                    <a:pt x="516562" y="970492"/>
                  </a:lnTo>
                  <a:lnTo>
                    <a:pt x="512076" y="971367"/>
                  </a:lnTo>
                  <a:close/>
                </a:path>
                <a:path w="2330450" h="1436370" extrusionOk="0">
                  <a:moveTo>
                    <a:pt x="939079" y="971324"/>
                  </a:moveTo>
                  <a:lnTo>
                    <a:pt x="934815" y="967252"/>
                  </a:lnTo>
                  <a:lnTo>
                    <a:pt x="934481" y="962324"/>
                  </a:lnTo>
                  <a:lnTo>
                    <a:pt x="937657" y="959472"/>
                  </a:lnTo>
                  <a:lnTo>
                    <a:pt x="939375" y="956725"/>
                  </a:lnTo>
                  <a:lnTo>
                    <a:pt x="942428" y="956632"/>
                  </a:lnTo>
                  <a:lnTo>
                    <a:pt x="944300" y="959269"/>
                  </a:lnTo>
                  <a:lnTo>
                    <a:pt x="947872" y="962121"/>
                  </a:lnTo>
                  <a:lnTo>
                    <a:pt x="947279" y="967061"/>
                  </a:lnTo>
                  <a:lnTo>
                    <a:pt x="943571" y="970536"/>
                  </a:lnTo>
                  <a:lnTo>
                    <a:pt x="939079" y="971324"/>
                  </a:lnTo>
                  <a:close/>
                </a:path>
                <a:path w="2330450" h="1436370" extrusionOk="0">
                  <a:moveTo>
                    <a:pt x="995430" y="972809"/>
                  </a:moveTo>
                  <a:lnTo>
                    <a:pt x="991172" y="968737"/>
                  </a:lnTo>
                  <a:lnTo>
                    <a:pt x="990839" y="963809"/>
                  </a:lnTo>
                  <a:lnTo>
                    <a:pt x="994015" y="960957"/>
                  </a:lnTo>
                  <a:lnTo>
                    <a:pt x="995733" y="958210"/>
                  </a:lnTo>
                  <a:lnTo>
                    <a:pt x="998779" y="958111"/>
                  </a:lnTo>
                  <a:lnTo>
                    <a:pt x="1000652" y="960754"/>
                  </a:lnTo>
                  <a:lnTo>
                    <a:pt x="1004217" y="963599"/>
                  </a:lnTo>
                  <a:lnTo>
                    <a:pt x="1003630" y="968540"/>
                  </a:lnTo>
                  <a:lnTo>
                    <a:pt x="999923" y="972014"/>
                  </a:lnTo>
                  <a:lnTo>
                    <a:pt x="995430" y="972809"/>
                  </a:lnTo>
                  <a:close/>
                </a:path>
                <a:path w="2330450" h="1436370" extrusionOk="0">
                  <a:moveTo>
                    <a:pt x="1056354" y="974250"/>
                  </a:moveTo>
                  <a:lnTo>
                    <a:pt x="1051398" y="973689"/>
                  </a:lnTo>
                  <a:lnTo>
                    <a:pt x="1047895" y="970018"/>
                  </a:lnTo>
                  <a:lnTo>
                    <a:pt x="1047079" y="965534"/>
                  </a:lnTo>
                  <a:lnTo>
                    <a:pt x="1051133" y="961259"/>
                  </a:lnTo>
                  <a:lnTo>
                    <a:pt x="1056076" y="960901"/>
                  </a:lnTo>
                  <a:lnTo>
                    <a:pt x="1058956" y="964055"/>
                  </a:lnTo>
                  <a:lnTo>
                    <a:pt x="1061725" y="965749"/>
                  </a:lnTo>
                  <a:lnTo>
                    <a:pt x="1061836" y="968786"/>
                  </a:lnTo>
                  <a:lnTo>
                    <a:pt x="1059191" y="970671"/>
                  </a:lnTo>
                  <a:lnTo>
                    <a:pt x="1056354" y="974250"/>
                  </a:lnTo>
                  <a:close/>
                </a:path>
                <a:path w="2330450" h="1436370" extrusionOk="0">
                  <a:moveTo>
                    <a:pt x="1108281" y="975802"/>
                  </a:moveTo>
                  <a:lnTo>
                    <a:pt x="1103937" y="971823"/>
                  </a:lnTo>
                  <a:lnTo>
                    <a:pt x="1103505" y="966895"/>
                  </a:lnTo>
                  <a:lnTo>
                    <a:pt x="1106625" y="963988"/>
                  </a:lnTo>
                  <a:lnTo>
                    <a:pt x="1108294" y="961203"/>
                  </a:lnTo>
                  <a:lnTo>
                    <a:pt x="1111334" y="961043"/>
                  </a:lnTo>
                  <a:lnTo>
                    <a:pt x="1113262" y="963655"/>
                  </a:lnTo>
                  <a:lnTo>
                    <a:pt x="1116896" y="966427"/>
                  </a:lnTo>
                  <a:lnTo>
                    <a:pt x="1116401" y="971373"/>
                  </a:lnTo>
                  <a:lnTo>
                    <a:pt x="1112768" y="974928"/>
                  </a:lnTo>
                  <a:lnTo>
                    <a:pt x="1108281" y="975802"/>
                  </a:lnTo>
                  <a:close/>
                </a:path>
                <a:path w="2330450" h="1436370" extrusionOk="0">
                  <a:moveTo>
                    <a:pt x="735616" y="977170"/>
                  </a:moveTo>
                  <a:lnTo>
                    <a:pt x="731531" y="972901"/>
                  </a:lnTo>
                  <a:lnTo>
                    <a:pt x="731408" y="967955"/>
                  </a:lnTo>
                  <a:lnTo>
                    <a:pt x="734701" y="965244"/>
                  </a:lnTo>
                  <a:lnTo>
                    <a:pt x="736537" y="962565"/>
                  </a:lnTo>
                  <a:lnTo>
                    <a:pt x="739590" y="962620"/>
                  </a:lnTo>
                  <a:lnTo>
                    <a:pt x="741351" y="965343"/>
                  </a:lnTo>
                  <a:lnTo>
                    <a:pt x="744799" y="968343"/>
                  </a:lnTo>
                  <a:lnTo>
                    <a:pt x="743983" y="973252"/>
                  </a:lnTo>
                  <a:lnTo>
                    <a:pt x="740133" y="976548"/>
                  </a:lnTo>
                  <a:lnTo>
                    <a:pt x="735616" y="977170"/>
                  </a:lnTo>
                  <a:close/>
                </a:path>
                <a:path w="2330450" h="1436370" extrusionOk="0">
                  <a:moveTo>
                    <a:pt x="1165121" y="978439"/>
                  </a:moveTo>
                  <a:lnTo>
                    <a:pt x="1163298" y="975759"/>
                  </a:lnTo>
                  <a:lnTo>
                    <a:pt x="1159776" y="972852"/>
                  </a:lnTo>
                  <a:lnTo>
                    <a:pt x="1160456" y="967930"/>
                  </a:lnTo>
                  <a:lnTo>
                    <a:pt x="1164219" y="964523"/>
                  </a:lnTo>
                  <a:lnTo>
                    <a:pt x="1168724" y="963803"/>
                  </a:lnTo>
                  <a:lnTo>
                    <a:pt x="1172907" y="967948"/>
                  </a:lnTo>
                  <a:lnTo>
                    <a:pt x="1173173" y="972876"/>
                  </a:lnTo>
                  <a:lnTo>
                    <a:pt x="1169947" y="975679"/>
                  </a:lnTo>
                  <a:lnTo>
                    <a:pt x="1168186" y="978396"/>
                  </a:lnTo>
                  <a:lnTo>
                    <a:pt x="1165121" y="978439"/>
                  </a:lnTo>
                  <a:close/>
                </a:path>
                <a:path w="2330450" h="1436370" extrusionOk="0">
                  <a:moveTo>
                    <a:pt x="796306" y="978864"/>
                  </a:moveTo>
                  <a:lnTo>
                    <a:pt x="791405" y="977940"/>
                  </a:lnTo>
                  <a:lnTo>
                    <a:pt x="788192" y="974010"/>
                  </a:lnTo>
                  <a:lnTo>
                    <a:pt x="787698" y="969495"/>
                  </a:lnTo>
                  <a:lnTo>
                    <a:pt x="792066" y="965528"/>
                  </a:lnTo>
                  <a:lnTo>
                    <a:pt x="797022" y="965528"/>
                  </a:lnTo>
                  <a:lnTo>
                    <a:pt x="799661" y="968872"/>
                  </a:lnTo>
                  <a:lnTo>
                    <a:pt x="802300" y="970770"/>
                  </a:lnTo>
                  <a:lnTo>
                    <a:pt x="802176" y="973807"/>
                  </a:lnTo>
                  <a:lnTo>
                    <a:pt x="799402" y="975494"/>
                  </a:lnTo>
                  <a:lnTo>
                    <a:pt x="796306" y="978864"/>
                  </a:lnTo>
                  <a:close/>
                </a:path>
                <a:path w="2330450" h="1436370" extrusionOk="0">
                  <a:moveTo>
                    <a:pt x="1220861" y="978722"/>
                  </a:moveTo>
                  <a:lnTo>
                    <a:pt x="1216597" y="974650"/>
                  </a:lnTo>
                  <a:lnTo>
                    <a:pt x="1216270" y="969722"/>
                  </a:lnTo>
                  <a:lnTo>
                    <a:pt x="1219446" y="966870"/>
                  </a:lnTo>
                  <a:lnTo>
                    <a:pt x="1221164" y="964123"/>
                  </a:lnTo>
                  <a:lnTo>
                    <a:pt x="1224210" y="964025"/>
                  </a:lnTo>
                  <a:lnTo>
                    <a:pt x="1226089" y="966667"/>
                  </a:lnTo>
                  <a:lnTo>
                    <a:pt x="1229661" y="969519"/>
                  </a:lnTo>
                  <a:lnTo>
                    <a:pt x="1229061" y="974453"/>
                  </a:lnTo>
                  <a:lnTo>
                    <a:pt x="1225360" y="977934"/>
                  </a:lnTo>
                  <a:lnTo>
                    <a:pt x="1220861" y="978722"/>
                  </a:lnTo>
                  <a:close/>
                </a:path>
                <a:path w="2330450" h="1436370" extrusionOk="0">
                  <a:moveTo>
                    <a:pt x="852941" y="980250"/>
                  </a:moveTo>
                  <a:lnTo>
                    <a:pt x="848010" y="979517"/>
                  </a:lnTo>
                  <a:lnTo>
                    <a:pt x="844636" y="975735"/>
                  </a:lnTo>
                  <a:lnTo>
                    <a:pt x="843956" y="971238"/>
                  </a:lnTo>
                  <a:lnTo>
                    <a:pt x="848165" y="967104"/>
                  </a:lnTo>
                  <a:lnTo>
                    <a:pt x="853121" y="966901"/>
                  </a:lnTo>
                  <a:lnTo>
                    <a:pt x="855889" y="970141"/>
                  </a:lnTo>
                  <a:lnTo>
                    <a:pt x="858596" y="971921"/>
                  </a:lnTo>
                  <a:lnTo>
                    <a:pt x="858602" y="974971"/>
                  </a:lnTo>
                  <a:lnTo>
                    <a:pt x="855901" y="976763"/>
                  </a:lnTo>
                  <a:lnTo>
                    <a:pt x="852941" y="980250"/>
                  </a:lnTo>
                  <a:close/>
                </a:path>
                <a:path w="2330450" h="1436370" extrusionOk="0">
                  <a:moveTo>
                    <a:pt x="477866" y="981685"/>
                  </a:moveTo>
                  <a:lnTo>
                    <a:pt x="473584" y="977644"/>
                  </a:lnTo>
                  <a:lnTo>
                    <a:pt x="473219" y="972716"/>
                  </a:lnTo>
                  <a:lnTo>
                    <a:pt x="476377" y="969846"/>
                  </a:lnTo>
                  <a:lnTo>
                    <a:pt x="478082" y="967086"/>
                  </a:lnTo>
                  <a:lnTo>
                    <a:pt x="481129" y="966975"/>
                  </a:lnTo>
                  <a:lnTo>
                    <a:pt x="483020" y="969605"/>
                  </a:lnTo>
                  <a:lnTo>
                    <a:pt x="486610" y="972433"/>
                  </a:lnTo>
                  <a:lnTo>
                    <a:pt x="486048" y="977386"/>
                  </a:lnTo>
                  <a:lnTo>
                    <a:pt x="482359" y="980878"/>
                  </a:lnTo>
                  <a:lnTo>
                    <a:pt x="477866" y="981685"/>
                  </a:lnTo>
                  <a:close/>
                </a:path>
                <a:path w="2330450" h="1436370" extrusionOk="0">
                  <a:moveTo>
                    <a:pt x="904615" y="981574"/>
                  </a:moveTo>
                  <a:lnTo>
                    <a:pt x="900580" y="977268"/>
                  </a:lnTo>
                  <a:lnTo>
                    <a:pt x="900506" y="972316"/>
                  </a:lnTo>
                  <a:lnTo>
                    <a:pt x="903830" y="969642"/>
                  </a:lnTo>
                  <a:lnTo>
                    <a:pt x="905690" y="966987"/>
                  </a:lnTo>
                  <a:lnTo>
                    <a:pt x="908743" y="967068"/>
                  </a:lnTo>
                  <a:lnTo>
                    <a:pt x="910473" y="969809"/>
                  </a:lnTo>
                  <a:lnTo>
                    <a:pt x="913897" y="972846"/>
                  </a:lnTo>
                  <a:lnTo>
                    <a:pt x="913019" y="977749"/>
                  </a:lnTo>
                  <a:lnTo>
                    <a:pt x="909139" y="981001"/>
                  </a:lnTo>
                  <a:lnTo>
                    <a:pt x="904615" y="981574"/>
                  </a:lnTo>
                  <a:close/>
                </a:path>
                <a:path w="2330450" h="1436370" extrusionOk="0">
                  <a:moveTo>
                    <a:pt x="53280" y="983299"/>
                  </a:moveTo>
                  <a:lnTo>
                    <a:pt x="48379" y="982375"/>
                  </a:lnTo>
                  <a:lnTo>
                    <a:pt x="45166" y="978445"/>
                  </a:lnTo>
                  <a:lnTo>
                    <a:pt x="44665" y="973924"/>
                  </a:lnTo>
                  <a:lnTo>
                    <a:pt x="49034" y="969963"/>
                  </a:lnTo>
                  <a:lnTo>
                    <a:pt x="53995" y="969963"/>
                  </a:lnTo>
                  <a:lnTo>
                    <a:pt x="56629" y="973308"/>
                  </a:lnTo>
                  <a:lnTo>
                    <a:pt x="59268" y="975199"/>
                  </a:lnTo>
                  <a:lnTo>
                    <a:pt x="59144" y="978236"/>
                  </a:lnTo>
                  <a:lnTo>
                    <a:pt x="56370" y="979923"/>
                  </a:lnTo>
                  <a:lnTo>
                    <a:pt x="53280" y="983299"/>
                  </a:lnTo>
                  <a:close/>
                </a:path>
                <a:path w="2330450" h="1436370" extrusionOk="0">
                  <a:moveTo>
                    <a:pt x="538599" y="983182"/>
                  </a:moveTo>
                  <a:lnTo>
                    <a:pt x="533661" y="982498"/>
                  </a:lnTo>
                  <a:lnTo>
                    <a:pt x="530244" y="978753"/>
                  </a:lnTo>
                  <a:lnTo>
                    <a:pt x="529521" y="974262"/>
                  </a:lnTo>
                  <a:lnTo>
                    <a:pt x="533680" y="970092"/>
                  </a:lnTo>
                  <a:lnTo>
                    <a:pt x="538630" y="969827"/>
                  </a:lnTo>
                  <a:lnTo>
                    <a:pt x="541435" y="973043"/>
                  </a:lnTo>
                  <a:lnTo>
                    <a:pt x="544160" y="974792"/>
                  </a:lnTo>
                  <a:lnTo>
                    <a:pt x="544198" y="977854"/>
                  </a:lnTo>
                  <a:lnTo>
                    <a:pt x="541516" y="979665"/>
                  </a:lnTo>
                  <a:lnTo>
                    <a:pt x="538599" y="983182"/>
                  </a:lnTo>
                  <a:close/>
                </a:path>
                <a:path w="2330450" h="1436370" extrusionOk="0">
                  <a:moveTo>
                    <a:pt x="961986" y="984359"/>
                  </a:moveTo>
                  <a:lnTo>
                    <a:pt x="960145" y="981691"/>
                  </a:lnTo>
                  <a:lnTo>
                    <a:pt x="956610" y="978802"/>
                  </a:lnTo>
                  <a:lnTo>
                    <a:pt x="957265" y="973874"/>
                  </a:lnTo>
                  <a:lnTo>
                    <a:pt x="961016" y="970443"/>
                  </a:lnTo>
                  <a:lnTo>
                    <a:pt x="965515" y="969704"/>
                  </a:lnTo>
                  <a:lnTo>
                    <a:pt x="969723" y="973831"/>
                  </a:lnTo>
                  <a:lnTo>
                    <a:pt x="970001" y="978771"/>
                  </a:lnTo>
                  <a:lnTo>
                    <a:pt x="966788" y="981580"/>
                  </a:lnTo>
                  <a:lnTo>
                    <a:pt x="965039" y="984309"/>
                  </a:lnTo>
                  <a:lnTo>
                    <a:pt x="961986" y="984359"/>
                  </a:lnTo>
                  <a:close/>
                </a:path>
                <a:path w="2330450" h="1436370" extrusionOk="0">
                  <a:moveTo>
                    <a:pt x="1021854" y="984740"/>
                  </a:moveTo>
                  <a:lnTo>
                    <a:pt x="1016941" y="983890"/>
                  </a:lnTo>
                  <a:lnTo>
                    <a:pt x="1013660" y="980028"/>
                  </a:lnTo>
                  <a:lnTo>
                    <a:pt x="1013067" y="975531"/>
                  </a:lnTo>
                  <a:lnTo>
                    <a:pt x="1017374" y="971484"/>
                  </a:lnTo>
                  <a:lnTo>
                    <a:pt x="1022342" y="971398"/>
                  </a:lnTo>
                  <a:lnTo>
                    <a:pt x="1025043" y="974700"/>
                  </a:lnTo>
                  <a:lnTo>
                    <a:pt x="1027712" y="976548"/>
                  </a:lnTo>
                  <a:lnTo>
                    <a:pt x="1027638" y="979585"/>
                  </a:lnTo>
                  <a:lnTo>
                    <a:pt x="1024894" y="981322"/>
                  </a:lnTo>
                  <a:lnTo>
                    <a:pt x="1021854" y="984740"/>
                  </a:lnTo>
                  <a:close/>
                </a:path>
                <a:path w="2330450" h="1436370" extrusionOk="0">
                  <a:moveTo>
                    <a:pt x="1074108" y="986132"/>
                  </a:moveTo>
                  <a:lnTo>
                    <a:pt x="1069795" y="982110"/>
                  </a:lnTo>
                  <a:lnTo>
                    <a:pt x="1069412" y="977182"/>
                  </a:lnTo>
                  <a:lnTo>
                    <a:pt x="1072564" y="974299"/>
                  </a:lnTo>
                  <a:lnTo>
                    <a:pt x="1074251" y="971527"/>
                  </a:lnTo>
                  <a:lnTo>
                    <a:pt x="1077297" y="971410"/>
                  </a:lnTo>
                  <a:lnTo>
                    <a:pt x="1079200" y="974034"/>
                  </a:lnTo>
                  <a:lnTo>
                    <a:pt x="1082803" y="976843"/>
                  </a:lnTo>
                  <a:lnTo>
                    <a:pt x="1082265" y="981790"/>
                  </a:lnTo>
                  <a:lnTo>
                    <a:pt x="1078595" y="985301"/>
                  </a:lnTo>
                  <a:lnTo>
                    <a:pt x="1074108" y="986132"/>
                  </a:lnTo>
                  <a:close/>
                </a:path>
                <a:path w="2330450" h="1436370" extrusionOk="0">
                  <a:moveTo>
                    <a:pt x="1986139" y="986108"/>
                  </a:moveTo>
                  <a:lnTo>
                    <a:pt x="1981875" y="982042"/>
                  </a:lnTo>
                  <a:lnTo>
                    <a:pt x="1981548" y="977108"/>
                  </a:lnTo>
                  <a:lnTo>
                    <a:pt x="1984724" y="974256"/>
                  </a:lnTo>
                  <a:lnTo>
                    <a:pt x="1986442" y="971509"/>
                  </a:lnTo>
                  <a:lnTo>
                    <a:pt x="1989495" y="971417"/>
                  </a:lnTo>
                  <a:lnTo>
                    <a:pt x="1991367" y="974059"/>
                  </a:lnTo>
                  <a:lnTo>
                    <a:pt x="1994939" y="976905"/>
                  </a:lnTo>
                  <a:lnTo>
                    <a:pt x="1994346" y="981845"/>
                  </a:lnTo>
                  <a:lnTo>
                    <a:pt x="1990638" y="985319"/>
                  </a:lnTo>
                  <a:lnTo>
                    <a:pt x="1986139" y="986108"/>
                  </a:lnTo>
                  <a:close/>
                </a:path>
                <a:path w="2330450" h="1436370" extrusionOk="0">
                  <a:moveTo>
                    <a:pt x="705058" y="988824"/>
                  </a:moveTo>
                  <a:lnTo>
                    <a:pt x="702011" y="988701"/>
                  </a:lnTo>
                  <a:lnTo>
                    <a:pt x="700318" y="985942"/>
                  </a:lnTo>
                  <a:lnTo>
                    <a:pt x="696938" y="982855"/>
                  </a:lnTo>
                  <a:lnTo>
                    <a:pt x="697859" y="977964"/>
                  </a:lnTo>
                  <a:lnTo>
                    <a:pt x="701801" y="974767"/>
                  </a:lnTo>
                  <a:lnTo>
                    <a:pt x="706337" y="974269"/>
                  </a:lnTo>
                  <a:lnTo>
                    <a:pt x="710317" y="978624"/>
                  </a:lnTo>
                  <a:lnTo>
                    <a:pt x="710317" y="983564"/>
                  </a:lnTo>
                  <a:lnTo>
                    <a:pt x="706955" y="986194"/>
                  </a:lnTo>
                  <a:lnTo>
                    <a:pt x="705058" y="988824"/>
                  </a:lnTo>
                  <a:close/>
                </a:path>
                <a:path w="2330450" h="1436370" extrusionOk="0">
                  <a:moveTo>
                    <a:pt x="1134458" y="987734"/>
                  </a:moveTo>
                  <a:lnTo>
                    <a:pt x="1129558" y="986810"/>
                  </a:lnTo>
                  <a:lnTo>
                    <a:pt x="1126344" y="982880"/>
                  </a:lnTo>
                  <a:lnTo>
                    <a:pt x="1125844" y="978365"/>
                  </a:lnTo>
                  <a:lnTo>
                    <a:pt x="1130213" y="974398"/>
                  </a:lnTo>
                  <a:lnTo>
                    <a:pt x="1135175" y="974398"/>
                  </a:lnTo>
                  <a:lnTo>
                    <a:pt x="1137814" y="977743"/>
                  </a:lnTo>
                  <a:lnTo>
                    <a:pt x="1140446" y="979634"/>
                  </a:lnTo>
                  <a:lnTo>
                    <a:pt x="1140322" y="982677"/>
                  </a:lnTo>
                  <a:lnTo>
                    <a:pt x="1137548" y="984365"/>
                  </a:lnTo>
                  <a:lnTo>
                    <a:pt x="1134458" y="987734"/>
                  </a:lnTo>
                  <a:close/>
                </a:path>
                <a:path w="2330450" h="1436370" extrusionOk="0">
                  <a:moveTo>
                    <a:pt x="694472" y="1324695"/>
                  </a:moveTo>
                  <a:lnTo>
                    <a:pt x="690147" y="1320704"/>
                  </a:lnTo>
                  <a:lnTo>
                    <a:pt x="689727" y="1315776"/>
                  </a:lnTo>
                  <a:lnTo>
                    <a:pt x="692860" y="1312874"/>
                  </a:lnTo>
                  <a:lnTo>
                    <a:pt x="694534" y="1310096"/>
                  </a:lnTo>
                  <a:lnTo>
                    <a:pt x="697575" y="1309955"/>
                  </a:lnTo>
                  <a:lnTo>
                    <a:pt x="699496" y="1312566"/>
                  </a:lnTo>
                  <a:lnTo>
                    <a:pt x="703118" y="1315351"/>
                  </a:lnTo>
                  <a:lnTo>
                    <a:pt x="702611" y="1320297"/>
                  </a:lnTo>
                  <a:lnTo>
                    <a:pt x="698959" y="1323839"/>
                  </a:lnTo>
                  <a:lnTo>
                    <a:pt x="694472" y="1324695"/>
                  </a:lnTo>
                  <a:close/>
                </a:path>
                <a:path w="2330450" h="1436370" extrusionOk="0">
                  <a:moveTo>
                    <a:pt x="753957" y="1327381"/>
                  </a:moveTo>
                  <a:lnTo>
                    <a:pt x="750917" y="1327246"/>
                  </a:lnTo>
                  <a:lnTo>
                    <a:pt x="749236" y="1324474"/>
                  </a:lnTo>
                  <a:lnTo>
                    <a:pt x="745868" y="1321369"/>
                  </a:lnTo>
                  <a:lnTo>
                    <a:pt x="746813" y="1316484"/>
                  </a:lnTo>
                  <a:lnTo>
                    <a:pt x="750774" y="1313312"/>
                  </a:lnTo>
                  <a:lnTo>
                    <a:pt x="755310" y="1312838"/>
                  </a:lnTo>
                  <a:lnTo>
                    <a:pt x="759265" y="1317211"/>
                  </a:lnTo>
                  <a:lnTo>
                    <a:pt x="759241" y="1322145"/>
                  </a:lnTo>
                  <a:lnTo>
                    <a:pt x="755873" y="1324757"/>
                  </a:lnTo>
                  <a:lnTo>
                    <a:pt x="753957" y="1327381"/>
                  </a:lnTo>
                  <a:close/>
                </a:path>
                <a:path w="2330450" h="1436370" extrusionOk="0">
                  <a:moveTo>
                    <a:pt x="1294719" y="1327738"/>
                  </a:moveTo>
                  <a:lnTo>
                    <a:pt x="1289807" y="1326864"/>
                  </a:lnTo>
                  <a:lnTo>
                    <a:pt x="1286538" y="1322995"/>
                  </a:lnTo>
                  <a:lnTo>
                    <a:pt x="1285963" y="1318492"/>
                  </a:lnTo>
                  <a:lnTo>
                    <a:pt x="1290289" y="1314470"/>
                  </a:lnTo>
                  <a:lnTo>
                    <a:pt x="1295251" y="1314390"/>
                  </a:lnTo>
                  <a:lnTo>
                    <a:pt x="1297933" y="1317704"/>
                  </a:lnTo>
                  <a:lnTo>
                    <a:pt x="1300596" y="1319558"/>
                  </a:lnTo>
                  <a:lnTo>
                    <a:pt x="1300516" y="1322601"/>
                  </a:lnTo>
                  <a:lnTo>
                    <a:pt x="1297772" y="1324332"/>
                  </a:lnTo>
                  <a:lnTo>
                    <a:pt x="1294719" y="1327738"/>
                  </a:lnTo>
                  <a:close/>
                </a:path>
                <a:path w="2330450" h="1436370" extrusionOk="0">
                  <a:moveTo>
                    <a:pt x="1347641" y="1330313"/>
                  </a:moveTo>
                  <a:lnTo>
                    <a:pt x="1345787" y="1327658"/>
                  </a:lnTo>
                  <a:lnTo>
                    <a:pt x="1342234" y="1324788"/>
                  </a:lnTo>
                  <a:lnTo>
                    <a:pt x="1342858" y="1319854"/>
                  </a:lnTo>
                  <a:lnTo>
                    <a:pt x="1346584" y="1316404"/>
                  </a:lnTo>
                  <a:lnTo>
                    <a:pt x="1351083" y="1315634"/>
                  </a:lnTo>
                  <a:lnTo>
                    <a:pt x="1355322" y="1319730"/>
                  </a:lnTo>
                  <a:lnTo>
                    <a:pt x="1355625" y="1324665"/>
                  </a:lnTo>
                  <a:lnTo>
                    <a:pt x="1352430" y="1327498"/>
                  </a:lnTo>
                  <a:lnTo>
                    <a:pt x="1350700" y="1330233"/>
                  </a:lnTo>
                  <a:lnTo>
                    <a:pt x="1347641" y="1330313"/>
                  </a:lnTo>
                  <a:close/>
                </a:path>
                <a:path w="2330450" h="1436370" extrusionOk="0">
                  <a:moveTo>
                    <a:pt x="1087926" y="1334711"/>
                  </a:moveTo>
                  <a:lnTo>
                    <a:pt x="1086121" y="1332007"/>
                  </a:lnTo>
                  <a:lnTo>
                    <a:pt x="1082630" y="1329069"/>
                  </a:lnTo>
                  <a:lnTo>
                    <a:pt x="1083365" y="1324153"/>
                  </a:lnTo>
                  <a:lnTo>
                    <a:pt x="1087166" y="1320790"/>
                  </a:lnTo>
                  <a:lnTo>
                    <a:pt x="1091671" y="1320112"/>
                  </a:lnTo>
                  <a:lnTo>
                    <a:pt x="1095823" y="1324307"/>
                  </a:lnTo>
                  <a:lnTo>
                    <a:pt x="1096027" y="1329241"/>
                  </a:lnTo>
                  <a:lnTo>
                    <a:pt x="1092773" y="1332013"/>
                  </a:lnTo>
                  <a:lnTo>
                    <a:pt x="1090985" y="1334705"/>
                  </a:lnTo>
                  <a:lnTo>
                    <a:pt x="1087926" y="1334711"/>
                  </a:lnTo>
                  <a:close/>
                </a:path>
                <a:path w="2330450" h="1436370" extrusionOk="0">
                  <a:moveTo>
                    <a:pt x="659941" y="1334921"/>
                  </a:moveTo>
                  <a:lnTo>
                    <a:pt x="655881" y="1330634"/>
                  </a:lnTo>
                  <a:lnTo>
                    <a:pt x="655788" y="1325681"/>
                  </a:lnTo>
                  <a:lnTo>
                    <a:pt x="659101" y="1322995"/>
                  </a:lnTo>
                  <a:lnTo>
                    <a:pt x="660948" y="1320334"/>
                  </a:lnTo>
                  <a:lnTo>
                    <a:pt x="664001" y="1320402"/>
                  </a:lnTo>
                  <a:lnTo>
                    <a:pt x="665744" y="1323131"/>
                  </a:lnTo>
                  <a:lnTo>
                    <a:pt x="669173" y="1326155"/>
                  </a:lnTo>
                  <a:lnTo>
                    <a:pt x="668327" y="1331059"/>
                  </a:lnTo>
                  <a:lnTo>
                    <a:pt x="664452" y="1334330"/>
                  </a:lnTo>
                  <a:lnTo>
                    <a:pt x="659941" y="1334921"/>
                  </a:lnTo>
                  <a:close/>
                </a:path>
                <a:path w="2330450" h="1436370" extrusionOk="0">
                  <a:moveTo>
                    <a:pt x="1148269" y="1334995"/>
                  </a:moveTo>
                  <a:lnTo>
                    <a:pt x="1143320" y="1334403"/>
                  </a:lnTo>
                  <a:lnTo>
                    <a:pt x="1139834" y="1330707"/>
                  </a:lnTo>
                  <a:lnTo>
                    <a:pt x="1139043" y="1326223"/>
                  </a:lnTo>
                  <a:lnTo>
                    <a:pt x="1143122" y="1321973"/>
                  </a:lnTo>
                  <a:lnTo>
                    <a:pt x="1148072" y="1321646"/>
                  </a:lnTo>
                  <a:lnTo>
                    <a:pt x="1150927" y="1324818"/>
                  </a:lnTo>
                  <a:lnTo>
                    <a:pt x="1153689" y="1326525"/>
                  </a:lnTo>
                  <a:lnTo>
                    <a:pt x="1153782" y="1329568"/>
                  </a:lnTo>
                  <a:lnTo>
                    <a:pt x="1151125" y="1331434"/>
                  </a:lnTo>
                  <a:lnTo>
                    <a:pt x="1148269" y="1334995"/>
                  </a:lnTo>
                  <a:close/>
                </a:path>
                <a:path w="2330450" h="1436370" extrusionOk="0">
                  <a:moveTo>
                    <a:pt x="719889" y="1337724"/>
                  </a:moveTo>
                  <a:lnTo>
                    <a:pt x="716842" y="1337607"/>
                  </a:lnTo>
                  <a:lnTo>
                    <a:pt x="715149" y="1334841"/>
                  </a:lnTo>
                  <a:lnTo>
                    <a:pt x="711769" y="1331755"/>
                  </a:lnTo>
                  <a:lnTo>
                    <a:pt x="712690" y="1326870"/>
                  </a:lnTo>
                  <a:lnTo>
                    <a:pt x="716632" y="1323667"/>
                  </a:lnTo>
                  <a:lnTo>
                    <a:pt x="721168" y="1323168"/>
                  </a:lnTo>
                  <a:lnTo>
                    <a:pt x="725148" y="1327523"/>
                  </a:lnTo>
                  <a:lnTo>
                    <a:pt x="725148" y="1332463"/>
                  </a:lnTo>
                  <a:lnTo>
                    <a:pt x="721786" y="1335093"/>
                  </a:lnTo>
                  <a:lnTo>
                    <a:pt x="719889" y="1337724"/>
                  </a:lnTo>
                  <a:close/>
                </a:path>
                <a:path w="2330450" h="1436370" extrusionOk="0">
                  <a:moveTo>
                    <a:pt x="777606" y="1337902"/>
                  </a:moveTo>
                  <a:lnTo>
                    <a:pt x="772644" y="1337403"/>
                  </a:lnTo>
                  <a:lnTo>
                    <a:pt x="769091" y="1333763"/>
                  </a:lnTo>
                  <a:lnTo>
                    <a:pt x="768232" y="1329291"/>
                  </a:lnTo>
                  <a:lnTo>
                    <a:pt x="772236" y="1324972"/>
                  </a:lnTo>
                  <a:lnTo>
                    <a:pt x="777186" y="1324566"/>
                  </a:lnTo>
                  <a:lnTo>
                    <a:pt x="780090" y="1327683"/>
                  </a:lnTo>
                  <a:lnTo>
                    <a:pt x="782877" y="1329352"/>
                  </a:lnTo>
                  <a:lnTo>
                    <a:pt x="783020" y="1332383"/>
                  </a:lnTo>
                  <a:lnTo>
                    <a:pt x="780400" y="1334292"/>
                  </a:lnTo>
                  <a:lnTo>
                    <a:pt x="777606" y="1337902"/>
                  </a:lnTo>
                  <a:close/>
                </a:path>
                <a:path w="2330450" h="1436370" extrusionOk="0">
                  <a:moveTo>
                    <a:pt x="1316848" y="1339603"/>
                  </a:moveTo>
                  <a:lnTo>
                    <a:pt x="1311948" y="1338660"/>
                  </a:lnTo>
                  <a:lnTo>
                    <a:pt x="1308759" y="1334711"/>
                  </a:lnTo>
                  <a:lnTo>
                    <a:pt x="1308283" y="1330190"/>
                  </a:lnTo>
                  <a:lnTo>
                    <a:pt x="1312671" y="1326248"/>
                  </a:lnTo>
                  <a:lnTo>
                    <a:pt x="1317627" y="1326272"/>
                  </a:lnTo>
                  <a:lnTo>
                    <a:pt x="1320247" y="1329623"/>
                  </a:lnTo>
                  <a:lnTo>
                    <a:pt x="1322873" y="1331533"/>
                  </a:lnTo>
                  <a:lnTo>
                    <a:pt x="1322737" y="1334576"/>
                  </a:lnTo>
                  <a:lnTo>
                    <a:pt x="1319956" y="1336251"/>
                  </a:lnTo>
                  <a:lnTo>
                    <a:pt x="1316848" y="1339603"/>
                  </a:lnTo>
                  <a:close/>
                </a:path>
                <a:path w="2330450" h="1436370" extrusionOk="0">
                  <a:moveTo>
                    <a:pt x="1368936" y="1340859"/>
                  </a:moveTo>
                  <a:lnTo>
                    <a:pt x="1364832" y="1336621"/>
                  </a:lnTo>
                  <a:lnTo>
                    <a:pt x="1364678" y="1331675"/>
                  </a:lnTo>
                  <a:lnTo>
                    <a:pt x="1367959" y="1328946"/>
                  </a:lnTo>
                  <a:lnTo>
                    <a:pt x="1369776" y="1326266"/>
                  </a:lnTo>
                  <a:lnTo>
                    <a:pt x="1372841" y="1326291"/>
                  </a:lnTo>
                  <a:lnTo>
                    <a:pt x="1374609" y="1329007"/>
                  </a:lnTo>
                  <a:lnTo>
                    <a:pt x="1378075" y="1331989"/>
                  </a:lnTo>
                  <a:lnTo>
                    <a:pt x="1377284" y="1336904"/>
                  </a:lnTo>
                  <a:lnTo>
                    <a:pt x="1373447" y="1340224"/>
                  </a:lnTo>
                  <a:lnTo>
                    <a:pt x="1368936" y="1340859"/>
                  </a:lnTo>
                  <a:close/>
                </a:path>
                <a:path w="2330450" h="1436370" extrusionOk="0">
                  <a:moveTo>
                    <a:pt x="1056460" y="1345128"/>
                  </a:moveTo>
                  <a:lnTo>
                    <a:pt x="1053419" y="1344968"/>
                  </a:lnTo>
                  <a:lnTo>
                    <a:pt x="1051751" y="1342183"/>
                  </a:lnTo>
                  <a:lnTo>
                    <a:pt x="1048408" y="1339066"/>
                  </a:lnTo>
                  <a:lnTo>
                    <a:pt x="1049384" y="1334194"/>
                  </a:lnTo>
                  <a:lnTo>
                    <a:pt x="1053364" y="1331034"/>
                  </a:lnTo>
                  <a:lnTo>
                    <a:pt x="1057906" y="1330596"/>
                  </a:lnTo>
                  <a:lnTo>
                    <a:pt x="1061836" y="1334989"/>
                  </a:lnTo>
                  <a:lnTo>
                    <a:pt x="1061774" y="1339929"/>
                  </a:lnTo>
                  <a:lnTo>
                    <a:pt x="1058388" y="1342522"/>
                  </a:lnTo>
                  <a:lnTo>
                    <a:pt x="1056460" y="1345128"/>
                  </a:lnTo>
                  <a:close/>
                </a:path>
                <a:path w="2330450" h="1436370" extrusionOk="0">
                  <a:moveTo>
                    <a:pt x="1113614" y="1345528"/>
                  </a:moveTo>
                  <a:lnTo>
                    <a:pt x="1108733" y="1344561"/>
                  </a:lnTo>
                  <a:lnTo>
                    <a:pt x="1105562" y="1340588"/>
                  </a:lnTo>
                  <a:lnTo>
                    <a:pt x="1105118" y="1336061"/>
                  </a:lnTo>
                  <a:lnTo>
                    <a:pt x="1109524" y="1332143"/>
                  </a:lnTo>
                  <a:lnTo>
                    <a:pt x="1114480" y="1332204"/>
                  </a:lnTo>
                  <a:lnTo>
                    <a:pt x="1117081" y="1335580"/>
                  </a:lnTo>
                  <a:lnTo>
                    <a:pt x="1119695" y="1337502"/>
                  </a:lnTo>
                  <a:lnTo>
                    <a:pt x="1119534" y="1340533"/>
                  </a:lnTo>
                  <a:lnTo>
                    <a:pt x="1116741" y="1342196"/>
                  </a:lnTo>
                  <a:lnTo>
                    <a:pt x="1113614" y="1345528"/>
                  </a:lnTo>
                  <a:close/>
                </a:path>
                <a:path w="2330450" h="1436370" extrusionOk="0">
                  <a:moveTo>
                    <a:pt x="685815" y="1348079"/>
                  </a:moveTo>
                  <a:lnTo>
                    <a:pt x="682774" y="1347962"/>
                  </a:lnTo>
                  <a:lnTo>
                    <a:pt x="681063" y="1345208"/>
                  </a:lnTo>
                  <a:lnTo>
                    <a:pt x="677670" y="1342140"/>
                  </a:lnTo>
                  <a:lnTo>
                    <a:pt x="678566" y="1337250"/>
                  </a:lnTo>
                  <a:lnTo>
                    <a:pt x="682484" y="1334028"/>
                  </a:lnTo>
                  <a:lnTo>
                    <a:pt x="687014" y="1333498"/>
                  </a:lnTo>
                  <a:lnTo>
                    <a:pt x="691018" y="1337835"/>
                  </a:lnTo>
                  <a:lnTo>
                    <a:pt x="691043" y="1342787"/>
                  </a:lnTo>
                  <a:lnTo>
                    <a:pt x="687700" y="1345436"/>
                  </a:lnTo>
                  <a:lnTo>
                    <a:pt x="685815" y="1348079"/>
                  </a:lnTo>
                  <a:close/>
                </a:path>
                <a:path w="2330450" h="1436370" extrusionOk="0">
                  <a:moveTo>
                    <a:pt x="1165912" y="1346779"/>
                  </a:moveTo>
                  <a:lnTo>
                    <a:pt x="1162989" y="1343674"/>
                  </a:lnTo>
                  <a:lnTo>
                    <a:pt x="1160196" y="1342005"/>
                  </a:lnTo>
                  <a:lnTo>
                    <a:pt x="1160042" y="1338974"/>
                  </a:lnTo>
                  <a:lnTo>
                    <a:pt x="1162655" y="1337052"/>
                  </a:lnTo>
                  <a:lnTo>
                    <a:pt x="1165436" y="1333436"/>
                  </a:lnTo>
                  <a:lnTo>
                    <a:pt x="1170405" y="1333923"/>
                  </a:lnTo>
                  <a:lnTo>
                    <a:pt x="1173970" y="1337551"/>
                  </a:lnTo>
                  <a:lnTo>
                    <a:pt x="1174848" y="1342023"/>
                  </a:lnTo>
                  <a:lnTo>
                    <a:pt x="1170850" y="1346354"/>
                  </a:lnTo>
                  <a:lnTo>
                    <a:pt x="1165912" y="1346779"/>
                  </a:lnTo>
                  <a:close/>
                </a:path>
                <a:path w="2330450" h="1436370" extrusionOk="0">
                  <a:moveTo>
                    <a:pt x="743081" y="1348405"/>
                  </a:moveTo>
                  <a:lnTo>
                    <a:pt x="738162" y="1347592"/>
                  </a:lnTo>
                  <a:lnTo>
                    <a:pt x="734850" y="1343754"/>
                  </a:lnTo>
                  <a:lnTo>
                    <a:pt x="734232" y="1339251"/>
                  </a:lnTo>
                  <a:lnTo>
                    <a:pt x="738508" y="1335186"/>
                  </a:lnTo>
                  <a:lnTo>
                    <a:pt x="743470" y="1335056"/>
                  </a:lnTo>
                  <a:lnTo>
                    <a:pt x="746189" y="1338340"/>
                  </a:lnTo>
                  <a:lnTo>
                    <a:pt x="748871" y="1340163"/>
                  </a:lnTo>
                  <a:lnTo>
                    <a:pt x="748822" y="1343218"/>
                  </a:lnTo>
                  <a:lnTo>
                    <a:pt x="746096" y="1344968"/>
                  </a:lnTo>
                  <a:lnTo>
                    <a:pt x="743081" y="1348405"/>
                  </a:lnTo>
                  <a:close/>
                </a:path>
                <a:path w="2330450" h="1436370" extrusionOk="0">
                  <a:moveTo>
                    <a:pt x="794866" y="1349699"/>
                  </a:moveTo>
                  <a:lnTo>
                    <a:pt x="790824" y="1345387"/>
                  </a:lnTo>
                  <a:lnTo>
                    <a:pt x="790763" y="1340428"/>
                  </a:lnTo>
                  <a:lnTo>
                    <a:pt x="794081" y="1337754"/>
                  </a:lnTo>
                  <a:lnTo>
                    <a:pt x="795947" y="1335100"/>
                  </a:lnTo>
                  <a:lnTo>
                    <a:pt x="798988" y="1335186"/>
                  </a:lnTo>
                  <a:lnTo>
                    <a:pt x="800724" y="1337927"/>
                  </a:lnTo>
                  <a:lnTo>
                    <a:pt x="804141" y="1340970"/>
                  </a:lnTo>
                  <a:lnTo>
                    <a:pt x="803270" y="1345867"/>
                  </a:lnTo>
                  <a:lnTo>
                    <a:pt x="799389" y="1349120"/>
                  </a:lnTo>
                  <a:lnTo>
                    <a:pt x="794866" y="1349699"/>
                  </a:lnTo>
                  <a:close/>
                </a:path>
                <a:path w="2330450" h="1436370" extrusionOk="0">
                  <a:moveTo>
                    <a:pt x="1282688" y="1349963"/>
                  </a:moveTo>
                  <a:lnTo>
                    <a:pt x="1277800" y="1348996"/>
                  </a:lnTo>
                  <a:lnTo>
                    <a:pt x="1274629" y="1345023"/>
                  </a:lnTo>
                  <a:lnTo>
                    <a:pt x="1274191" y="1340496"/>
                  </a:lnTo>
                  <a:lnTo>
                    <a:pt x="1278597" y="1336584"/>
                  </a:lnTo>
                  <a:lnTo>
                    <a:pt x="1283553" y="1336646"/>
                  </a:lnTo>
                  <a:lnTo>
                    <a:pt x="1286154" y="1340015"/>
                  </a:lnTo>
                  <a:lnTo>
                    <a:pt x="1288768" y="1341937"/>
                  </a:lnTo>
                  <a:lnTo>
                    <a:pt x="1288608" y="1344974"/>
                  </a:lnTo>
                  <a:lnTo>
                    <a:pt x="1285815" y="1346631"/>
                  </a:lnTo>
                  <a:lnTo>
                    <a:pt x="1282688" y="1349963"/>
                  </a:lnTo>
                  <a:close/>
                </a:path>
                <a:path w="2330450" h="1436370" extrusionOk="0">
                  <a:moveTo>
                    <a:pt x="1339552" y="1351270"/>
                  </a:moveTo>
                  <a:lnTo>
                    <a:pt x="1334602" y="1350641"/>
                  </a:lnTo>
                  <a:lnTo>
                    <a:pt x="1331142" y="1346933"/>
                  </a:lnTo>
                  <a:lnTo>
                    <a:pt x="1330375" y="1342448"/>
                  </a:lnTo>
                  <a:lnTo>
                    <a:pt x="1334485" y="1338223"/>
                  </a:lnTo>
                  <a:lnTo>
                    <a:pt x="1339435" y="1337915"/>
                  </a:lnTo>
                  <a:lnTo>
                    <a:pt x="1342271" y="1341106"/>
                  </a:lnTo>
                  <a:lnTo>
                    <a:pt x="1345015" y="1342824"/>
                  </a:lnTo>
                  <a:lnTo>
                    <a:pt x="1345095" y="1345873"/>
                  </a:lnTo>
                  <a:lnTo>
                    <a:pt x="1342432" y="1347728"/>
                  </a:lnTo>
                  <a:lnTo>
                    <a:pt x="1339552" y="1351270"/>
                  </a:lnTo>
                  <a:close/>
                </a:path>
                <a:path w="2330450" h="1436370" extrusionOk="0">
                  <a:moveTo>
                    <a:pt x="1018888" y="1354152"/>
                  </a:moveTo>
                  <a:lnTo>
                    <a:pt x="1014803" y="1349890"/>
                  </a:lnTo>
                  <a:lnTo>
                    <a:pt x="1014679" y="1344937"/>
                  </a:lnTo>
                  <a:lnTo>
                    <a:pt x="1017973" y="1342233"/>
                  </a:lnTo>
                  <a:lnTo>
                    <a:pt x="1019809" y="1339553"/>
                  </a:lnTo>
                  <a:lnTo>
                    <a:pt x="1022861" y="1339609"/>
                  </a:lnTo>
                  <a:lnTo>
                    <a:pt x="1024616" y="1342331"/>
                  </a:lnTo>
                  <a:lnTo>
                    <a:pt x="1028065" y="1345331"/>
                  </a:lnTo>
                  <a:lnTo>
                    <a:pt x="1027255" y="1350234"/>
                  </a:lnTo>
                  <a:lnTo>
                    <a:pt x="1023405" y="1353536"/>
                  </a:lnTo>
                  <a:lnTo>
                    <a:pt x="1018888" y="1354152"/>
                  </a:lnTo>
                  <a:close/>
                </a:path>
                <a:path w="2330450" h="1436370" extrusionOk="0">
                  <a:moveTo>
                    <a:pt x="1079120" y="1356881"/>
                  </a:moveTo>
                  <a:lnTo>
                    <a:pt x="1076061" y="1356881"/>
                  </a:lnTo>
                  <a:lnTo>
                    <a:pt x="1074256" y="1354183"/>
                  </a:lnTo>
                  <a:lnTo>
                    <a:pt x="1070765" y="1351245"/>
                  </a:lnTo>
                  <a:lnTo>
                    <a:pt x="1071501" y="1346323"/>
                  </a:lnTo>
                  <a:lnTo>
                    <a:pt x="1075301" y="1342960"/>
                  </a:lnTo>
                  <a:lnTo>
                    <a:pt x="1079806" y="1342282"/>
                  </a:lnTo>
                  <a:lnTo>
                    <a:pt x="1083952" y="1346483"/>
                  </a:lnTo>
                  <a:lnTo>
                    <a:pt x="1084156" y="1351417"/>
                  </a:lnTo>
                  <a:lnTo>
                    <a:pt x="1080908" y="1354189"/>
                  </a:lnTo>
                  <a:lnTo>
                    <a:pt x="1079120" y="1356881"/>
                  </a:lnTo>
                  <a:close/>
                </a:path>
                <a:path w="2330450" h="1436370" extrusionOk="0">
                  <a:moveTo>
                    <a:pt x="652927" y="1357164"/>
                  </a:moveTo>
                  <a:lnTo>
                    <a:pt x="647971" y="1356573"/>
                  </a:lnTo>
                  <a:lnTo>
                    <a:pt x="644486" y="1352877"/>
                  </a:lnTo>
                  <a:lnTo>
                    <a:pt x="643695" y="1348399"/>
                  </a:lnTo>
                  <a:lnTo>
                    <a:pt x="647773" y="1344142"/>
                  </a:lnTo>
                  <a:lnTo>
                    <a:pt x="652723" y="1343816"/>
                  </a:lnTo>
                  <a:lnTo>
                    <a:pt x="655578" y="1346988"/>
                  </a:lnTo>
                  <a:lnTo>
                    <a:pt x="658340" y="1348701"/>
                  </a:lnTo>
                  <a:lnTo>
                    <a:pt x="658439" y="1351738"/>
                  </a:lnTo>
                  <a:lnTo>
                    <a:pt x="655782" y="1353610"/>
                  </a:lnTo>
                  <a:lnTo>
                    <a:pt x="652927" y="1357164"/>
                  </a:lnTo>
                  <a:close/>
                </a:path>
                <a:path w="2330450" h="1436370" extrusionOk="0">
                  <a:moveTo>
                    <a:pt x="1131943" y="1357207"/>
                  </a:moveTo>
                  <a:lnTo>
                    <a:pt x="1127636" y="1353185"/>
                  </a:lnTo>
                  <a:lnTo>
                    <a:pt x="1127253" y="1348257"/>
                  </a:lnTo>
                  <a:lnTo>
                    <a:pt x="1130404" y="1345374"/>
                  </a:lnTo>
                  <a:lnTo>
                    <a:pt x="1132091" y="1342602"/>
                  </a:lnTo>
                  <a:lnTo>
                    <a:pt x="1135138" y="1342479"/>
                  </a:lnTo>
                  <a:lnTo>
                    <a:pt x="1137041" y="1345109"/>
                  </a:lnTo>
                  <a:lnTo>
                    <a:pt x="1140644" y="1347918"/>
                  </a:lnTo>
                  <a:lnTo>
                    <a:pt x="1140106" y="1352858"/>
                  </a:lnTo>
                  <a:lnTo>
                    <a:pt x="1136436" y="1356376"/>
                  </a:lnTo>
                  <a:lnTo>
                    <a:pt x="1131943" y="1357207"/>
                  </a:lnTo>
                  <a:close/>
                </a:path>
                <a:path w="2330450" h="1436370" extrusionOk="0">
                  <a:moveTo>
                    <a:pt x="709310" y="1358631"/>
                  </a:moveTo>
                  <a:lnTo>
                    <a:pt x="704354" y="1358070"/>
                  </a:lnTo>
                  <a:lnTo>
                    <a:pt x="700850" y="1354399"/>
                  </a:lnTo>
                  <a:lnTo>
                    <a:pt x="700034" y="1349920"/>
                  </a:lnTo>
                  <a:lnTo>
                    <a:pt x="704088" y="1345645"/>
                  </a:lnTo>
                  <a:lnTo>
                    <a:pt x="709032" y="1345282"/>
                  </a:lnTo>
                  <a:lnTo>
                    <a:pt x="711911" y="1348436"/>
                  </a:lnTo>
                  <a:lnTo>
                    <a:pt x="714680" y="1350130"/>
                  </a:lnTo>
                  <a:lnTo>
                    <a:pt x="714791" y="1353173"/>
                  </a:lnTo>
                  <a:lnTo>
                    <a:pt x="712146" y="1355058"/>
                  </a:lnTo>
                  <a:lnTo>
                    <a:pt x="709310" y="1358631"/>
                  </a:lnTo>
                  <a:close/>
                </a:path>
                <a:path w="2330450" h="1436370" extrusionOk="0">
                  <a:moveTo>
                    <a:pt x="1191471" y="1359906"/>
                  </a:moveTo>
                  <a:lnTo>
                    <a:pt x="1188418" y="1359770"/>
                  </a:lnTo>
                  <a:lnTo>
                    <a:pt x="1186737" y="1356998"/>
                  </a:lnTo>
                  <a:lnTo>
                    <a:pt x="1183376" y="1353900"/>
                  </a:lnTo>
                  <a:lnTo>
                    <a:pt x="1184321" y="1349015"/>
                  </a:lnTo>
                  <a:lnTo>
                    <a:pt x="1188282" y="1345836"/>
                  </a:lnTo>
                  <a:lnTo>
                    <a:pt x="1192818" y="1345368"/>
                  </a:lnTo>
                  <a:lnTo>
                    <a:pt x="1196773" y="1349736"/>
                  </a:lnTo>
                  <a:lnTo>
                    <a:pt x="1196748" y="1354676"/>
                  </a:lnTo>
                  <a:lnTo>
                    <a:pt x="1193387" y="1357288"/>
                  </a:lnTo>
                  <a:lnTo>
                    <a:pt x="1191471" y="1359906"/>
                  </a:lnTo>
                  <a:close/>
                </a:path>
                <a:path w="2330450" h="1436370" extrusionOk="0">
                  <a:moveTo>
                    <a:pt x="761768" y="1361347"/>
                  </a:moveTo>
                  <a:lnTo>
                    <a:pt x="759926" y="1358673"/>
                  </a:lnTo>
                  <a:lnTo>
                    <a:pt x="756392" y="1355790"/>
                  </a:lnTo>
                  <a:lnTo>
                    <a:pt x="757047" y="1350857"/>
                  </a:lnTo>
                  <a:lnTo>
                    <a:pt x="760798" y="1347432"/>
                  </a:lnTo>
                  <a:lnTo>
                    <a:pt x="765297" y="1346692"/>
                  </a:lnTo>
                  <a:lnTo>
                    <a:pt x="769505" y="1350819"/>
                  </a:lnTo>
                  <a:lnTo>
                    <a:pt x="769789" y="1355754"/>
                  </a:lnTo>
                  <a:lnTo>
                    <a:pt x="766576" y="1358569"/>
                  </a:lnTo>
                  <a:lnTo>
                    <a:pt x="764827" y="1361291"/>
                  </a:lnTo>
                  <a:lnTo>
                    <a:pt x="761768" y="1361347"/>
                  </a:lnTo>
                  <a:close/>
                </a:path>
                <a:path w="2330450" h="1436370" extrusionOk="0">
                  <a:moveTo>
                    <a:pt x="1244597" y="1360146"/>
                  </a:moveTo>
                  <a:lnTo>
                    <a:pt x="1240327" y="1356074"/>
                  </a:lnTo>
                  <a:lnTo>
                    <a:pt x="1239999" y="1351146"/>
                  </a:lnTo>
                  <a:lnTo>
                    <a:pt x="1243175" y="1348294"/>
                  </a:lnTo>
                  <a:lnTo>
                    <a:pt x="1244893" y="1345547"/>
                  </a:lnTo>
                  <a:lnTo>
                    <a:pt x="1247946" y="1345455"/>
                  </a:lnTo>
                  <a:lnTo>
                    <a:pt x="1249818" y="1348091"/>
                  </a:lnTo>
                  <a:lnTo>
                    <a:pt x="1253390" y="1350943"/>
                  </a:lnTo>
                  <a:lnTo>
                    <a:pt x="1252797" y="1355877"/>
                  </a:lnTo>
                  <a:lnTo>
                    <a:pt x="1249089" y="1359357"/>
                  </a:lnTo>
                  <a:lnTo>
                    <a:pt x="1244597" y="1360146"/>
                  </a:lnTo>
                  <a:close/>
                </a:path>
                <a:path w="2330450" h="1436370" extrusionOk="0">
                  <a:moveTo>
                    <a:pt x="586454" y="1266755"/>
                  </a:moveTo>
                  <a:lnTo>
                    <a:pt x="583407" y="1266650"/>
                  </a:lnTo>
                  <a:lnTo>
                    <a:pt x="581695" y="1263897"/>
                  </a:lnTo>
                  <a:lnTo>
                    <a:pt x="578297" y="1260829"/>
                  </a:lnTo>
                  <a:lnTo>
                    <a:pt x="579205" y="1255938"/>
                  </a:lnTo>
                  <a:lnTo>
                    <a:pt x="583117" y="1252716"/>
                  </a:lnTo>
                  <a:lnTo>
                    <a:pt x="587646" y="1252187"/>
                  </a:lnTo>
                  <a:lnTo>
                    <a:pt x="591651" y="1256523"/>
                  </a:lnTo>
                  <a:lnTo>
                    <a:pt x="591681" y="1261470"/>
                  </a:lnTo>
                  <a:lnTo>
                    <a:pt x="588338" y="1264118"/>
                  </a:lnTo>
                  <a:lnTo>
                    <a:pt x="586454" y="1266755"/>
                  </a:lnTo>
                  <a:close/>
                </a:path>
                <a:path w="2330450" h="1436370" extrusionOk="0">
                  <a:moveTo>
                    <a:pt x="643856" y="1267044"/>
                  </a:moveTo>
                  <a:lnTo>
                    <a:pt x="638918" y="1266330"/>
                  </a:lnTo>
                  <a:lnTo>
                    <a:pt x="635525" y="1262560"/>
                  </a:lnTo>
                  <a:lnTo>
                    <a:pt x="634833" y="1258069"/>
                  </a:lnTo>
                  <a:lnTo>
                    <a:pt x="639023" y="1253918"/>
                  </a:lnTo>
                  <a:lnTo>
                    <a:pt x="643979" y="1253702"/>
                  </a:lnTo>
                  <a:lnTo>
                    <a:pt x="646766" y="1256930"/>
                  </a:lnTo>
                  <a:lnTo>
                    <a:pt x="649485" y="1258704"/>
                  </a:lnTo>
                  <a:lnTo>
                    <a:pt x="649491" y="1261741"/>
                  </a:lnTo>
                  <a:lnTo>
                    <a:pt x="646797" y="1263546"/>
                  </a:lnTo>
                  <a:lnTo>
                    <a:pt x="643856" y="1267044"/>
                  </a:lnTo>
                  <a:close/>
                </a:path>
                <a:path w="2330450" h="1436370" extrusionOk="0">
                  <a:moveTo>
                    <a:pt x="700510" y="1268406"/>
                  </a:moveTo>
                  <a:lnTo>
                    <a:pt x="695548" y="1267919"/>
                  </a:lnTo>
                  <a:lnTo>
                    <a:pt x="691976" y="1264297"/>
                  </a:lnTo>
                  <a:lnTo>
                    <a:pt x="691105" y="1259825"/>
                  </a:lnTo>
                  <a:lnTo>
                    <a:pt x="695097" y="1255495"/>
                  </a:lnTo>
                  <a:lnTo>
                    <a:pt x="700040" y="1255063"/>
                  </a:lnTo>
                  <a:lnTo>
                    <a:pt x="702957" y="1258174"/>
                  </a:lnTo>
                  <a:lnTo>
                    <a:pt x="705750" y="1259837"/>
                  </a:lnTo>
                  <a:lnTo>
                    <a:pt x="705905" y="1262868"/>
                  </a:lnTo>
                  <a:lnTo>
                    <a:pt x="703291" y="1264784"/>
                  </a:lnTo>
                  <a:lnTo>
                    <a:pt x="700510" y="1268406"/>
                  </a:lnTo>
                  <a:close/>
                </a:path>
                <a:path w="2330450" h="1436370" extrusionOk="0">
                  <a:moveTo>
                    <a:pt x="2261223" y="1274135"/>
                  </a:moveTo>
                  <a:lnTo>
                    <a:pt x="2259369" y="1271480"/>
                  </a:lnTo>
                  <a:lnTo>
                    <a:pt x="2255816" y="1268609"/>
                  </a:lnTo>
                  <a:lnTo>
                    <a:pt x="2256440" y="1263675"/>
                  </a:lnTo>
                  <a:lnTo>
                    <a:pt x="2260166" y="1260226"/>
                  </a:lnTo>
                  <a:lnTo>
                    <a:pt x="2264665" y="1259462"/>
                  </a:lnTo>
                  <a:lnTo>
                    <a:pt x="2268904" y="1263558"/>
                  </a:lnTo>
                  <a:lnTo>
                    <a:pt x="2269213" y="1268492"/>
                  </a:lnTo>
                  <a:lnTo>
                    <a:pt x="2266019" y="1271326"/>
                  </a:lnTo>
                  <a:lnTo>
                    <a:pt x="2264282" y="1274061"/>
                  </a:lnTo>
                  <a:lnTo>
                    <a:pt x="2261223" y="1274135"/>
                  </a:lnTo>
                  <a:close/>
                </a:path>
                <a:path w="2330450" h="1436370" extrusionOk="0">
                  <a:moveTo>
                    <a:pt x="605999" y="1278551"/>
                  </a:moveTo>
                  <a:lnTo>
                    <a:pt x="604176" y="1275872"/>
                  </a:lnTo>
                  <a:lnTo>
                    <a:pt x="600654" y="1272970"/>
                  </a:lnTo>
                  <a:lnTo>
                    <a:pt x="601334" y="1268042"/>
                  </a:lnTo>
                  <a:lnTo>
                    <a:pt x="605097" y="1264636"/>
                  </a:lnTo>
                  <a:lnTo>
                    <a:pt x="609596" y="1263915"/>
                  </a:lnTo>
                  <a:lnTo>
                    <a:pt x="613786" y="1268061"/>
                  </a:lnTo>
                  <a:lnTo>
                    <a:pt x="614045" y="1272995"/>
                  </a:lnTo>
                  <a:lnTo>
                    <a:pt x="610826" y="1275798"/>
                  </a:lnTo>
                  <a:lnTo>
                    <a:pt x="609065" y="1278514"/>
                  </a:lnTo>
                  <a:lnTo>
                    <a:pt x="605999" y="1278551"/>
                  </a:lnTo>
                  <a:close/>
                </a:path>
                <a:path w="2330450" h="1436370" extrusionOk="0">
                  <a:moveTo>
                    <a:pt x="662277" y="1280011"/>
                  </a:moveTo>
                  <a:lnTo>
                    <a:pt x="660471" y="1277307"/>
                  </a:lnTo>
                  <a:lnTo>
                    <a:pt x="656981" y="1274368"/>
                  </a:lnTo>
                  <a:lnTo>
                    <a:pt x="657716" y="1269453"/>
                  </a:lnTo>
                  <a:lnTo>
                    <a:pt x="661517" y="1266090"/>
                  </a:lnTo>
                  <a:lnTo>
                    <a:pt x="666022" y="1265412"/>
                  </a:lnTo>
                  <a:lnTo>
                    <a:pt x="670168" y="1269607"/>
                  </a:lnTo>
                  <a:lnTo>
                    <a:pt x="670378" y="1274541"/>
                  </a:lnTo>
                  <a:lnTo>
                    <a:pt x="667124" y="1277313"/>
                  </a:lnTo>
                  <a:lnTo>
                    <a:pt x="665336" y="1280005"/>
                  </a:lnTo>
                  <a:lnTo>
                    <a:pt x="662277" y="1280011"/>
                  </a:lnTo>
                  <a:close/>
                </a:path>
                <a:path w="2330450" h="1436370" extrusionOk="0">
                  <a:moveTo>
                    <a:pt x="1318498" y="1283208"/>
                  </a:moveTo>
                  <a:lnTo>
                    <a:pt x="1313561" y="1282783"/>
                  </a:lnTo>
                  <a:lnTo>
                    <a:pt x="1309556" y="1278453"/>
                  </a:lnTo>
                  <a:lnTo>
                    <a:pt x="1310440" y="1273987"/>
                  </a:lnTo>
                  <a:lnTo>
                    <a:pt x="1313999" y="1270358"/>
                  </a:lnTo>
                  <a:lnTo>
                    <a:pt x="1318968" y="1269872"/>
                  </a:lnTo>
                  <a:lnTo>
                    <a:pt x="1321749" y="1273488"/>
                  </a:lnTo>
                  <a:lnTo>
                    <a:pt x="1324363" y="1275410"/>
                  </a:lnTo>
                  <a:lnTo>
                    <a:pt x="1324208" y="1278434"/>
                  </a:lnTo>
                  <a:lnTo>
                    <a:pt x="1321415" y="1280097"/>
                  </a:lnTo>
                  <a:lnTo>
                    <a:pt x="1318498" y="1283208"/>
                  </a:lnTo>
                  <a:close/>
                </a:path>
                <a:path w="2330450" h="1436370" extrusionOk="0">
                  <a:moveTo>
                    <a:pt x="1371364" y="1285962"/>
                  </a:moveTo>
                  <a:lnTo>
                    <a:pt x="1369511" y="1283307"/>
                  </a:lnTo>
                  <a:lnTo>
                    <a:pt x="1365957" y="1280436"/>
                  </a:lnTo>
                  <a:lnTo>
                    <a:pt x="1366581" y="1275502"/>
                  </a:lnTo>
                  <a:lnTo>
                    <a:pt x="1370308" y="1272053"/>
                  </a:lnTo>
                  <a:lnTo>
                    <a:pt x="1374806" y="1271289"/>
                  </a:lnTo>
                  <a:lnTo>
                    <a:pt x="1379046" y="1275385"/>
                  </a:lnTo>
                  <a:lnTo>
                    <a:pt x="1379355" y="1280319"/>
                  </a:lnTo>
                  <a:lnTo>
                    <a:pt x="1376160" y="1283153"/>
                  </a:lnTo>
                  <a:lnTo>
                    <a:pt x="1374423" y="1285888"/>
                  </a:lnTo>
                  <a:lnTo>
                    <a:pt x="1371364" y="1285962"/>
                  </a:lnTo>
                  <a:close/>
                </a:path>
                <a:path w="2330450" h="1436370" extrusionOk="0">
                  <a:moveTo>
                    <a:pt x="632263" y="1289116"/>
                  </a:moveTo>
                  <a:lnTo>
                    <a:pt x="627301" y="1288616"/>
                  </a:lnTo>
                  <a:lnTo>
                    <a:pt x="623747" y="1284976"/>
                  </a:lnTo>
                  <a:lnTo>
                    <a:pt x="622888" y="1280504"/>
                  </a:lnTo>
                  <a:lnTo>
                    <a:pt x="626893" y="1276186"/>
                  </a:lnTo>
                  <a:lnTo>
                    <a:pt x="631842" y="1275773"/>
                  </a:lnTo>
                  <a:lnTo>
                    <a:pt x="634747" y="1278896"/>
                  </a:lnTo>
                  <a:lnTo>
                    <a:pt x="637534" y="1280566"/>
                  </a:lnTo>
                  <a:lnTo>
                    <a:pt x="637682" y="1283596"/>
                  </a:lnTo>
                  <a:lnTo>
                    <a:pt x="635056" y="1285506"/>
                  </a:lnTo>
                  <a:lnTo>
                    <a:pt x="632263" y="1289116"/>
                  </a:lnTo>
                  <a:close/>
                </a:path>
                <a:path w="2330450" h="1436370" extrusionOk="0">
                  <a:moveTo>
                    <a:pt x="688651" y="1290588"/>
                  </a:moveTo>
                  <a:lnTo>
                    <a:pt x="683689" y="1290101"/>
                  </a:lnTo>
                  <a:lnTo>
                    <a:pt x="680117" y="1286473"/>
                  </a:lnTo>
                  <a:lnTo>
                    <a:pt x="679246" y="1282001"/>
                  </a:lnTo>
                  <a:lnTo>
                    <a:pt x="683238" y="1277670"/>
                  </a:lnTo>
                  <a:lnTo>
                    <a:pt x="688182" y="1277245"/>
                  </a:lnTo>
                  <a:lnTo>
                    <a:pt x="691098" y="1280350"/>
                  </a:lnTo>
                  <a:lnTo>
                    <a:pt x="693892" y="1282019"/>
                  </a:lnTo>
                  <a:lnTo>
                    <a:pt x="694052" y="1285050"/>
                  </a:lnTo>
                  <a:lnTo>
                    <a:pt x="691432" y="1286972"/>
                  </a:lnTo>
                  <a:lnTo>
                    <a:pt x="688651" y="1290588"/>
                  </a:lnTo>
                  <a:close/>
                </a:path>
                <a:path w="2330450" h="1436370" extrusionOk="0">
                  <a:moveTo>
                    <a:pt x="1340726" y="1295201"/>
                  </a:moveTo>
                  <a:lnTo>
                    <a:pt x="1335807" y="1294351"/>
                  </a:lnTo>
                  <a:lnTo>
                    <a:pt x="1332526" y="1290495"/>
                  </a:lnTo>
                  <a:lnTo>
                    <a:pt x="1331933" y="1285992"/>
                  </a:lnTo>
                  <a:lnTo>
                    <a:pt x="1336240" y="1281951"/>
                  </a:lnTo>
                  <a:lnTo>
                    <a:pt x="1341208" y="1281853"/>
                  </a:lnTo>
                  <a:lnTo>
                    <a:pt x="1343903" y="1285161"/>
                  </a:lnTo>
                  <a:lnTo>
                    <a:pt x="1346572" y="1287003"/>
                  </a:lnTo>
                  <a:lnTo>
                    <a:pt x="1346504" y="1290046"/>
                  </a:lnTo>
                  <a:lnTo>
                    <a:pt x="1343760" y="1291789"/>
                  </a:lnTo>
                  <a:lnTo>
                    <a:pt x="1340726" y="1295201"/>
                  </a:lnTo>
                  <a:close/>
                </a:path>
                <a:path w="2330450" h="1436370" extrusionOk="0">
                  <a:moveTo>
                    <a:pt x="2251836" y="1296341"/>
                  </a:moveTo>
                  <a:lnTo>
                    <a:pt x="2248790" y="1296181"/>
                  </a:lnTo>
                  <a:lnTo>
                    <a:pt x="2247127" y="1293397"/>
                  </a:lnTo>
                  <a:lnTo>
                    <a:pt x="2243778" y="1290280"/>
                  </a:lnTo>
                  <a:lnTo>
                    <a:pt x="2244754" y="1285407"/>
                  </a:lnTo>
                  <a:lnTo>
                    <a:pt x="2248740" y="1282247"/>
                  </a:lnTo>
                  <a:lnTo>
                    <a:pt x="2253276" y="1281810"/>
                  </a:lnTo>
                  <a:lnTo>
                    <a:pt x="2257206" y="1286202"/>
                  </a:lnTo>
                  <a:lnTo>
                    <a:pt x="2257145" y="1291142"/>
                  </a:lnTo>
                  <a:lnTo>
                    <a:pt x="2253764" y="1293735"/>
                  </a:lnTo>
                  <a:lnTo>
                    <a:pt x="2251836" y="1296341"/>
                  </a:lnTo>
                  <a:close/>
                </a:path>
                <a:path w="2330450" h="1436370" extrusionOk="0">
                  <a:moveTo>
                    <a:pt x="593270" y="1299464"/>
                  </a:moveTo>
                  <a:lnTo>
                    <a:pt x="589166" y="1295220"/>
                  </a:lnTo>
                  <a:lnTo>
                    <a:pt x="589018" y="1290274"/>
                  </a:lnTo>
                  <a:lnTo>
                    <a:pt x="592299" y="1287551"/>
                  </a:lnTo>
                  <a:lnTo>
                    <a:pt x="594116" y="1284871"/>
                  </a:lnTo>
                  <a:lnTo>
                    <a:pt x="597175" y="1284896"/>
                  </a:lnTo>
                  <a:lnTo>
                    <a:pt x="598942" y="1287613"/>
                  </a:lnTo>
                  <a:lnTo>
                    <a:pt x="602409" y="1290594"/>
                  </a:lnTo>
                  <a:lnTo>
                    <a:pt x="601618" y="1295503"/>
                  </a:lnTo>
                  <a:lnTo>
                    <a:pt x="597781" y="1298824"/>
                  </a:lnTo>
                  <a:lnTo>
                    <a:pt x="593270" y="1299464"/>
                  </a:lnTo>
                  <a:close/>
                </a:path>
                <a:path w="2330450" h="1436370" extrusionOk="0">
                  <a:moveTo>
                    <a:pt x="654052" y="1301115"/>
                  </a:moveTo>
                  <a:lnTo>
                    <a:pt x="649133" y="1300265"/>
                  </a:lnTo>
                  <a:lnTo>
                    <a:pt x="645852" y="1296409"/>
                  </a:lnTo>
                  <a:lnTo>
                    <a:pt x="645264" y="1291906"/>
                  </a:lnTo>
                  <a:lnTo>
                    <a:pt x="649572" y="1287865"/>
                  </a:lnTo>
                  <a:lnTo>
                    <a:pt x="654534" y="1287767"/>
                  </a:lnTo>
                  <a:lnTo>
                    <a:pt x="657228" y="1291068"/>
                  </a:lnTo>
                  <a:lnTo>
                    <a:pt x="659898" y="1292916"/>
                  </a:lnTo>
                  <a:lnTo>
                    <a:pt x="659836" y="1295959"/>
                  </a:lnTo>
                  <a:lnTo>
                    <a:pt x="657092" y="1297702"/>
                  </a:lnTo>
                  <a:lnTo>
                    <a:pt x="654052" y="1301115"/>
                  </a:lnTo>
                  <a:close/>
                </a:path>
                <a:path w="2330450" h="1436370" extrusionOk="0">
                  <a:moveTo>
                    <a:pt x="710879" y="1302421"/>
                  </a:moveTo>
                  <a:lnTo>
                    <a:pt x="705917" y="1301916"/>
                  </a:lnTo>
                  <a:lnTo>
                    <a:pt x="702364" y="1298282"/>
                  </a:lnTo>
                  <a:lnTo>
                    <a:pt x="701505" y="1293809"/>
                  </a:lnTo>
                  <a:lnTo>
                    <a:pt x="705509" y="1289491"/>
                  </a:lnTo>
                  <a:lnTo>
                    <a:pt x="710447" y="1289079"/>
                  </a:lnTo>
                  <a:lnTo>
                    <a:pt x="713357" y="1292202"/>
                  </a:lnTo>
                  <a:lnTo>
                    <a:pt x="716144" y="1293871"/>
                  </a:lnTo>
                  <a:lnTo>
                    <a:pt x="716299" y="1296902"/>
                  </a:lnTo>
                  <a:lnTo>
                    <a:pt x="713672" y="1298811"/>
                  </a:lnTo>
                  <a:lnTo>
                    <a:pt x="710879" y="1302421"/>
                  </a:lnTo>
                  <a:close/>
                </a:path>
                <a:path w="2330450" h="1436370" extrusionOk="0">
                  <a:moveTo>
                    <a:pt x="1306967" y="1305427"/>
                  </a:moveTo>
                  <a:lnTo>
                    <a:pt x="1302017" y="1304830"/>
                  </a:lnTo>
                  <a:lnTo>
                    <a:pt x="1298532" y="1301140"/>
                  </a:lnTo>
                  <a:lnTo>
                    <a:pt x="1297741" y="1296655"/>
                  </a:lnTo>
                  <a:lnTo>
                    <a:pt x="1301819" y="1292405"/>
                  </a:lnTo>
                  <a:lnTo>
                    <a:pt x="1306769" y="1292079"/>
                  </a:lnTo>
                  <a:lnTo>
                    <a:pt x="1309624" y="1295245"/>
                  </a:lnTo>
                  <a:lnTo>
                    <a:pt x="1312380" y="1296957"/>
                  </a:lnTo>
                  <a:lnTo>
                    <a:pt x="1312479" y="1300000"/>
                  </a:lnTo>
                  <a:lnTo>
                    <a:pt x="1309828" y="1301867"/>
                  </a:lnTo>
                  <a:lnTo>
                    <a:pt x="1306967" y="1305427"/>
                  </a:lnTo>
                  <a:close/>
                </a:path>
                <a:path w="2330450" h="1436370" extrusionOk="0">
                  <a:moveTo>
                    <a:pt x="1359370" y="1308107"/>
                  </a:moveTo>
                  <a:lnTo>
                    <a:pt x="1357559" y="1305415"/>
                  </a:lnTo>
                  <a:lnTo>
                    <a:pt x="1354049" y="1302482"/>
                  </a:lnTo>
                  <a:lnTo>
                    <a:pt x="1354766" y="1297561"/>
                  </a:lnTo>
                  <a:lnTo>
                    <a:pt x="1358548" y="1294185"/>
                  </a:lnTo>
                  <a:lnTo>
                    <a:pt x="1363059" y="1293489"/>
                  </a:lnTo>
                  <a:lnTo>
                    <a:pt x="1367212" y="1297665"/>
                  </a:lnTo>
                  <a:lnTo>
                    <a:pt x="1367441" y="1302600"/>
                  </a:lnTo>
                  <a:lnTo>
                    <a:pt x="1364178" y="1305415"/>
                  </a:lnTo>
                  <a:lnTo>
                    <a:pt x="1362423" y="1308088"/>
                  </a:lnTo>
                  <a:lnTo>
                    <a:pt x="1359370" y="1308107"/>
                  </a:lnTo>
                  <a:close/>
                </a:path>
                <a:path w="2330450" h="1436370" extrusionOk="0">
                  <a:moveTo>
                    <a:pt x="615683" y="1311304"/>
                  </a:moveTo>
                  <a:lnTo>
                    <a:pt x="612760" y="1308193"/>
                  </a:lnTo>
                  <a:lnTo>
                    <a:pt x="609967" y="1306530"/>
                  </a:lnTo>
                  <a:lnTo>
                    <a:pt x="609806" y="1303505"/>
                  </a:lnTo>
                  <a:lnTo>
                    <a:pt x="612420" y="1301583"/>
                  </a:lnTo>
                  <a:lnTo>
                    <a:pt x="615201" y="1297967"/>
                  </a:lnTo>
                  <a:lnTo>
                    <a:pt x="620169" y="1298448"/>
                  </a:lnTo>
                  <a:lnTo>
                    <a:pt x="623735" y="1302070"/>
                  </a:lnTo>
                  <a:lnTo>
                    <a:pt x="624612" y="1306542"/>
                  </a:lnTo>
                  <a:lnTo>
                    <a:pt x="620620" y="1310873"/>
                  </a:lnTo>
                  <a:lnTo>
                    <a:pt x="615683" y="1311304"/>
                  </a:lnTo>
                  <a:close/>
                </a:path>
                <a:path w="2330450" h="1436370" extrusionOk="0">
                  <a:moveTo>
                    <a:pt x="1102565" y="1312597"/>
                  </a:moveTo>
                  <a:lnTo>
                    <a:pt x="1099525" y="1312474"/>
                  </a:lnTo>
                  <a:lnTo>
                    <a:pt x="1097813" y="1309721"/>
                  </a:lnTo>
                  <a:lnTo>
                    <a:pt x="1094421" y="1306659"/>
                  </a:lnTo>
                  <a:lnTo>
                    <a:pt x="1095317" y="1301768"/>
                  </a:lnTo>
                  <a:lnTo>
                    <a:pt x="1099235" y="1298546"/>
                  </a:lnTo>
                  <a:lnTo>
                    <a:pt x="1103764" y="1298017"/>
                  </a:lnTo>
                  <a:lnTo>
                    <a:pt x="1107769" y="1302353"/>
                  </a:lnTo>
                  <a:lnTo>
                    <a:pt x="1107793" y="1307306"/>
                  </a:lnTo>
                  <a:lnTo>
                    <a:pt x="1104450" y="1309948"/>
                  </a:lnTo>
                  <a:lnTo>
                    <a:pt x="1102565" y="1312597"/>
                  </a:lnTo>
                  <a:close/>
                </a:path>
                <a:path w="2330450" h="1436370" extrusionOk="0">
                  <a:moveTo>
                    <a:pt x="672251" y="1312881"/>
                  </a:moveTo>
                  <a:lnTo>
                    <a:pt x="667906" y="1308895"/>
                  </a:lnTo>
                  <a:lnTo>
                    <a:pt x="667474" y="1303967"/>
                  </a:lnTo>
                  <a:lnTo>
                    <a:pt x="670594" y="1301053"/>
                  </a:lnTo>
                  <a:lnTo>
                    <a:pt x="672263" y="1298269"/>
                  </a:lnTo>
                  <a:lnTo>
                    <a:pt x="675303" y="1298122"/>
                  </a:lnTo>
                  <a:lnTo>
                    <a:pt x="677231" y="1300727"/>
                  </a:lnTo>
                  <a:lnTo>
                    <a:pt x="680865" y="1303499"/>
                  </a:lnTo>
                  <a:lnTo>
                    <a:pt x="680377" y="1308452"/>
                  </a:lnTo>
                  <a:lnTo>
                    <a:pt x="676737" y="1312006"/>
                  </a:lnTo>
                  <a:lnTo>
                    <a:pt x="672251" y="1312881"/>
                  </a:lnTo>
                  <a:close/>
                </a:path>
                <a:path w="2330450" h="1436370" extrusionOk="0">
                  <a:moveTo>
                    <a:pt x="1159634" y="1312998"/>
                  </a:moveTo>
                  <a:lnTo>
                    <a:pt x="1154740" y="1312049"/>
                  </a:lnTo>
                  <a:lnTo>
                    <a:pt x="1151551" y="1308101"/>
                  </a:lnTo>
                  <a:lnTo>
                    <a:pt x="1151075" y="1303579"/>
                  </a:lnTo>
                  <a:lnTo>
                    <a:pt x="1155463" y="1299631"/>
                  </a:lnTo>
                  <a:lnTo>
                    <a:pt x="1160425" y="1299674"/>
                  </a:lnTo>
                  <a:lnTo>
                    <a:pt x="1163045" y="1303025"/>
                  </a:lnTo>
                  <a:lnTo>
                    <a:pt x="1165677" y="1304934"/>
                  </a:lnTo>
                  <a:lnTo>
                    <a:pt x="1165529" y="1307965"/>
                  </a:lnTo>
                  <a:lnTo>
                    <a:pt x="1162748" y="1309641"/>
                  </a:lnTo>
                  <a:lnTo>
                    <a:pt x="1159634" y="1312998"/>
                  </a:lnTo>
                  <a:close/>
                </a:path>
                <a:path w="2330450" h="1436370" extrusionOk="0">
                  <a:moveTo>
                    <a:pt x="729189" y="1315530"/>
                  </a:moveTo>
                  <a:lnTo>
                    <a:pt x="727329" y="1312875"/>
                  </a:lnTo>
                  <a:lnTo>
                    <a:pt x="723776" y="1310004"/>
                  </a:lnTo>
                  <a:lnTo>
                    <a:pt x="724400" y="1305070"/>
                  </a:lnTo>
                  <a:lnTo>
                    <a:pt x="728126" y="1301620"/>
                  </a:lnTo>
                  <a:lnTo>
                    <a:pt x="732625" y="1300856"/>
                  </a:lnTo>
                  <a:lnTo>
                    <a:pt x="736864" y="1304953"/>
                  </a:lnTo>
                  <a:lnTo>
                    <a:pt x="737167" y="1309887"/>
                  </a:lnTo>
                  <a:lnTo>
                    <a:pt x="733979" y="1312720"/>
                  </a:lnTo>
                  <a:lnTo>
                    <a:pt x="732242" y="1315462"/>
                  </a:lnTo>
                  <a:lnTo>
                    <a:pt x="729189" y="1315530"/>
                  </a:lnTo>
                  <a:close/>
                </a:path>
                <a:path w="2330450" h="1436370" extrusionOk="0">
                  <a:moveTo>
                    <a:pt x="1327996" y="1318511"/>
                  </a:moveTo>
                  <a:lnTo>
                    <a:pt x="1324962" y="1318388"/>
                  </a:lnTo>
                  <a:lnTo>
                    <a:pt x="1323250" y="1315634"/>
                  </a:lnTo>
                  <a:lnTo>
                    <a:pt x="1319851" y="1312573"/>
                  </a:lnTo>
                  <a:lnTo>
                    <a:pt x="1320754" y="1307682"/>
                  </a:lnTo>
                  <a:lnTo>
                    <a:pt x="1324672" y="1304460"/>
                  </a:lnTo>
                  <a:lnTo>
                    <a:pt x="1329201" y="1303930"/>
                  </a:lnTo>
                  <a:lnTo>
                    <a:pt x="1333206" y="1308267"/>
                  </a:lnTo>
                  <a:lnTo>
                    <a:pt x="1333224" y="1313219"/>
                  </a:lnTo>
                  <a:lnTo>
                    <a:pt x="1329881" y="1315862"/>
                  </a:lnTo>
                  <a:lnTo>
                    <a:pt x="1327996" y="1318511"/>
                  </a:lnTo>
                  <a:close/>
                </a:path>
                <a:path w="2330450" h="1436370" extrusionOk="0">
                  <a:moveTo>
                    <a:pt x="2239959" y="1318535"/>
                  </a:moveTo>
                  <a:lnTo>
                    <a:pt x="2236925" y="1318363"/>
                  </a:lnTo>
                  <a:lnTo>
                    <a:pt x="2235263" y="1315579"/>
                  </a:lnTo>
                  <a:lnTo>
                    <a:pt x="2231914" y="1312462"/>
                  </a:lnTo>
                  <a:lnTo>
                    <a:pt x="2232890" y="1307595"/>
                  </a:lnTo>
                  <a:lnTo>
                    <a:pt x="2236876" y="1304435"/>
                  </a:lnTo>
                  <a:lnTo>
                    <a:pt x="2241411" y="1303992"/>
                  </a:lnTo>
                  <a:lnTo>
                    <a:pt x="2245348" y="1308390"/>
                  </a:lnTo>
                  <a:lnTo>
                    <a:pt x="2245274" y="1313330"/>
                  </a:lnTo>
                  <a:lnTo>
                    <a:pt x="2241887" y="1315918"/>
                  </a:lnTo>
                  <a:lnTo>
                    <a:pt x="2239959" y="1318535"/>
                  </a:lnTo>
                  <a:close/>
                </a:path>
                <a:path w="2330450" h="1436370" extrusionOk="0">
                  <a:moveTo>
                    <a:pt x="1385028" y="1318917"/>
                  </a:moveTo>
                  <a:lnTo>
                    <a:pt x="1380139" y="1317950"/>
                  </a:lnTo>
                  <a:lnTo>
                    <a:pt x="1376976" y="1313977"/>
                  </a:lnTo>
                  <a:lnTo>
                    <a:pt x="1376530" y="1309449"/>
                  </a:lnTo>
                  <a:lnTo>
                    <a:pt x="1380943" y="1305532"/>
                  </a:lnTo>
                  <a:lnTo>
                    <a:pt x="1385899" y="1305606"/>
                  </a:lnTo>
                  <a:lnTo>
                    <a:pt x="1388494" y="1308981"/>
                  </a:lnTo>
                  <a:lnTo>
                    <a:pt x="1391121" y="1310903"/>
                  </a:lnTo>
                  <a:lnTo>
                    <a:pt x="1390948" y="1313928"/>
                  </a:lnTo>
                  <a:lnTo>
                    <a:pt x="1388161" y="1315585"/>
                  </a:lnTo>
                  <a:lnTo>
                    <a:pt x="1385028" y="1318917"/>
                  </a:lnTo>
                  <a:close/>
                </a:path>
                <a:path w="2330450" h="1436370" extrusionOk="0">
                  <a:moveTo>
                    <a:pt x="1069505" y="1321745"/>
                  </a:moveTo>
                  <a:lnTo>
                    <a:pt x="1064567" y="1321036"/>
                  </a:lnTo>
                  <a:lnTo>
                    <a:pt x="1061175" y="1317267"/>
                  </a:lnTo>
                  <a:lnTo>
                    <a:pt x="1060482" y="1312770"/>
                  </a:lnTo>
                  <a:lnTo>
                    <a:pt x="1064666" y="1308624"/>
                  </a:lnTo>
                  <a:lnTo>
                    <a:pt x="1069622" y="1308396"/>
                  </a:lnTo>
                  <a:lnTo>
                    <a:pt x="1072409" y="1311630"/>
                  </a:lnTo>
                  <a:lnTo>
                    <a:pt x="1075122" y="1313398"/>
                  </a:lnTo>
                  <a:lnTo>
                    <a:pt x="1075140" y="1316441"/>
                  </a:lnTo>
                  <a:lnTo>
                    <a:pt x="1072446" y="1318246"/>
                  </a:lnTo>
                  <a:lnTo>
                    <a:pt x="1069505" y="1321745"/>
                  </a:lnTo>
                  <a:close/>
                </a:path>
                <a:path w="2330450" h="1436370" extrusionOk="0">
                  <a:moveTo>
                    <a:pt x="642125" y="1323309"/>
                  </a:moveTo>
                  <a:lnTo>
                    <a:pt x="637219" y="1322422"/>
                  </a:lnTo>
                  <a:lnTo>
                    <a:pt x="633968" y="1318529"/>
                  </a:lnTo>
                  <a:lnTo>
                    <a:pt x="633418" y="1314020"/>
                  </a:lnTo>
                  <a:lnTo>
                    <a:pt x="637762" y="1310016"/>
                  </a:lnTo>
                  <a:lnTo>
                    <a:pt x="642731" y="1309973"/>
                  </a:lnTo>
                  <a:lnTo>
                    <a:pt x="645400" y="1313293"/>
                  </a:lnTo>
                  <a:lnTo>
                    <a:pt x="648058" y="1315166"/>
                  </a:lnTo>
                  <a:lnTo>
                    <a:pt x="647946" y="1318203"/>
                  </a:lnTo>
                  <a:lnTo>
                    <a:pt x="645190" y="1319915"/>
                  </a:lnTo>
                  <a:lnTo>
                    <a:pt x="642125" y="1323309"/>
                  </a:lnTo>
                  <a:close/>
                </a:path>
                <a:path w="2330450" h="1436370" extrusionOk="0">
                  <a:moveTo>
                    <a:pt x="1126029" y="1323168"/>
                  </a:moveTo>
                  <a:lnTo>
                    <a:pt x="1121079" y="1322576"/>
                  </a:lnTo>
                  <a:lnTo>
                    <a:pt x="1117594" y="1318880"/>
                  </a:lnTo>
                  <a:lnTo>
                    <a:pt x="1116803" y="1314396"/>
                  </a:lnTo>
                  <a:lnTo>
                    <a:pt x="1120882" y="1310145"/>
                  </a:lnTo>
                  <a:lnTo>
                    <a:pt x="1125831" y="1309819"/>
                  </a:lnTo>
                  <a:lnTo>
                    <a:pt x="1128686" y="1312991"/>
                  </a:lnTo>
                  <a:lnTo>
                    <a:pt x="1131449" y="1314698"/>
                  </a:lnTo>
                  <a:lnTo>
                    <a:pt x="1131535" y="1317741"/>
                  </a:lnTo>
                  <a:lnTo>
                    <a:pt x="1128884" y="1319607"/>
                  </a:lnTo>
                  <a:lnTo>
                    <a:pt x="1126029" y="1323168"/>
                  </a:lnTo>
                  <a:close/>
                </a:path>
                <a:path w="2330450" h="1436370" extrusionOk="0">
                  <a:moveTo>
                    <a:pt x="1345367" y="1385223"/>
                  </a:moveTo>
                  <a:lnTo>
                    <a:pt x="1342438" y="1382112"/>
                  </a:lnTo>
                  <a:lnTo>
                    <a:pt x="1339645" y="1380449"/>
                  </a:lnTo>
                  <a:lnTo>
                    <a:pt x="1339497" y="1377424"/>
                  </a:lnTo>
                  <a:lnTo>
                    <a:pt x="1342111" y="1375503"/>
                  </a:lnTo>
                  <a:lnTo>
                    <a:pt x="1344891" y="1371881"/>
                  </a:lnTo>
                  <a:lnTo>
                    <a:pt x="1349860" y="1372367"/>
                  </a:lnTo>
                  <a:lnTo>
                    <a:pt x="1353425" y="1375989"/>
                  </a:lnTo>
                  <a:lnTo>
                    <a:pt x="1354303" y="1380461"/>
                  </a:lnTo>
                  <a:lnTo>
                    <a:pt x="1350305" y="1384798"/>
                  </a:lnTo>
                  <a:lnTo>
                    <a:pt x="1345367" y="1385223"/>
                  </a:lnTo>
                  <a:close/>
                </a:path>
                <a:path w="2330450" h="1436370" extrusionOk="0">
                  <a:moveTo>
                    <a:pt x="977719" y="1386732"/>
                  </a:moveTo>
                  <a:lnTo>
                    <a:pt x="972770" y="1386141"/>
                  </a:lnTo>
                  <a:lnTo>
                    <a:pt x="969284" y="1382451"/>
                  </a:lnTo>
                  <a:lnTo>
                    <a:pt x="968493" y="1377966"/>
                  </a:lnTo>
                  <a:lnTo>
                    <a:pt x="972572" y="1373716"/>
                  </a:lnTo>
                  <a:lnTo>
                    <a:pt x="977522" y="1373390"/>
                  </a:lnTo>
                  <a:lnTo>
                    <a:pt x="980377" y="1376556"/>
                  </a:lnTo>
                  <a:lnTo>
                    <a:pt x="983139" y="1378268"/>
                  </a:lnTo>
                  <a:lnTo>
                    <a:pt x="983225" y="1381305"/>
                  </a:lnTo>
                  <a:lnTo>
                    <a:pt x="980574" y="1383178"/>
                  </a:lnTo>
                  <a:lnTo>
                    <a:pt x="977719" y="1386732"/>
                  </a:lnTo>
                  <a:close/>
                </a:path>
                <a:path w="2330450" h="1436370" extrusionOk="0">
                  <a:moveTo>
                    <a:pt x="1034145" y="1388186"/>
                  </a:moveTo>
                  <a:lnTo>
                    <a:pt x="1029183" y="1387656"/>
                  </a:lnTo>
                  <a:lnTo>
                    <a:pt x="1025661" y="1383997"/>
                  </a:lnTo>
                  <a:lnTo>
                    <a:pt x="1024820" y="1379525"/>
                  </a:lnTo>
                  <a:lnTo>
                    <a:pt x="1028849" y="1375225"/>
                  </a:lnTo>
                  <a:lnTo>
                    <a:pt x="1033799" y="1374843"/>
                  </a:lnTo>
                  <a:lnTo>
                    <a:pt x="1036691" y="1377979"/>
                  </a:lnTo>
                  <a:lnTo>
                    <a:pt x="1039466" y="1379661"/>
                  </a:lnTo>
                  <a:lnTo>
                    <a:pt x="1039595" y="1382697"/>
                  </a:lnTo>
                  <a:lnTo>
                    <a:pt x="1036957" y="1384595"/>
                  </a:lnTo>
                  <a:lnTo>
                    <a:pt x="1034145" y="1388186"/>
                  </a:lnTo>
                  <a:close/>
                </a:path>
                <a:path w="2330450" h="1436370" extrusionOk="0">
                  <a:moveTo>
                    <a:pt x="1089885" y="1389880"/>
                  </a:moveTo>
                  <a:lnTo>
                    <a:pt x="1085003" y="1388907"/>
                  </a:lnTo>
                  <a:lnTo>
                    <a:pt x="1081833" y="1384933"/>
                  </a:lnTo>
                  <a:lnTo>
                    <a:pt x="1081388" y="1380412"/>
                  </a:lnTo>
                  <a:lnTo>
                    <a:pt x="1085794" y="1376494"/>
                  </a:lnTo>
                  <a:lnTo>
                    <a:pt x="1090750" y="1376556"/>
                  </a:lnTo>
                  <a:lnTo>
                    <a:pt x="1093352" y="1379925"/>
                  </a:lnTo>
                  <a:lnTo>
                    <a:pt x="1095966" y="1381847"/>
                  </a:lnTo>
                  <a:lnTo>
                    <a:pt x="1095805" y="1384884"/>
                  </a:lnTo>
                  <a:lnTo>
                    <a:pt x="1093012" y="1386541"/>
                  </a:lnTo>
                  <a:lnTo>
                    <a:pt x="1089885" y="1389880"/>
                  </a:lnTo>
                  <a:close/>
                </a:path>
                <a:path w="2330450" h="1436370" extrusionOk="0">
                  <a:moveTo>
                    <a:pt x="1141985" y="1391112"/>
                  </a:moveTo>
                  <a:lnTo>
                    <a:pt x="1137900" y="1386849"/>
                  </a:lnTo>
                  <a:lnTo>
                    <a:pt x="1137777" y="1381897"/>
                  </a:lnTo>
                  <a:lnTo>
                    <a:pt x="1141076" y="1379192"/>
                  </a:lnTo>
                  <a:lnTo>
                    <a:pt x="1142906" y="1376513"/>
                  </a:lnTo>
                  <a:lnTo>
                    <a:pt x="1145958" y="1376568"/>
                  </a:lnTo>
                  <a:lnTo>
                    <a:pt x="1147713" y="1379285"/>
                  </a:lnTo>
                  <a:lnTo>
                    <a:pt x="1151162" y="1382291"/>
                  </a:lnTo>
                  <a:lnTo>
                    <a:pt x="1150352" y="1387194"/>
                  </a:lnTo>
                  <a:lnTo>
                    <a:pt x="1146496" y="1390496"/>
                  </a:lnTo>
                  <a:lnTo>
                    <a:pt x="1141985" y="1391112"/>
                  </a:lnTo>
                  <a:close/>
                </a:path>
                <a:path w="2330450" h="1436370" extrusionOk="0">
                  <a:moveTo>
                    <a:pt x="718727" y="1393841"/>
                  </a:moveTo>
                  <a:lnTo>
                    <a:pt x="715668" y="1393841"/>
                  </a:lnTo>
                  <a:lnTo>
                    <a:pt x="713857" y="1391143"/>
                  </a:lnTo>
                  <a:lnTo>
                    <a:pt x="710372" y="1388204"/>
                  </a:lnTo>
                  <a:lnTo>
                    <a:pt x="711108" y="1383283"/>
                  </a:lnTo>
                  <a:lnTo>
                    <a:pt x="714908" y="1379919"/>
                  </a:lnTo>
                  <a:lnTo>
                    <a:pt x="719413" y="1379242"/>
                  </a:lnTo>
                  <a:lnTo>
                    <a:pt x="723560" y="1383437"/>
                  </a:lnTo>
                  <a:lnTo>
                    <a:pt x="723770" y="1388377"/>
                  </a:lnTo>
                  <a:lnTo>
                    <a:pt x="720515" y="1391149"/>
                  </a:lnTo>
                  <a:lnTo>
                    <a:pt x="718727" y="1393841"/>
                  </a:lnTo>
                  <a:close/>
                </a:path>
                <a:path w="2330450" h="1436370" extrusionOk="0">
                  <a:moveTo>
                    <a:pt x="775635" y="1394266"/>
                  </a:moveTo>
                  <a:lnTo>
                    <a:pt x="770722" y="1393391"/>
                  </a:lnTo>
                  <a:lnTo>
                    <a:pt x="767453" y="1389523"/>
                  </a:lnTo>
                  <a:lnTo>
                    <a:pt x="766879" y="1385020"/>
                  </a:lnTo>
                  <a:lnTo>
                    <a:pt x="771204" y="1380997"/>
                  </a:lnTo>
                  <a:lnTo>
                    <a:pt x="776173" y="1380917"/>
                  </a:lnTo>
                  <a:lnTo>
                    <a:pt x="778855" y="1384231"/>
                  </a:lnTo>
                  <a:lnTo>
                    <a:pt x="781518" y="1386085"/>
                  </a:lnTo>
                  <a:lnTo>
                    <a:pt x="781438" y="1389128"/>
                  </a:lnTo>
                  <a:lnTo>
                    <a:pt x="778688" y="1390859"/>
                  </a:lnTo>
                  <a:lnTo>
                    <a:pt x="775635" y="1394266"/>
                  </a:lnTo>
                  <a:close/>
                </a:path>
                <a:path w="2330450" h="1436370" extrusionOk="0">
                  <a:moveTo>
                    <a:pt x="827525" y="1394056"/>
                  </a:moveTo>
                  <a:lnTo>
                    <a:pt x="823471" y="1389763"/>
                  </a:lnTo>
                  <a:lnTo>
                    <a:pt x="823378" y="1384816"/>
                  </a:lnTo>
                  <a:lnTo>
                    <a:pt x="826691" y="1382131"/>
                  </a:lnTo>
                  <a:lnTo>
                    <a:pt x="828538" y="1379463"/>
                  </a:lnTo>
                  <a:lnTo>
                    <a:pt x="831591" y="1379531"/>
                  </a:lnTo>
                  <a:lnTo>
                    <a:pt x="833334" y="1382266"/>
                  </a:lnTo>
                  <a:lnTo>
                    <a:pt x="836763" y="1385291"/>
                  </a:lnTo>
                  <a:lnTo>
                    <a:pt x="835917" y="1390194"/>
                  </a:lnTo>
                  <a:lnTo>
                    <a:pt x="832042" y="1393465"/>
                  </a:lnTo>
                  <a:lnTo>
                    <a:pt x="827525" y="1394056"/>
                  </a:lnTo>
                  <a:close/>
                </a:path>
                <a:path w="2330450" h="1436370" extrusionOk="0">
                  <a:moveTo>
                    <a:pt x="886781" y="1395763"/>
                  </a:moveTo>
                  <a:lnTo>
                    <a:pt x="881880" y="1394845"/>
                  </a:lnTo>
                  <a:lnTo>
                    <a:pt x="878667" y="1390915"/>
                  </a:lnTo>
                  <a:lnTo>
                    <a:pt x="878167" y="1386393"/>
                  </a:lnTo>
                  <a:lnTo>
                    <a:pt x="882535" y="1382432"/>
                  </a:lnTo>
                  <a:lnTo>
                    <a:pt x="887503" y="1382432"/>
                  </a:lnTo>
                  <a:lnTo>
                    <a:pt x="890136" y="1385777"/>
                  </a:lnTo>
                  <a:lnTo>
                    <a:pt x="892769" y="1387668"/>
                  </a:lnTo>
                  <a:lnTo>
                    <a:pt x="892645" y="1390705"/>
                  </a:lnTo>
                  <a:lnTo>
                    <a:pt x="889871" y="1392393"/>
                  </a:lnTo>
                  <a:lnTo>
                    <a:pt x="886781" y="1395763"/>
                  </a:lnTo>
                  <a:close/>
                </a:path>
                <a:path w="2330450" h="1436370" extrusionOk="0">
                  <a:moveTo>
                    <a:pt x="943225" y="1397216"/>
                  </a:moveTo>
                  <a:lnTo>
                    <a:pt x="938312" y="1396348"/>
                  </a:lnTo>
                  <a:lnTo>
                    <a:pt x="935043" y="1392473"/>
                  </a:lnTo>
                  <a:lnTo>
                    <a:pt x="934469" y="1387970"/>
                  </a:lnTo>
                  <a:lnTo>
                    <a:pt x="938794" y="1383948"/>
                  </a:lnTo>
                  <a:lnTo>
                    <a:pt x="943756" y="1383874"/>
                  </a:lnTo>
                  <a:lnTo>
                    <a:pt x="946438" y="1387182"/>
                  </a:lnTo>
                  <a:lnTo>
                    <a:pt x="949102" y="1389042"/>
                  </a:lnTo>
                  <a:lnTo>
                    <a:pt x="949028" y="1392085"/>
                  </a:lnTo>
                  <a:lnTo>
                    <a:pt x="946278" y="1393816"/>
                  </a:lnTo>
                  <a:lnTo>
                    <a:pt x="943225" y="1397216"/>
                  </a:lnTo>
                  <a:close/>
                </a:path>
                <a:path w="2330450" h="1436370" extrusionOk="0">
                  <a:moveTo>
                    <a:pt x="995999" y="1399767"/>
                  </a:moveTo>
                  <a:lnTo>
                    <a:pt x="994188" y="1397075"/>
                  </a:lnTo>
                  <a:lnTo>
                    <a:pt x="990684" y="1394142"/>
                  </a:lnTo>
                  <a:lnTo>
                    <a:pt x="991401" y="1389221"/>
                  </a:lnTo>
                  <a:lnTo>
                    <a:pt x="995183" y="1385845"/>
                  </a:lnTo>
                  <a:lnTo>
                    <a:pt x="999694" y="1385149"/>
                  </a:lnTo>
                  <a:lnTo>
                    <a:pt x="1003853" y="1389325"/>
                  </a:lnTo>
                  <a:lnTo>
                    <a:pt x="1004081" y="1394260"/>
                  </a:lnTo>
                  <a:lnTo>
                    <a:pt x="1000819" y="1397075"/>
                  </a:lnTo>
                  <a:lnTo>
                    <a:pt x="999064" y="1399748"/>
                  </a:lnTo>
                  <a:lnTo>
                    <a:pt x="995999" y="1399767"/>
                  </a:lnTo>
                  <a:close/>
                </a:path>
                <a:path w="2330450" h="1436370" extrusionOk="0">
                  <a:moveTo>
                    <a:pt x="1052505" y="1401276"/>
                  </a:moveTo>
                  <a:lnTo>
                    <a:pt x="1050645" y="1398621"/>
                  </a:lnTo>
                  <a:lnTo>
                    <a:pt x="1047091" y="1395750"/>
                  </a:lnTo>
                  <a:lnTo>
                    <a:pt x="1047715" y="1390816"/>
                  </a:lnTo>
                  <a:lnTo>
                    <a:pt x="1051442" y="1387367"/>
                  </a:lnTo>
                  <a:lnTo>
                    <a:pt x="1055940" y="1386603"/>
                  </a:lnTo>
                  <a:lnTo>
                    <a:pt x="1060180" y="1390699"/>
                  </a:lnTo>
                  <a:lnTo>
                    <a:pt x="1060482" y="1395633"/>
                  </a:lnTo>
                  <a:lnTo>
                    <a:pt x="1057294" y="1398467"/>
                  </a:lnTo>
                  <a:lnTo>
                    <a:pt x="1055557" y="1401208"/>
                  </a:lnTo>
                  <a:lnTo>
                    <a:pt x="1052505" y="1401276"/>
                  </a:lnTo>
                  <a:close/>
                </a:path>
                <a:path w="2330450" h="1436370" extrusionOk="0">
                  <a:moveTo>
                    <a:pt x="1111384" y="1402779"/>
                  </a:moveTo>
                  <a:lnTo>
                    <a:pt x="1108337" y="1402643"/>
                  </a:lnTo>
                  <a:lnTo>
                    <a:pt x="1106650" y="1399871"/>
                  </a:lnTo>
                  <a:lnTo>
                    <a:pt x="1103282" y="1396773"/>
                  </a:lnTo>
                  <a:lnTo>
                    <a:pt x="1104234" y="1391888"/>
                  </a:lnTo>
                  <a:lnTo>
                    <a:pt x="1108195" y="1388709"/>
                  </a:lnTo>
                  <a:lnTo>
                    <a:pt x="1112731" y="1388241"/>
                  </a:lnTo>
                  <a:lnTo>
                    <a:pt x="1116686" y="1392609"/>
                  </a:lnTo>
                  <a:lnTo>
                    <a:pt x="1116661" y="1397549"/>
                  </a:lnTo>
                  <a:lnTo>
                    <a:pt x="1113293" y="1400161"/>
                  </a:lnTo>
                  <a:lnTo>
                    <a:pt x="1111384" y="1402779"/>
                  </a:lnTo>
                  <a:close/>
                </a:path>
                <a:path w="2330450" h="1436370" extrusionOk="0">
                  <a:moveTo>
                    <a:pt x="738032" y="1405698"/>
                  </a:moveTo>
                  <a:lnTo>
                    <a:pt x="736197" y="1403025"/>
                  </a:lnTo>
                  <a:lnTo>
                    <a:pt x="732656" y="1400136"/>
                  </a:lnTo>
                  <a:lnTo>
                    <a:pt x="733317" y="1395208"/>
                  </a:lnTo>
                  <a:lnTo>
                    <a:pt x="737068" y="1391783"/>
                  </a:lnTo>
                  <a:lnTo>
                    <a:pt x="741561" y="1391044"/>
                  </a:lnTo>
                  <a:lnTo>
                    <a:pt x="745775" y="1395165"/>
                  </a:lnTo>
                  <a:lnTo>
                    <a:pt x="746053" y="1400105"/>
                  </a:lnTo>
                  <a:lnTo>
                    <a:pt x="742846" y="1402914"/>
                  </a:lnTo>
                  <a:lnTo>
                    <a:pt x="741097" y="1405643"/>
                  </a:lnTo>
                  <a:lnTo>
                    <a:pt x="738032" y="1405698"/>
                  </a:lnTo>
                  <a:close/>
                </a:path>
                <a:path w="2330450" h="1436370" extrusionOk="0">
                  <a:moveTo>
                    <a:pt x="798332" y="1405926"/>
                  </a:moveTo>
                  <a:lnTo>
                    <a:pt x="793376" y="1405391"/>
                  </a:lnTo>
                  <a:lnTo>
                    <a:pt x="789848" y="1401732"/>
                  </a:lnTo>
                  <a:lnTo>
                    <a:pt x="789014" y="1397259"/>
                  </a:lnTo>
                  <a:lnTo>
                    <a:pt x="793043" y="1392960"/>
                  </a:lnTo>
                  <a:lnTo>
                    <a:pt x="797986" y="1392578"/>
                  </a:lnTo>
                  <a:lnTo>
                    <a:pt x="800879" y="1395713"/>
                  </a:lnTo>
                  <a:lnTo>
                    <a:pt x="803653" y="1397395"/>
                  </a:lnTo>
                  <a:lnTo>
                    <a:pt x="803783" y="1400432"/>
                  </a:lnTo>
                  <a:lnTo>
                    <a:pt x="801150" y="1402335"/>
                  </a:lnTo>
                  <a:lnTo>
                    <a:pt x="798332" y="1405926"/>
                  </a:lnTo>
                  <a:close/>
                </a:path>
                <a:path w="2330450" h="1436370" extrusionOk="0">
                  <a:moveTo>
                    <a:pt x="849747" y="1405877"/>
                  </a:moveTo>
                  <a:lnTo>
                    <a:pt x="845699" y="1401559"/>
                  </a:lnTo>
                  <a:lnTo>
                    <a:pt x="845637" y="1396606"/>
                  </a:lnTo>
                  <a:lnTo>
                    <a:pt x="848956" y="1393933"/>
                  </a:lnTo>
                  <a:lnTo>
                    <a:pt x="850822" y="1391272"/>
                  </a:lnTo>
                  <a:lnTo>
                    <a:pt x="853868" y="1391364"/>
                  </a:lnTo>
                  <a:lnTo>
                    <a:pt x="855599" y="1394105"/>
                  </a:lnTo>
                  <a:lnTo>
                    <a:pt x="859016" y="1397142"/>
                  </a:lnTo>
                  <a:lnTo>
                    <a:pt x="858145" y="1402046"/>
                  </a:lnTo>
                  <a:lnTo>
                    <a:pt x="854264" y="1405298"/>
                  </a:lnTo>
                  <a:lnTo>
                    <a:pt x="849747" y="1405877"/>
                  </a:lnTo>
                  <a:close/>
                </a:path>
                <a:path w="2330450" h="1436370" extrusionOk="0">
                  <a:moveTo>
                    <a:pt x="909188" y="1407540"/>
                  </a:moveTo>
                  <a:lnTo>
                    <a:pt x="904269" y="1406734"/>
                  </a:lnTo>
                  <a:lnTo>
                    <a:pt x="900957" y="1402890"/>
                  </a:lnTo>
                  <a:lnTo>
                    <a:pt x="900339" y="1398393"/>
                  </a:lnTo>
                  <a:lnTo>
                    <a:pt x="904615" y="1394327"/>
                  </a:lnTo>
                  <a:lnTo>
                    <a:pt x="909577" y="1394192"/>
                  </a:lnTo>
                  <a:lnTo>
                    <a:pt x="912296" y="1397475"/>
                  </a:lnTo>
                  <a:lnTo>
                    <a:pt x="914978" y="1399305"/>
                  </a:lnTo>
                  <a:lnTo>
                    <a:pt x="914929" y="1402354"/>
                  </a:lnTo>
                  <a:lnTo>
                    <a:pt x="912203" y="1404110"/>
                  </a:lnTo>
                  <a:lnTo>
                    <a:pt x="909188" y="1407540"/>
                  </a:lnTo>
                  <a:close/>
                </a:path>
                <a:path w="2330450" h="1436370" extrusionOk="0">
                  <a:moveTo>
                    <a:pt x="961078" y="1408865"/>
                  </a:moveTo>
                  <a:lnTo>
                    <a:pt x="956975" y="1404621"/>
                  </a:lnTo>
                  <a:lnTo>
                    <a:pt x="956826" y="1399674"/>
                  </a:lnTo>
                  <a:lnTo>
                    <a:pt x="960108" y="1396951"/>
                  </a:lnTo>
                  <a:lnTo>
                    <a:pt x="961924" y="1394272"/>
                  </a:lnTo>
                  <a:lnTo>
                    <a:pt x="964983" y="1394296"/>
                  </a:lnTo>
                  <a:lnTo>
                    <a:pt x="966751" y="1397013"/>
                  </a:lnTo>
                  <a:lnTo>
                    <a:pt x="970217" y="1399994"/>
                  </a:lnTo>
                  <a:lnTo>
                    <a:pt x="969426" y="1404904"/>
                  </a:lnTo>
                  <a:lnTo>
                    <a:pt x="965589" y="1408230"/>
                  </a:lnTo>
                  <a:lnTo>
                    <a:pt x="961078" y="1408865"/>
                  </a:lnTo>
                  <a:close/>
                </a:path>
                <a:path w="2330450" h="1436370" extrusionOk="0">
                  <a:moveTo>
                    <a:pt x="1021977" y="1410473"/>
                  </a:moveTo>
                  <a:lnTo>
                    <a:pt x="1017046" y="1409715"/>
                  </a:lnTo>
                  <a:lnTo>
                    <a:pt x="1013691" y="1405914"/>
                  </a:lnTo>
                  <a:lnTo>
                    <a:pt x="1013029" y="1401418"/>
                  </a:lnTo>
                  <a:lnTo>
                    <a:pt x="1017256" y="1397309"/>
                  </a:lnTo>
                  <a:lnTo>
                    <a:pt x="1022219" y="1397124"/>
                  </a:lnTo>
                  <a:lnTo>
                    <a:pt x="1024975" y="1400377"/>
                  </a:lnTo>
                  <a:lnTo>
                    <a:pt x="1027675" y="1402169"/>
                  </a:lnTo>
                  <a:lnTo>
                    <a:pt x="1027663" y="1405218"/>
                  </a:lnTo>
                  <a:lnTo>
                    <a:pt x="1024950" y="1406999"/>
                  </a:lnTo>
                  <a:lnTo>
                    <a:pt x="1021977" y="1410473"/>
                  </a:lnTo>
                  <a:close/>
                </a:path>
                <a:path w="2330450" h="1436370" extrusionOk="0">
                  <a:moveTo>
                    <a:pt x="1073954" y="1411834"/>
                  </a:moveTo>
                  <a:lnTo>
                    <a:pt x="1071037" y="1408723"/>
                  </a:lnTo>
                  <a:lnTo>
                    <a:pt x="1068244" y="1407060"/>
                  </a:lnTo>
                  <a:lnTo>
                    <a:pt x="1068090" y="1404035"/>
                  </a:lnTo>
                  <a:lnTo>
                    <a:pt x="1070703" y="1402114"/>
                  </a:lnTo>
                  <a:lnTo>
                    <a:pt x="1073484" y="1398492"/>
                  </a:lnTo>
                  <a:lnTo>
                    <a:pt x="1078446" y="1398978"/>
                  </a:lnTo>
                  <a:lnTo>
                    <a:pt x="1082018" y="1402600"/>
                  </a:lnTo>
                  <a:lnTo>
                    <a:pt x="1082890" y="1407072"/>
                  </a:lnTo>
                  <a:lnTo>
                    <a:pt x="1078898" y="1411403"/>
                  </a:lnTo>
                  <a:lnTo>
                    <a:pt x="1073954" y="1411834"/>
                  </a:lnTo>
                  <a:close/>
                </a:path>
                <a:path w="2330450" h="1436370" extrusionOk="0">
                  <a:moveTo>
                    <a:pt x="820103" y="1416448"/>
                  </a:moveTo>
                  <a:lnTo>
                    <a:pt x="815197" y="1415555"/>
                  </a:lnTo>
                  <a:lnTo>
                    <a:pt x="811940" y="1411668"/>
                  </a:lnTo>
                  <a:lnTo>
                    <a:pt x="811390" y="1407159"/>
                  </a:lnTo>
                  <a:lnTo>
                    <a:pt x="815734" y="1403148"/>
                  </a:lnTo>
                  <a:lnTo>
                    <a:pt x="820703" y="1403105"/>
                  </a:lnTo>
                  <a:lnTo>
                    <a:pt x="823372" y="1406432"/>
                  </a:lnTo>
                  <a:lnTo>
                    <a:pt x="826029" y="1408298"/>
                  </a:lnTo>
                  <a:lnTo>
                    <a:pt x="825924" y="1411335"/>
                  </a:lnTo>
                  <a:lnTo>
                    <a:pt x="823168" y="1413054"/>
                  </a:lnTo>
                  <a:lnTo>
                    <a:pt x="820103" y="1416448"/>
                  </a:lnTo>
                  <a:close/>
                </a:path>
                <a:path w="2330450" h="1436370" extrusionOk="0">
                  <a:moveTo>
                    <a:pt x="870541" y="1417711"/>
                  </a:moveTo>
                  <a:lnTo>
                    <a:pt x="866481" y="1413417"/>
                  </a:lnTo>
                  <a:lnTo>
                    <a:pt x="866388" y="1408470"/>
                  </a:lnTo>
                  <a:lnTo>
                    <a:pt x="869701" y="1405785"/>
                  </a:lnTo>
                  <a:lnTo>
                    <a:pt x="871548" y="1403118"/>
                  </a:lnTo>
                  <a:lnTo>
                    <a:pt x="874601" y="1403185"/>
                  </a:lnTo>
                  <a:lnTo>
                    <a:pt x="876343" y="1405920"/>
                  </a:lnTo>
                  <a:lnTo>
                    <a:pt x="879773" y="1408945"/>
                  </a:lnTo>
                  <a:lnTo>
                    <a:pt x="878927" y="1413848"/>
                  </a:lnTo>
                  <a:lnTo>
                    <a:pt x="875052" y="1417119"/>
                  </a:lnTo>
                  <a:lnTo>
                    <a:pt x="870541" y="1417711"/>
                  </a:lnTo>
                  <a:close/>
                </a:path>
                <a:path w="2330450" h="1436370" extrusionOk="0">
                  <a:moveTo>
                    <a:pt x="927004" y="1419226"/>
                  </a:moveTo>
                  <a:lnTo>
                    <a:pt x="922870" y="1415006"/>
                  </a:lnTo>
                  <a:lnTo>
                    <a:pt x="922696" y="1410060"/>
                  </a:lnTo>
                  <a:lnTo>
                    <a:pt x="925959" y="1407312"/>
                  </a:lnTo>
                  <a:lnTo>
                    <a:pt x="927764" y="1404614"/>
                  </a:lnTo>
                  <a:lnTo>
                    <a:pt x="930817" y="1404633"/>
                  </a:lnTo>
                  <a:lnTo>
                    <a:pt x="932602" y="1407344"/>
                  </a:lnTo>
                  <a:lnTo>
                    <a:pt x="936088" y="1410300"/>
                  </a:lnTo>
                  <a:lnTo>
                    <a:pt x="935328" y="1415222"/>
                  </a:lnTo>
                  <a:lnTo>
                    <a:pt x="931515" y="1418567"/>
                  </a:lnTo>
                  <a:lnTo>
                    <a:pt x="927004" y="1419226"/>
                  </a:lnTo>
                  <a:close/>
                </a:path>
                <a:path w="2330450" h="1436370" extrusionOk="0">
                  <a:moveTo>
                    <a:pt x="987829" y="1420834"/>
                  </a:moveTo>
                  <a:lnTo>
                    <a:pt x="982910" y="1420045"/>
                  </a:lnTo>
                  <a:lnTo>
                    <a:pt x="979579" y="1416220"/>
                  </a:lnTo>
                  <a:lnTo>
                    <a:pt x="978937" y="1411723"/>
                  </a:lnTo>
                  <a:lnTo>
                    <a:pt x="983195" y="1407633"/>
                  </a:lnTo>
                  <a:lnTo>
                    <a:pt x="988157" y="1407485"/>
                  </a:lnTo>
                  <a:lnTo>
                    <a:pt x="990888" y="1410756"/>
                  </a:lnTo>
                  <a:lnTo>
                    <a:pt x="993576" y="1412567"/>
                  </a:lnTo>
                  <a:lnTo>
                    <a:pt x="993551" y="1415616"/>
                  </a:lnTo>
                  <a:lnTo>
                    <a:pt x="990826" y="1417378"/>
                  </a:lnTo>
                  <a:lnTo>
                    <a:pt x="987829" y="1420834"/>
                  </a:lnTo>
                  <a:close/>
                </a:path>
                <a:path w="2330450" h="1436370" extrusionOk="0">
                  <a:moveTo>
                    <a:pt x="1039991" y="1422220"/>
                  </a:moveTo>
                  <a:lnTo>
                    <a:pt x="1035678" y="1418216"/>
                  </a:lnTo>
                  <a:lnTo>
                    <a:pt x="1035313" y="1413300"/>
                  </a:lnTo>
                  <a:lnTo>
                    <a:pt x="1038446" y="1410430"/>
                  </a:lnTo>
                  <a:lnTo>
                    <a:pt x="1040133" y="1407664"/>
                  </a:lnTo>
                  <a:lnTo>
                    <a:pt x="1043174" y="1407534"/>
                  </a:lnTo>
                  <a:lnTo>
                    <a:pt x="1045083" y="1410152"/>
                  </a:lnTo>
                  <a:lnTo>
                    <a:pt x="1048692" y="1412955"/>
                  </a:lnTo>
                  <a:lnTo>
                    <a:pt x="1048154" y="1417883"/>
                  </a:lnTo>
                  <a:lnTo>
                    <a:pt x="1044477" y="1421370"/>
                  </a:lnTo>
                  <a:lnTo>
                    <a:pt x="1039991" y="1422220"/>
                  </a:lnTo>
                  <a:close/>
                </a:path>
                <a:path w="2330450" h="1436370" extrusionOk="0">
                  <a:moveTo>
                    <a:pt x="842751" y="1428133"/>
                  </a:moveTo>
                  <a:lnTo>
                    <a:pt x="837801" y="1427542"/>
                  </a:lnTo>
                  <a:lnTo>
                    <a:pt x="834316" y="1423846"/>
                  </a:lnTo>
                  <a:lnTo>
                    <a:pt x="833525" y="1419361"/>
                  </a:lnTo>
                  <a:lnTo>
                    <a:pt x="837604" y="1415111"/>
                  </a:lnTo>
                  <a:lnTo>
                    <a:pt x="842554" y="1414785"/>
                  </a:lnTo>
                  <a:lnTo>
                    <a:pt x="845408" y="1417951"/>
                  </a:lnTo>
                  <a:lnTo>
                    <a:pt x="848171" y="1419663"/>
                  </a:lnTo>
                  <a:lnTo>
                    <a:pt x="848264" y="1422700"/>
                  </a:lnTo>
                  <a:lnTo>
                    <a:pt x="845606" y="1424573"/>
                  </a:lnTo>
                  <a:lnTo>
                    <a:pt x="842751" y="1428133"/>
                  </a:lnTo>
                  <a:close/>
                </a:path>
                <a:path w="2330450" h="1436370" extrusionOk="0">
                  <a:moveTo>
                    <a:pt x="897397" y="1429692"/>
                  </a:moveTo>
                  <a:lnTo>
                    <a:pt x="892466" y="1428934"/>
                  </a:lnTo>
                  <a:lnTo>
                    <a:pt x="889110" y="1425133"/>
                  </a:lnTo>
                  <a:lnTo>
                    <a:pt x="888449" y="1420637"/>
                  </a:lnTo>
                  <a:lnTo>
                    <a:pt x="892682" y="1416528"/>
                  </a:lnTo>
                  <a:lnTo>
                    <a:pt x="897638" y="1416343"/>
                  </a:lnTo>
                  <a:lnTo>
                    <a:pt x="900394" y="1419596"/>
                  </a:lnTo>
                  <a:lnTo>
                    <a:pt x="903095" y="1421388"/>
                  </a:lnTo>
                  <a:lnTo>
                    <a:pt x="903082" y="1424437"/>
                  </a:lnTo>
                  <a:lnTo>
                    <a:pt x="900370" y="1426218"/>
                  </a:lnTo>
                  <a:lnTo>
                    <a:pt x="897397" y="1429692"/>
                  </a:lnTo>
                  <a:close/>
                </a:path>
                <a:path w="2330450" h="1436370" extrusionOk="0">
                  <a:moveTo>
                    <a:pt x="954101" y="1431041"/>
                  </a:moveTo>
                  <a:lnTo>
                    <a:pt x="949139" y="1430536"/>
                  </a:lnTo>
                  <a:lnTo>
                    <a:pt x="945586" y="1426901"/>
                  </a:lnTo>
                  <a:lnTo>
                    <a:pt x="944727" y="1422429"/>
                  </a:lnTo>
                  <a:lnTo>
                    <a:pt x="948731" y="1418111"/>
                  </a:lnTo>
                  <a:lnTo>
                    <a:pt x="953675" y="1417698"/>
                  </a:lnTo>
                  <a:lnTo>
                    <a:pt x="956585" y="1420821"/>
                  </a:lnTo>
                  <a:lnTo>
                    <a:pt x="959372" y="1422491"/>
                  </a:lnTo>
                  <a:lnTo>
                    <a:pt x="959515" y="1425521"/>
                  </a:lnTo>
                  <a:lnTo>
                    <a:pt x="956894" y="1427431"/>
                  </a:lnTo>
                  <a:lnTo>
                    <a:pt x="954101" y="1431041"/>
                  </a:lnTo>
                  <a:close/>
                </a:path>
                <a:path w="2330450" h="1436370" extrusionOk="0">
                  <a:moveTo>
                    <a:pt x="817180" y="1361544"/>
                  </a:moveTo>
                  <a:lnTo>
                    <a:pt x="813096" y="1357282"/>
                  </a:lnTo>
                  <a:lnTo>
                    <a:pt x="812978" y="1352329"/>
                  </a:lnTo>
                  <a:lnTo>
                    <a:pt x="816272" y="1349625"/>
                  </a:lnTo>
                  <a:lnTo>
                    <a:pt x="818107" y="1346939"/>
                  </a:lnTo>
                  <a:lnTo>
                    <a:pt x="821154" y="1347001"/>
                  </a:lnTo>
                  <a:lnTo>
                    <a:pt x="822909" y="1349717"/>
                  </a:lnTo>
                  <a:lnTo>
                    <a:pt x="826357" y="1352717"/>
                  </a:lnTo>
                  <a:lnTo>
                    <a:pt x="825547" y="1357626"/>
                  </a:lnTo>
                  <a:lnTo>
                    <a:pt x="821691" y="1360928"/>
                  </a:lnTo>
                  <a:lnTo>
                    <a:pt x="817180" y="1361544"/>
                  </a:lnTo>
                  <a:close/>
                </a:path>
                <a:path w="2330450" h="1436370" extrusionOk="0">
                  <a:moveTo>
                    <a:pt x="876739" y="1361649"/>
                  </a:moveTo>
                  <a:lnTo>
                    <a:pt x="871802" y="1360965"/>
                  </a:lnTo>
                  <a:lnTo>
                    <a:pt x="868384" y="1357214"/>
                  </a:lnTo>
                  <a:lnTo>
                    <a:pt x="867661" y="1352723"/>
                  </a:lnTo>
                  <a:lnTo>
                    <a:pt x="871826" y="1348553"/>
                  </a:lnTo>
                  <a:lnTo>
                    <a:pt x="876776" y="1348294"/>
                  </a:lnTo>
                  <a:lnTo>
                    <a:pt x="879582" y="1351510"/>
                  </a:lnTo>
                  <a:lnTo>
                    <a:pt x="882313" y="1353265"/>
                  </a:lnTo>
                  <a:lnTo>
                    <a:pt x="882344" y="1356314"/>
                  </a:lnTo>
                  <a:lnTo>
                    <a:pt x="879656" y="1358131"/>
                  </a:lnTo>
                  <a:lnTo>
                    <a:pt x="876739" y="1361649"/>
                  </a:lnTo>
                  <a:close/>
                </a:path>
                <a:path w="2330450" h="1436370" extrusionOk="0">
                  <a:moveTo>
                    <a:pt x="1305614" y="1361550"/>
                  </a:moveTo>
                  <a:lnTo>
                    <a:pt x="1300645" y="1361063"/>
                  </a:lnTo>
                  <a:lnTo>
                    <a:pt x="1297080" y="1357441"/>
                  </a:lnTo>
                  <a:lnTo>
                    <a:pt x="1296208" y="1352969"/>
                  </a:lnTo>
                  <a:lnTo>
                    <a:pt x="1300200" y="1348639"/>
                  </a:lnTo>
                  <a:lnTo>
                    <a:pt x="1305144" y="1348208"/>
                  </a:lnTo>
                  <a:lnTo>
                    <a:pt x="1308067" y="1351319"/>
                  </a:lnTo>
                  <a:lnTo>
                    <a:pt x="1310860" y="1352982"/>
                  </a:lnTo>
                  <a:lnTo>
                    <a:pt x="1311008" y="1356006"/>
                  </a:lnTo>
                  <a:lnTo>
                    <a:pt x="1308394" y="1357928"/>
                  </a:lnTo>
                  <a:lnTo>
                    <a:pt x="1305614" y="1361550"/>
                  </a:lnTo>
                  <a:close/>
                </a:path>
                <a:path w="2330450" h="1436370" extrusionOk="0">
                  <a:moveTo>
                    <a:pt x="928691" y="1363097"/>
                  </a:moveTo>
                  <a:lnTo>
                    <a:pt x="924427" y="1359031"/>
                  </a:lnTo>
                  <a:lnTo>
                    <a:pt x="924093" y="1354097"/>
                  </a:lnTo>
                  <a:lnTo>
                    <a:pt x="927269" y="1351251"/>
                  </a:lnTo>
                  <a:lnTo>
                    <a:pt x="928987" y="1348504"/>
                  </a:lnTo>
                  <a:lnTo>
                    <a:pt x="932046" y="1348405"/>
                  </a:lnTo>
                  <a:lnTo>
                    <a:pt x="933919" y="1351048"/>
                  </a:lnTo>
                  <a:lnTo>
                    <a:pt x="937484" y="1353894"/>
                  </a:lnTo>
                  <a:lnTo>
                    <a:pt x="936897" y="1358834"/>
                  </a:lnTo>
                  <a:lnTo>
                    <a:pt x="933183" y="1362308"/>
                  </a:lnTo>
                  <a:lnTo>
                    <a:pt x="928691" y="1363097"/>
                  </a:lnTo>
                  <a:close/>
                </a:path>
                <a:path w="2330450" h="1436370" extrusionOk="0">
                  <a:moveTo>
                    <a:pt x="1357349" y="1363109"/>
                  </a:moveTo>
                  <a:lnTo>
                    <a:pt x="1353055" y="1359068"/>
                  </a:lnTo>
                  <a:lnTo>
                    <a:pt x="1352696" y="1354134"/>
                  </a:lnTo>
                  <a:lnTo>
                    <a:pt x="1355860" y="1351269"/>
                  </a:lnTo>
                  <a:lnTo>
                    <a:pt x="1357566" y="1348510"/>
                  </a:lnTo>
                  <a:lnTo>
                    <a:pt x="1360606" y="1348399"/>
                  </a:lnTo>
                  <a:lnTo>
                    <a:pt x="1362497" y="1351029"/>
                  </a:lnTo>
                  <a:lnTo>
                    <a:pt x="1366087" y="1353856"/>
                  </a:lnTo>
                  <a:lnTo>
                    <a:pt x="1365525" y="1358809"/>
                  </a:lnTo>
                  <a:lnTo>
                    <a:pt x="1361842" y="1362302"/>
                  </a:lnTo>
                  <a:lnTo>
                    <a:pt x="1357349" y="1363109"/>
                  </a:lnTo>
                  <a:close/>
                </a:path>
                <a:path w="2330450" h="1436370" extrusionOk="0">
                  <a:moveTo>
                    <a:pt x="984845" y="1364526"/>
                  </a:moveTo>
                  <a:lnTo>
                    <a:pt x="980710" y="1360306"/>
                  </a:lnTo>
                  <a:lnTo>
                    <a:pt x="980537" y="1355360"/>
                  </a:lnTo>
                  <a:lnTo>
                    <a:pt x="983800" y="1352612"/>
                  </a:lnTo>
                  <a:lnTo>
                    <a:pt x="985605" y="1349914"/>
                  </a:lnTo>
                  <a:lnTo>
                    <a:pt x="988657" y="1349933"/>
                  </a:lnTo>
                  <a:lnTo>
                    <a:pt x="990443" y="1352643"/>
                  </a:lnTo>
                  <a:lnTo>
                    <a:pt x="993922" y="1355600"/>
                  </a:lnTo>
                  <a:lnTo>
                    <a:pt x="993162" y="1360522"/>
                  </a:lnTo>
                  <a:lnTo>
                    <a:pt x="989356" y="1363866"/>
                  </a:lnTo>
                  <a:lnTo>
                    <a:pt x="984845" y="1364526"/>
                  </a:lnTo>
                  <a:close/>
                </a:path>
                <a:path w="2330450" h="1436370" extrusionOk="0">
                  <a:moveTo>
                    <a:pt x="1041326" y="1365998"/>
                  </a:moveTo>
                  <a:lnTo>
                    <a:pt x="1038403" y="1362893"/>
                  </a:lnTo>
                  <a:lnTo>
                    <a:pt x="1035610" y="1361224"/>
                  </a:lnTo>
                  <a:lnTo>
                    <a:pt x="1035455" y="1358193"/>
                  </a:lnTo>
                  <a:lnTo>
                    <a:pt x="1038069" y="1356271"/>
                  </a:lnTo>
                  <a:lnTo>
                    <a:pt x="1040850" y="1352649"/>
                  </a:lnTo>
                  <a:lnTo>
                    <a:pt x="1045812" y="1353142"/>
                  </a:lnTo>
                  <a:lnTo>
                    <a:pt x="1049384" y="1356764"/>
                  </a:lnTo>
                  <a:lnTo>
                    <a:pt x="1050255" y="1361236"/>
                  </a:lnTo>
                  <a:lnTo>
                    <a:pt x="1046263" y="1365567"/>
                  </a:lnTo>
                  <a:lnTo>
                    <a:pt x="1041326" y="1365998"/>
                  </a:lnTo>
                  <a:close/>
                </a:path>
                <a:path w="2330450" h="1436370" extrusionOk="0">
                  <a:moveTo>
                    <a:pt x="1101861" y="1367661"/>
                  </a:moveTo>
                  <a:lnTo>
                    <a:pt x="1096954" y="1366762"/>
                  </a:lnTo>
                  <a:lnTo>
                    <a:pt x="1093716" y="1362856"/>
                  </a:lnTo>
                  <a:lnTo>
                    <a:pt x="1093191" y="1358347"/>
                  </a:lnTo>
                  <a:lnTo>
                    <a:pt x="1097541" y="1354362"/>
                  </a:lnTo>
                  <a:lnTo>
                    <a:pt x="1102504" y="1354325"/>
                  </a:lnTo>
                  <a:lnTo>
                    <a:pt x="1105161" y="1357657"/>
                  </a:lnTo>
                  <a:lnTo>
                    <a:pt x="1107806" y="1359536"/>
                  </a:lnTo>
                  <a:lnTo>
                    <a:pt x="1107700" y="1362573"/>
                  </a:lnTo>
                  <a:lnTo>
                    <a:pt x="1104938" y="1364279"/>
                  </a:lnTo>
                  <a:lnTo>
                    <a:pt x="1101861" y="1367661"/>
                  </a:lnTo>
                  <a:close/>
                </a:path>
                <a:path w="2330450" h="1436370" extrusionOk="0">
                  <a:moveTo>
                    <a:pt x="675279" y="1368948"/>
                  </a:moveTo>
                  <a:lnTo>
                    <a:pt x="670317" y="1368449"/>
                  </a:lnTo>
                  <a:lnTo>
                    <a:pt x="666763" y="1364809"/>
                  </a:lnTo>
                  <a:lnTo>
                    <a:pt x="665904" y="1360337"/>
                  </a:lnTo>
                  <a:lnTo>
                    <a:pt x="669909" y="1356019"/>
                  </a:lnTo>
                  <a:lnTo>
                    <a:pt x="674852" y="1355612"/>
                  </a:lnTo>
                  <a:lnTo>
                    <a:pt x="677763" y="1358729"/>
                  </a:lnTo>
                  <a:lnTo>
                    <a:pt x="680550" y="1360398"/>
                  </a:lnTo>
                  <a:lnTo>
                    <a:pt x="680698" y="1363429"/>
                  </a:lnTo>
                  <a:lnTo>
                    <a:pt x="678072" y="1365339"/>
                  </a:lnTo>
                  <a:lnTo>
                    <a:pt x="675279" y="1368948"/>
                  </a:lnTo>
                  <a:close/>
                </a:path>
                <a:path w="2330450" h="1436370" extrusionOk="0">
                  <a:moveTo>
                    <a:pt x="1158478" y="1369047"/>
                  </a:moveTo>
                  <a:lnTo>
                    <a:pt x="1153547" y="1368339"/>
                  </a:lnTo>
                  <a:lnTo>
                    <a:pt x="1150160" y="1364569"/>
                  </a:lnTo>
                  <a:lnTo>
                    <a:pt x="1149462" y="1360072"/>
                  </a:lnTo>
                  <a:lnTo>
                    <a:pt x="1153652" y="1355926"/>
                  </a:lnTo>
                  <a:lnTo>
                    <a:pt x="1158608" y="1355711"/>
                  </a:lnTo>
                  <a:lnTo>
                    <a:pt x="1161395" y="1358932"/>
                  </a:lnTo>
                  <a:lnTo>
                    <a:pt x="1164114" y="1360712"/>
                  </a:lnTo>
                  <a:lnTo>
                    <a:pt x="1164120" y="1363749"/>
                  </a:lnTo>
                  <a:lnTo>
                    <a:pt x="1161426" y="1365554"/>
                  </a:lnTo>
                  <a:lnTo>
                    <a:pt x="1158478" y="1369047"/>
                  </a:lnTo>
                  <a:close/>
                </a:path>
                <a:path w="2330450" h="1436370" extrusionOk="0">
                  <a:moveTo>
                    <a:pt x="730227" y="1371733"/>
                  </a:moveTo>
                  <a:lnTo>
                    <a:pt x="727187" y="1371591"/>
                  </a:lnTo>
                  <a:lnTo>
                    <a:pt x="725500" y="1368819"/>
                  </a:lnTo>
                  <a:lnTo>
                    <a:pt x="722138" y="1365720"/>
                  </a:lnTo>
                  <a:lnTo>
                    <a:pt x="723084" y="1360836"/>
                  </a:lnTo>
                  <a:lnTo>
                    <a:pt x="727045" y="1357657"/>
                  </a:lnTo>
                  <a:lnTo>
                    <a:pt x="731581" y="1357189"/>
                  </a:lnTo>
                  <a:lnTo>
                    <a:pt x="735536" y="1361556"/>
                  </a:lnTo>
                  <a:lnTo>
                    <a:pt x="735511" y="1366497"/>
                  </a:lnTo>
                  <a:lnTo>
                    <a:pt x="732143" y="1369109"/>
                  </a:lnTo>
                  <a:lnTo>
                    <a:pt x="730227" y="1371733"/>
                  </a:lnTo>
                  <a:close/>
                </a:path>
                <a:path w="2330450" h="1436370" extrusionOk="0">
                  <a:moveTo>
                    <a:pt x="783106" y="1371905"/>
                  </a:moveTo>
                  <a:lnTo>
                    <a:pt x="779009" y="1367667"/>
                  </a:lnTo>
                  <a:lnTo>
                    <a:pt x="778855" y="1362721"/>
                  </a:lnTo>
                  <a:lnTo>
                    <a:pt x="782136" y="1359992"/>
                  </a:lnTo>
                  <a:lnTo>
                    <a:pt x="783953" y="1357312"/>
                  </a:lnTo>
                  <a:lnTo>
                    <a:pt x="787012" y="1357337"/>
                  </a:lnTo>
                  <a:lnTo>
                    <a:pt x="788779" y="1360053"/>
                  </a:lnTo>
                  <a:lnTo>
                    <a:pt x="792246" y="1363034"/>
                  </a:lnTo>
                  <a:lnTo>
                    <a:pt x="791455" y="1367950"/>
                  </a:lnTo>
                  <a:lnTo>
                    <a:pt x="787617" y="1371270"/>
                  </a:lnTo>
                  <a:lnTo>
                    <a:pt x="783106" y="1371905"/>
                  </a:lnTo>
                  <a:close/>
                </a:path>
                <a:path w="2330450" h="1436370" extrusionOk="0">
                  <a:moveTo>
                    <a:pt x="1271441" y="1371924"/>
                  </a:moveTo>
                  <a:lnTo>
                    <a:pt x="1266478" y="1371388"/>
                  </a:lnTo>
                  <a:lnTo>
                    <a:pt x="1262950" y="1367735"/>
                  </a:lnTo>
                  <a:lnTo>
                    <a:pt x="1262122" y="1363257"/>
                  </a:lnTo>
                  <a:lnTo>
                    <a:pt x="1266151" y="1358963"/>
                  </a:lnTo>
                  <a:lnTo>
                    <a:pt x="1271095" y="1358575"/>
                  </a:lnTo>
                  <a:lnTo>
                    <a:pt x="1273987" y="1361717"/>
                  </a:lnTo>
                  <a:lnTo>
                    <a:pt x="1276762" y="1363398"/>
                  </a:lnTo>
                  <a:lnTo>
                    <a:pt x="1276891" y="1366435"/>
                  </a:lnTo>
                  <a:lnTo>
                    <a:pt x="1274259" y="1368333"/>
                  </a:lnTo>
                  <a:lnTo>
                    <a:pt x="1271441" y="1371924"/>
                  </a:lnTo>
                  <a:close/>
                </a:path>
                <a:path w="2330450" h="1436370" extrusionOk="0">
                  <a:moveTo>
                    <a:pt x="842869" y="1373377"/>
                  </a:moveTo>
                  <a:lnTo>
                    <a:pt x="837907" y="1372878"/>
                  </a:lnTo>
                  <a:lnTo>
                    <a:pt x="834353" y="1369238"/>
                  </a:lnTo>
                  <a:lnTo>
                    <a:pt x="833494" y="1364772"/>
                  </a:lnTo>
                  <a:lnTo>
                    <a:pt x="837499" y="1360454"/>
                  </a:lnTo>
                  <a:lnTo>
                    <a:pt x="842442" y="1360041"/>
                  </a:lnTo>
                  <a:lnTo>
                    <a:pt x="845353" y="1363158"/>
                  </a:lnTo>
                  <a:lnTo>
                    <a:pt x="848140" y="1364827"/>
                  </a:lnTo>
                  <a:lnTo>
                    <a:pt x="848282" y="1367864"/>
                  </a:lnTo>
                  <a:lnTo>
                    <a:pt x="845662" y="1369774"/>
                  </a:lnTo>
                  <a:lnTo>
                    <a:pt x="842869" y="1373377"/>
                  </a:lnTo>
                  <a:close/>
                </a:path>
                <a:path w="2330450" h="1436370" extrusionOk="0">
                  <a:moveTo>
                    <a:pt x="897861" y="1374683"/>
                  </a:moveTo>
                  <a:lnTo>
                    <a:pt x="894808" y="1374560"/>
                  </a:lnTo>
                  <a:lnTo>
                    <a:pt x="893109" y="1371801"/>
                  </a:lnTo>
                  <a:lnTo>
                    <a:pt x="889728" y="1368714"/>
                  </a:lnTo>
                  <a:lnTo>
                    <a:pt x="890662" y="1363829"/>
                  </a:lnTo>
                  <a:lnTo>
                    <a:pt x="894604" y="1360626"/>
                  </a:lnTo>
                  <a:lnTo>
                    <a:pt x="899134" y="1360127"/>
                  </a:lnTo>
                  <a:lnTo>
                    <a:pt x="903113" y="1364482"/>
                  </a:lnTo>
                  <a:lnTo>
                    <a:pt x="903113" y="1369423"/>
                  </a:lnTo>
                  <a:lnTo>
                    <a:pt x="899758" y="1372053"/>
                  </a:lnTo>
                  <a:lnTo>
                    <a:pt x="897861" y="1374683"/>
                  </a:lnTo>
                  <a:close/>
                </a:path>
                <a:path w="2330450" h="1436370" extrusionOk="0">
                  <a:moveTo>
                    <a:pt x="1326476" y="1374683"/>
                  </a:moveTo>
                  <a:lnTo>
                    <a:pt x="1323430" y="1374560"/>
                  </a:lnTo>
                  <a:lnTo>
                    <a:pt x="1321737" y="1371801"/>
                  </a:lnTo>
                  <a:lnTo>
                    <a:pt x="1318356" y="1368714"/>
                  </a:lnTo>
                  <a:lnTo>
                    <a:pt x="1319283" y="1363829"/>
                  </a:lnTo>
                  <a:lnTo>
                    <a:pt x="1323220" y="1360626"/>
                  </a:lnTo>
                  <a:lnTo>
                    <a:pt x="1327755" y="1360127"/>
                  </a:lnTo>
                  <a:lnTo>
                    <a:pt x="1331729" y="1364482"/>
                  </a:lnTo>
                  <a:lnTo>
                    <a:pt x="1331735" y="1369423"/>
                  </a:lnTo>
                  <a:lnTo>
                    <a:pt x="1328373" y="1372053"/>
                  </a:lnTo>
                  <a:lnTo>
                    <a:pt x="1326476" y="1374683"/>
                  </a:lnTo>
                  <a:close/>
                </a:path>
                <a:path w="2330450" h="1436370" extrusionOk="0">
                  <a:moveTo>
                    <a:pt x="951605" y="1376131"/>
                  </a:moveTo>
                  <a:lnTo>
                    <a:pt x="949763" y="1373463"/>
                  </a:lnTo>
                  <a:lnTo>
                    <a:pt x="946228" y="1370574"/>
                  </a:lnTo>
                  <a:lnTo>
                    <a:pt x="946883" y="1365647"/>
                  </a:lnTo>
                  <a:lnTo>
                    <a:pt x="950628" y="1362222"/>
                  </a:lnTo>
                  <a:lnTo>
                    <a:pt x="955127" y="1361482"/>
                  </a:lnTo>
                  <a:lnTo>
                    <a:pt x="959341" y="1365604"/>
                  </a:lnTo>
                  <a:lnTo>
                    <a:pt x="959619" y="1370544"/>
                  </a:lnTo>
                  <a:lnTo>
                    <a:pt x="956412" y="1373353"/>
                  </a:lnTo>
                  <a:lnTo>
                    <a:pt x="954663" y="1376076"/>
                  </a:lnTo>
                  <a:lnTo>
                    <a:pt x="951605" y="1376131"/>
                  </a:lnTo>
                  <a:close/>
                </a:path>
                <a:path w="2330450" h="1436370" extrusionOk="0">
                  <a:moveTo>
                    <a:pt x="1010576" y="1377640"/>
                  </a:moveTo>
                  <a:lnTo>
                    <a:pt x="1007530" y="1377517"/>
                  </a:lnTo>
                  <a:lnTo>
                    <a:pt x="1005836" y="1374751"/>
                  </a:lnTo>
                  <a:lnTo>
                    <a:pt x="1002450" y="1371671"/>
                  </a:lnTo>
                  <a:lnTo>
                    <a:pt x="1003377" y="1366780"/>
                  </a:lnTo>
                  <a:lnTo>
                    <a:pt x="1007320" y="1363583"/>
                  </a:lnTo>
                  <a:lnTo>
                    <a:pt x="1011855" y="1363084"/>
                  </a:lnTo>
                  <a:lnTo>
                    <a:pt x="1015835" y="1367439"/>
                  </a:lnTo>
                  <a:lnTo>
                    <a:pt x="1015835" y="1372379"/>
                  </a:lnTo>
                  <a:lnTo>
                    <a:pt x="1012473" y="1375010"/>
                  </a:lnTo>
                  <a:lnTo>
                    <a:pt x="1010576" y="1377640"/>
                  </a:lnTo>
                  <a:close/>
                </a:path>
                <a:path w="2330450" h="1436370" extrusionOk="0">
                  <a:moveTo>
                    <a:pt x="1063764" y="1377911"/>
                  </a:moveTo>
                  <a:lnTo>
                    <a:pt x="1059432" y="1373919"/>
                  </a:lnTo>
                  <a:lnTo>
                    <a:pt x="1059018" y="1368991"/>
                  </a:lnTo>
                  <a:lnTo>
                    <a:pt x="1062151" y="1366090"/>
                  </a:lnTo>
                  <a:lnTo>
                    <a:pt x="1063826" y="1363312"/>
                  </a:lnTo>
                  <a:lnTo>
                    <a:pt x="1066866" y="1363170"/>
                  </a:lnTo>
                  <a:lnTo>
                    <a:pt x="1068788" y="1365782"/>
                  </a:lnTo>
                  <a:lnTo>
                    <a:pt x="1072409" y="1368566"/>
                  </a:lnTo>
                  <a:lnTo>
                    <a:pt x="1071902" y="1373519"/>
                  </a:lnTo>
                  <a:lnTo>
                    <a:pt x="1068250" y="1377055"/>
                  </a:lnTo>
                  <a:lnTo>
                    <a:pt x="1063764" y="1377911"/>
                  </a:lnTo>
                  <a:close/>
                </a:path>
                <a:path w="2330450" h="1436370" extrusionOk="0">
                  <a:moveTo>
                    <a:pt x="1119695" y="1379273"/>
                  </a:moveTo>
                  <a:lnTo>
                    <a:pt x="1115635" y="1374985"/>
                  </a:lnTo>
                  <a:lnTo>
                    <a:pt x="1115542" y="1370033"/>
                  </a:lnTo>
                  <a:lnTo>
                    <a:pt x="1118855" y="1367347"/>
                  </a:lnTo>
                  <a:lnTo>
                    <a:pt x="1120702" y="1364686"/>
                  </a:lnTo>
                  <a:lnTo>
                    <a:pt x="1123755" y="1364747"/>
                  </a:lnTo>
                  <a:lnTo>
                    <a:pt x="1125498" y="1367482"/>
                  </a:lnTo>
                  <a:lnTo>
                    <a:pt x="1128927" y="1370507"/>
                  </a:lnTo>
                  <a:lnTo>
                    <a:pt x="1128081" y="1375410"/>
                  </a:lnTo>
                  <a:lnTo>
                    <a:pt x="1124206" y="1378681"/>
                  </a:lnTo>
                  <a:lnTo>
                    <a:pt x="1119695" y="1379273"/>
                  </a:lnTo>
                  <a:close/>
                </a:path>
                <a:path w="2330450" h="1436370" extrusionOk="0">
                  <a:moveTo>
                    <a:pt x="692798" y="1380788"/>
                  </a:moveTo>
                  <a:lnTo>
                    <a:pt x="689875" y="1377677"/>
                  </a:lnTo>
                  <a:lnTo>
                    <a:pt x="687082" y="1376014"/>
                  </a:lnTo>
                  <a:lnTo>
                    <a:pt x="686921" y="1372989"/>
                  </a:lnTo>
                  <a:lnTo>
                    <a:pt x="689535" y="1371067"/>
                  </a:lnTo>
                  <a:lnTo>
                    <a:pt x="692316" y="1367445"/>
                  </a:lnTo>
                  <a:lnTo>
                    <a:pt x="697284" y="1367932"/>
                  </a:lnTo>
                  <a:lnTo>
                    <a:pt x="700850" y="1371554"/>
                  </a:lnTo>
                  <a:lnTo>
                    <a:pt x="701727" y="1376026"/>
                  </a:lnTo>
                  <a:lnTo>
                    <a:pt x="697735" y="1380357"/>
                  </a:lnTo>
                  <a:lnTo>
                    <a:pt x="692798" y="1380788"/>
                  </a:lnTo>
                  <a:close/>
                </a:path>
                <a:path w="2330450" h="1436370" extrusionOk="0">
                  <a:moveTo>
                    <a:pt x="1180496" y="1380966"/>
                  </a:moveTo>
                  <a:lnTo>
                    <a:pt x="1175583" y="1380073"/>
                  </a:lnTo>
                  <a:lnTo>
                    <a:pt x="1172339" y="1376186"/>
                  </a:lnTo>
                  <a:lnTo>
                    <a:pt x="1171789" y="1371677"/>
                  </a:lnTo>
                  <a:lnTo>
                    <a:pt x="1176127" y="1367667"/>
                  </a:lnTo>
                  <a:lnTo>
                    <a:pt x="1181095" y="1367624"/>
                  </a:lnTo>
                  <a:lnTo>
                    <a:pt x="1183765" y="1370950"/>
                  </a:lnTo>
                  <a:lnTo>
                    <a:pt x="1186422" y="1372817"/>
                  </a:lnTo>
                  <a:lnTo>
                    <a:pt x="1186311" y="1375854"/>
                  </a:lnTo>
                  <a:lnTo>
                    <a:pt x="1183555" y="1377572"/>
                  </a:lnTo>
                  <a:lnTo>
                    <a:pt x="1180496" y="1380966"/>
                  </a:lnTo>
                  <a:close/>
                </a:path>
                <a:path w="2330450" h="1436370" extrusionOk="0">
                  <a:moveTo>
                    <a:pt x="753419" y="1382426"/>
                  </a:moveTo>
                  <a:lnTo>
                    <a:pt x="748507" y="1381576"/>
                  </a:lnTo>
                  <a:lnTo>
                    <a:pt x="745225" y="1377720"/>
                  </a:lnTo>
                  <a:lnTo>
                    <a:pt x="744632" y="1373217"/>
                  </a:lnTo>
                  <a:lnTo>
                    <a:pt x="748939" y="1369176"/>
                  </a:lnTo>
                  <a:lnTo>
                    <a:pt x="753895" y="1369078"/>
                  </a:lnTo>
                  <a:lnTo>
                    <a:pt x="756596" y="1372379"/>
                  </a:lnTo>
                  <a:lnTo>
                    <a:pt x="759265" y="1374227"/>
                  </a:lnTo>
                  <a:lnTo>
                    <a:pt x="759197" y="1377270"/>
                  </a:lnTo>
                  <a:lnTo>
                    <a:pt x="756460" y="1379007"/>
                  </a:lnTo>
                  <a:lnTo>
                    <a:pt x="753419" y="1382426"/>
                  </a:lnTo>
                  <a:close/>
                </a:path>
                <a:path w="2330450" h="1436370" extrusionOk="0">
                  <a:moveTo>
                    <a:pt x="1235908" y="1383566"/>
                  </a:moveTo>
                  <a:lnTo>
                    <a:pt x="1232862" y="1383406"/>
                  </a:lnTo>
                  <a:lnTo>
                    <a:pt x="1231199" y="1380622"/>
                  </a:lnTo>
                  <a:lnTo>
                    <a:pt x="1227856" y="1377505"/>
                  </a:lnTo>
                  <a:lnTo>
                    <a:pt x="1228826" y="1372632"/>
                  </a:lnTo>
                  <a:lnTo>
                    <a:pt x="1232812" y="1369472"/>
                  </a:lnTo>
                  <a:lnTo>
                    <a:pt x="1237354" y="1369029"/>
                  </a:lnTo>
                  <a:lnTo>
                    <a:pt x="1241285" y="1373427"/>
                  </a:lnTo>
                  <a:lnTo>
                    <a:pt x="1241223" y="1378367"/>
                  </a:lnTo>
                  <a:lnTo>
                    <a:pt x="1237836" y="1380954"/>
                  </a:lnTo>
                  <a:lnTo>
                    <a:pt x="1235908" y="1383566"/>
                  </a:lnTo>
                  <a:close/>
                </a:path>
                <a:path w="2330450" h="1436370" extrusionOk="0">
                  <a:moveTo>
                    <a:pt x="808782" y="1385051"/>
                  </a:moveTo>
                  <a:lnTo>
                    <a:pt x="805742" y="1384891"/>
                  </a:lnTo>
                  <a:lnTo>
                    <a:pt x="804073" y="1382112"/>
                  </a:lnTo>
                  <a:lnTo>
                    <a:pt x="800730" y="1378989"/>
                  </a:lnTo>
                  <a:lnTo>
                    <a:pt x="801707" y="1374123"/>
                  </a:lnTo>
                  <a:lnTo>
                    <a:pt x="805686" y="1370963"/>
                  </a:lnTo>
                  <a:lnTo>
                    <a:pt x="810228" y="1370519"/>
                  </a:lnTo>
                  <a:lnTo>
                    <a:pt x="814159" y="1374911"/>
                  </a:lnTo>
                  <a:lnTo>
                    <a:pt x="814097" y="1379852"/>
                  </a:lnTo>
                  <a:lnTo>
                    <a:pt x="810710" y="1382439"/>
                  </a:lnTo>
                  <a:lnTo>
                    <a:pt x="808782" y="1385051"/>
                  </a:lnTo>
                  <a:close/>
                </a:path>
                <a:path w="2330450" h="1436370" extrusionOk="0">
                  <a:moveTo>
                    <a:pt x="864769" y="1383868"/>
                  </a:moveTo>
                  <a:lnTo>
                    <a:pt x="859838" y="1383110"/>
                  </a:lnTo>
                  <a:lnTo>
                    <a:pt x="856482" y="1379309"/>
                  </a:lnTo>
                  <a:lnTo>
                    <a:pt x="855821" y="1374813"/>
                  </a:lnTo>
                  <a:lnTo>
                    <a:pt x="860048" y="1370698"/>
                  </a:lnTo>
                  <a:lnTo>
                    <a:pt x="865010" y="1370519"/>
                  </a:lnTo>
                  <a:lnTo>
                    <a:pt x="867766" y="1373766"/>
                  </a:lnTo>
                  <a:lnTo>
                    <a:pt x="870467" y="1375564"/>
                  </a:lnTo>
                  <a:lnTo>
                    <a:pt x="870454" y="1378607"/>
                  </a:lnTo>
                  <a:lnTo>
                    <a:pt x="867741" y="1380394"/>
                  </a:lnTo>
                  <a:lnTo>
                    <a:pt x="864769" y="1383868"/>
                  </a:lnTo>
                  <a:close/>
                </a:path>
                <a:path w="2330450" h="1436370" extrusionOk="0">
                  <a:moveTo>
                    <a:pt x="1293150" y="1383935"/>
                  </a:moveTo>
                  <a:lnTo>
                    <a:pt x="1288249" y="1383018"/>
                  </a:lnTo>
                  <a:lnTo>
                    <a:pt x="1285036" y="1379088"/>
                  </a:lnTo>
                  <a:lnTo>
                    <a:pt x="1284535" y="1374566"/>
                  </a:lnTo>
                  <a:lnTo>
                    <a:pt x="1288904" y="1370605"/>
                  </a:lnTo>
                  <a:lnTo>
                    <a:pt x="1293865" y="1370605"/>
                  </a:lnTo>
                  <a:lnTo>
                    <a:pt x="1296499" y="1373950"/>
                  </a:lnTo>
                  <a:lnTo>
                    <a:pt x="1299138" y="1375841"/>
                  </a:lnTo>
                  <a:lnTo>
                    <a:pt x="1299020" y="1378878"/>
                  </a:lnTo>
                  <a:lnTo>
                    <a:pt x="1296246" y="1380566"/>
                  </a:lnTo>
                  <a:lnTo>
                    <a:pt x="1293150" y="1383935"/>
                  </a:lnTo>
                  <a:close/>
                </a:path>
                <a:path w="2330450" h="1436370" extrusionOk="0">
                  <a:moveTo>
                    <a:pt x="917456" y="1386467"/>
                  </a:moveTo>
                  <a:lnTo>
                    <a:pt x="915627" y="1383794"/>
                  </a:lnTo>
                  <a:lnTo>
                    <a:pt x="912105" y="1380886"/>
                  </a:lnTo>
                  <a:lnTo>
                    <a:pt x="912785" y="1375958"/>
                  </a:lnTo>
                  <a:lnTo>
                    <a:pt x="916548" y="1372552"/>
                  </a:lnTo>
                  <a:lnTo>
                    <a:pt x="921047" y="1371831"/>
                  </a:lnTo>
                  <a:lnTo>
                    <a:pt x="925243" y="1375983"/>
                  </a:lnTo>
                  <a:lnTo>
                    <a:pt x="925496" y="1380917"/>
                  </a:lnTo>
                  <a:lnTo>
                    <a:pt x="922270" y="1383720"/>
                  </a:lnTo>
                  <a:lnTo>
                    <a:pt x="920509" y="1386436"/>
                  </a:lnTo>
                  <a:lnTo>
                    <a:pt x="917456" y="1386467"/>
                  </a:lnTo>
                  <a:close/>
                </a:path>
                <a:path w="2330450" h="1436370" extrusionOk="0">
                  <a:moveTo>
                    <a:pt x="753821" y="1157650"/>
                  </a:moveTo>
                  <a:lnTo>
                    <a:pt x="749477" y="1153665"/>
                  </a:lnTo>
                  <a:lnTo>
                    <a:pt x="749044" y="1148743"/>
                  </a:lnTo>
                  <a:lnTo>
                    <a:pt x="752165" y="1145829"/>
                  </a:lnTo>
                  <a:lnTo>
                    <a:pt x="753833" y="1143045"/>
                  </a:lnTo>
                  <a:lnTo>
                    <a:pt x="756874" y="1142891"/>
                  </a:lnTo>
                  <a:lnTo>
                    <a:pt x="758802" y="1145497"/>
                  </a:lnTo>
                  <a:lnTo>
                    <a:pt x="762429" y="1148268"/>
                  </a:lnTo>
                  <a:lnTo>
                    <a:pt x="761941" y="1153221"/>
                  </a:lnTo>
                  <a:lnTo>
                    <a:pt x="758301" y="1156775"/>
                  </a:lnTo>
                  <a:lnTo>
                    <a:pt x="753821" y="1157650"/>
                  </a:lnTo>
                  <a:close/>
                </a:path>
                <a:path w="2330450" h="1436370" extrusionOk="0">
                  <a:moveTo>
                    <a:pt x="814227" y="1159190"/>
                  </a:moveTo>
                  <a:lnTo>
                    <a:pt x="809308" y="1158340"/>
                  </a:lnTo>
                  <a:lnTo>
                    <a:pt x="806020" y="1154484"/>
                  </a:lnTo>
                  <a:lnTo>
                    <a:pt x="805433" y="1149981"/>
                  </a:lnTo>
                  <a:lnTo>
                    <a:pt x="809746" y="1145940"/>
                  </a:lnTo>
                  <a:lnTo>
                    <a:pt x="814708" y="1145847"/>
                  </a:lnTo>
                  <a:lnTo>
                    <a:pt x="817403" y="1149149"/>
                  </a:lnTo>
                  <a:lnTo>
                    <a:pt x="820079" y="1150997"/>
                  </a:lnTo>
                  <a:lnTo>
                    <a:pt x="820004" y="1154034"/>
                  </a:lnTo>
                  <a:lnTo>
                    <a:pt x="817261" y="1155777"/>
                  </a:lnTo>
                  <a:lnTo>
                    <a:pt x="814227" y="1159190"/>
                  </a:lnTo>
                  <a:close/>
                </a:path>
                <a:path w="2330450" h="1436370" extrusionOk="0">
                  <a:moveTo>
                    <a:pt x="866129" y="1160484"/>
                  </a:moveTo>
                  <a:lnTo>
                    <a:pt x="862044" y="1156221"/>
                  </a:lnTo>
                  <a:lnTo>
                    <a:pt x="861920" y="1151268"/>
                  </a:lnTo>
                  <a:lnTo>
                    <a:pt x="865214" y="1148558"/>
                  </a:lnTo>
                  <a:lnTo>
                    <a:pt x="867049" y="1145878"/>
                  </a:lnTo>
                  <a:lnTo>
                    <a:pt x="870102" y="1145934"/>
                  </a:lnTo>
                  <a:lnTo>
                    <a:pt x="871857" y="1148657"/>
                  </a:lnTo>
                  <a:lnTo>
                    <a:pt x="875312" y="1151657"/>
                  </a:lnTo>
                  <a:lnTo>
                    <a:pt x="874496" y="1156566"/>
                  </a:lnTo>
                  <a:lnTo>
                    <a:pt x="870646" y="1159861"/>
                  </a:lnTo>
                  <a:lnTo>
                    <a:pt x="866129" y="1160484"/>
                  </a:lnTo>
                  <a:close/>
                </a:path>
                <a:path w="2330450" h="1436370" extrusionOk="0">
                  <a:moveTo>
                    <a:pt x="497258" y="1162190"/>
                  </a:moveTo>
                  <a:lnTo>
                    <a:pt x="495107" y="1159683"/>
                  </a:lnTo>
                  <a:lnTo>
                    <a:pt x="491591" y="1157342"/>
                  </a:lnTo>
                  <a:lnTo>
                    <a:pt x="490985" y="1152488"/>
                  </a:lnTo>
                  <a:lnTo>
                    <a:pt x="494681" y="1149876"/>
                  </a:lnTo>
                  <a:lnTo>
                    <a:pt x="498135" y="1145595"/>
                  </a:lnTo>
                  <a:lnTo>
                    <a:pt x="501076" y="1150123"/>
                  </a:lnTo>
                  <a:lnTo>
                    <a:pt x="504525" y="1153110"/>
                  </a:lnTo>
                  <a:lnTo>
                    <a:pt x="503728" y="1158020"/>
                  </a:lnTo>
                  <a:lnTo>
                    <a:pt x="499705" y="1159978"/>
                  </a:lnTo>
                  <a:lnTo>
                    <a:pt x="497258" y="1162190"/>
                  </a:lnTo>
                  <a:close/>
                </a:path>
                <a:path w="2330450" h="1436370" extrusionOk="0">
                  <a:moveTo>
                    <a:pt x="927059" y="1162110"/>
                  </a:moveTo>
                  <a:lnTo>
                    <a:pt x="922128" y="1161352"/>
                  </a:lnTo>
                  <a:lnTo>
                    <a:pt x="918772" y="1157551"/>
                  </a:lnTo>
                  <a:lnTo>
                    <a:pt x="918111" y="1153055"/>
                  </a:lnTo>
                  <a:lnTo>
                    <a:pt x="922344" y="1148934"/>
                  </a:lnTo>
                  <a:lnTo>
                    <a:pt x="927306" y="1148761"/>
                  </a:lnTo>
                  <a:lnTo>
                    <a:pt x="930063" y="1152014"/>
                  </a:lnTo>
                  <a:lnTo>
                    <a:pt x="932769" y="1153812"/>
                  </a:lnTo>
                  <a:lnTo>
                    <a:pt x="932744" y="1156856"/>
                  </a:lnTo>
                  <a:lnTo>
                    <a:pt x="930032" y="1158636"/>
                  </a:lnTo>
                  <a:lnTo>
                    <a:pt x="927059" y="1162110"/>
                  </a:lnTo>
                  <a:close/>
                </a:path>
                <a:path w="2330450" h="1436370" extrusionOk="0">
                  <a:moveTo>
                    <a:pt x="556328" y="1163570"/>
                  </a:moveTo>
                  <a:lnTo>
                    <a:pt x="551391" y="1162843"/>
                  </a:lnTo>
                  <a:lnTo>
                    <a:pt x="548016" y="1159054"/>
                  </a:lnTo>
                  <a:lnTo>
                    <a:pt x="547337" y="1154558"/>
                  </a:lnTo>
                  <a:lnTo>
                    <a:pt x="551545" y="1150425"/>
                  </a:lnTo>
                  <a:lnTo>
                    <a:pt x="556501" y="1150221"/>
                  </a:lnTo>
                  <a:lnTo>
                    <a:pt x="559269" y="1153461"/>
                  </a:lnTo>
                  <a:lnTo>
                    <a:pt x="561976" y="1155248"/>
                  </a:lnTo>
                  <a:lnTo>
                    <a:pt x="561982" y="1158291"/>
                  </a:lnTo>
                  <a:lnTo>
                    <a:pt x="559282" y="1160089"/>
                  </a:lnTo>
                  <a:lnTo>
                    <a:pt x="556328" y="1163570"/>
                  </a:lnTo>
                  <a:close/>
                </a:path>
                <a:path w="2330450" h="1436370" extrusionOk="0">
                  <a:moveTo>
                    <a:pt x="983102" y="1163687"/>
                  </a:moveTo>
                  <a:lnTo>
                    <a:pt x="978220" y="1162713"/>
                  </a:lnTo>
                  <a:lnTo>
                    <a:pt x="975050" y="1158740"/>
                  </a:lnTo>
                  <a:lnTo>
                    <a:pt x="974605" y="1154213"/>
                  </a:lnTo>
                  <a:lnTo>
                    <a:pt x="979011" y="1150301"/>
                  </a:lnTo>
                  <a:lnTo>
                    <a:pt x="983967" y="1150363"/>
                  </a:lnTo>
                  <a:lnTo>
                    <a:pt x="986569" y="1153732"/>
                  </a:lnTo>
                  <a:lnTo>
                    <a:pt x="989183" y="1155654"/>
                  </a:lnTo>
                  <a:lnTo>
                    <a:pt x="989028" y="1158691"/>
                  </a:lnTo>
                  <a:lnTo>
                    <a:pt x="986235" y="1160348"/>
                  </a:lnTo>
                  <a:lnTo>
                    <a:pt x="983102" y="1163687"/>
                  </a:lnTo>
                  <a:close/>
                </a:path>
                <a:path w="2330450" h="1436370" extrusionOk="0">
                  <a:moveTo>
                    <a:pt x="2324434" y="1163471"/>
                  </a:moveTo>
                  <a:lnTo>
                    <a:pt x="2319478" y="1162935"/>
                  </a:lnTo>
                  <a:lnTo>
                    <a:pt x="2315949" y="1159282"/>
                  </a:lnTo>
                  <a:lnTo>
                    <a:pt x="2315115" y="1154804"/>
                  </a:lnTo>
                  <a:lnTo>
                    <a:pt x="2319151" y="1150505"/>
                  </a:lnTo>
                  <a:lnTo>
                    <a:pt x="2324094" y="1150129"/>
                  </a:lnTo>
                  <a:lnTo>
                    <a:pt x="2326986" y="1153264"/>
                  </a:lnTo>
                  <a:lnTo>
                    <a:pt x="2329767" y="1154946"/>
                  </a:lnTo>
                  <a:lnTo>
                    <a:pt x="2329884" y="1157983"/>
                  </a:lnTo>
                  <a:lnTo>
                    <a:pt x="2327252" y="1159880"/>
                  </a:lnTo>
                  <a:lnTo>
                    <a:pt x="2324434" y="1163471"/>
                  </a:lnTo>
                  <a:close/>
                </a:path>
                <a:path w="2330450" h="1436370" extrusionOk="0">
                  <a:moveTo>
                    <a:pt x="612945" y="1164949"/>
                  </a:moveTo>
                  <a:lnTo>
                    <a:pt x="607989" y="1164414"/>
                  </a:lnTo>
                  <a:lnTo>
                    <a:pt x="604461" y="1160755"/>
                  </a:lnTo>
                  <a:lnTo>
                    <a:pt x="603627" y="1156282"/>
                  </a:lnTo>
                  <a:lnTo>
                    <a:pt x="607656" y="1151983"/>
                  </a:lnTo>
                  <a:lnTo>
                    <a:pt x="612599" y="1151601"/>
                  </a:lnTo>
                  <a:lnTo>
                    <a:pt x="615491" y="1154742"/>
                  </a:lnTo>
                  <a:lnTo>
                    <a:pt x="618272" y="1156424"/>
                  </a:lnTo>
                  <a:lnTo>
                    <a:pt x="618396" y="1159455"/>
                  </a:lnTo>
                  <a:lnTo>
                    <a:pt x="615763" y="1161358"/>
                  </a:lnTo>
                  <a:lnTo>
                    <a:pt x="612945" y="1164949"/>
                  </a:lnTo>
                  <a:close/>
                </a:path>
                <a:path w="2330450" h="1436370" extrusionOk="0">
                  <a:moveTo>
                    <a:pt x="1035393" y="1164943"/>
                  </a:moveTo>
                  <a:lnTo>
                    <a:pt x="1032470" y="1161832"/>
                  </a:lnTo>
                  <a:lnTo>
                    <a:pt x="1029677" y="1160169"/>
                  </a:lnTo>
                  <a:lnTo>
                    <a:pt x="1029517" y="1157139"/>
                  </a:lnTo>
                  <a:lnTo>
                    <a:pt x="1032131" y="1155223"/>
                  </a:lnTo>
                  <a:lnTo>
                    <a:pt x="1034911" y="1151601"/>
                  </a:lnTo>
                  <a:lnTo>
                    <a:pt x="1039880" y="1152088"/>
                  </a:lnTo>
                  <a:lnTo>
                    <a:pt x="1043445" y="1155710"/>
                  </a:lnTo>
                  <a:lnTo>
                    <a:pt x="1044323" y="1160182"/>
                  </a:lnTo>
                  <a:lnTo>
                    <a:pt x="1040331" y="1164512"/>
                  </a:lnTo>
                  <a:lnTo>
                    <a:pt x="1035393" y="1164943"/>
                  </a:lnTo>
                  <a:close/>
                </a:path>
                <a:path w="2330450" h="1436370" extrusionOk="0">
                  <a:moveTo>
                    <a:pt x="1092406" y="1167660"/>
                  </a:moveTo>
                  <a:lnTo>
                    <a:pt x="1090566" y="1164943"/>
                  </a:lnTo>
                  <a:lnTo>
                    <a:pt x="1087092" y="1162042"/>
                  </a:lnTo>
                  <a:lnTo>
                    <a:pt x="1087809" y="1157120"/>
                  </a:lnTo>
                  <a:lnTo>
                    <a:pt x="1091590" y="1153745"/>
                  </a:lnTo>
                  <a:lnTo>
                    <a:pt x="1096102" y="1153049"/>
                  </a:lnTo>
                  <a:lnTo>
                    <a:pt x="1100260" y="1157225"/>
                  </a:lnTo>
                  <a:lnTo>
                    <a:pt x="1100483" y="1162165"/>
                  </a:lnTo>
                  <a:lnTo>
                    <a:pt x="1097229" y="1164968"/>
                  </a:lnTo>
                  <a:lnTo>
                    <a:pt x="1095459" y="1167654"/>
                  </a:lnTo>
                  <a:lnTo>
                    <a:pt x="1092406" y="1167660"/>
                  </a:lnTo>
                  <a:close/>
                </a:path>
                <a:path w="2330450" h="1436370" extrusionOk="0">
                  <a:moveTo>
                    <a:pt x="1152416" y="1168042"/>
                  </a:moveTo>
                  <a:lnTo>
                    <a:pt x="1147491" y="1167235"/>
                  </a:lnTo>
                  <a:lnTo>
                    <a:pt x="1144185" y="1163391"/>
                  </a:lnTo>
                  <a:lnTo>
                    <a:pt x="1143567" y="1158894"/>
                  </a:lnTo>
                  <a:lnTo>
                    <a:pt x="1147849" y="1154823"/>
                  </a:lnTo>
                  <a:lnTo>
                    <a:pt x="1152811" y="1154700"/>
                  </a:lnTo>
                  <a:lnTo>
                    <a:pt x="1155530" y="1157983"/>
                  </a:lnTo>
                  <a:lnTo>
                    <a:pt x="1158212" y="1159812"/>
                  </a:lnTo>
                  <a:lnTo>
                    <a:pt x="1158157" y="1162855"/>
                  </a:lnTo>
                  <a:lnTo>
                    <a:pt x="1155431" y="1164611"/>
                  </a:lnTo>
                  <a:lnTo>
                    <a:pt x="1152416" y="1168042"/>
                  </a:lnTo>
                  <a:close/>
                </a:path>
                <a:path w="2330450" h="1436370" extrusionOk="0">
                  <a:moveTo>
                    <a:pt x="775691" y="1169366"/>
                  </a:moveTo>
                  <a:lnTo>
                    <a:pt x="771587" y="1165122"/>
                  </a:lnTo>
                  <a:lnTo>
                    <a:pt x="771439" y="1160176"/>
                  </a:lnTo>
                  <a:lnTo>
                    <a:pt x="774720" y="1157453"/>
                  </a:lnTo>
                  <a:lnTo>
                    <a:pt x="776537" y="1154773"/>
                  </a:lnTo>
                  <a:lnTo>
                    <a:pt x="779596" y="1154798"/>
                  </a:lnTo>
                  <a:lnTo>
                    <a:pt x="781364" y="1157514"/>
                  </a:lnTo>
                  <a:lnTo>
                    <a:pt x="784830" y="1160496"/>
                  </a:lnTo>
                  <a:lnTo>
                    <a:pt x="784039" y="1165405"/>
                  </a:lnTo>
                  <a:lnTo>
                    <a:pt x="780202" y="1168732"/>
                  </a:lnTo>
                  <a:lnTo>
                    <a:pt x="775691" y="1169366"/>
                  </a:lnTo>
                  <a:close/>
                </a:path>
                <a:path w="2330450" h="1436370" extrusionOk="0">
                  <a:moveTo>
                    <a:pt x="836893" y="1170863"/>
                  </a:moveTo>
                  <a:lnTo>
                    <a:pt x="831931" y="1170327"/>
                  </a:lnTo>
                  <a:lnTo>
                    <a:pt x="828409" y="1166668"/>
                  </a:lnTo>
                  <a:lnTo>
                    <a:pt x="827568" y="1162196"/>
                  </a:lnTo>
                  <a:lnTo>
                    <a:pt x="831603" y="1157896"/>
                  </a:lnTo>
                  <a:lnTo>
                    <a:pt x="836547" y="1157515"/>
                  </a:lnTo>
                  <a:lnTo>
                    <a:pt x="839439" y="1160656"/>
                  </a:lnTo>
                  <a:lnTo>
                    <a:pt x="842220" y="1162338"/>
                  </a:lnTo>
                  <a:lnTo>
                    <a:pt x="842343" y="1165368"/>
                  </a:lnTo>
                  <a:lnTo>
                    <a:pt x="839705" y="1167272"/>
                  </a:lnTo>
                  <a:lnTo>
                    <a:pt x="836893" y="1170863"/>
                  </a:lnTo>
                  <a:close/>
                </a:path>
                <a:path w="2330450" h="1436370" extrusionOk="0">
                  <a:moveTo>
                    <a:pt x="888567" y="1172335"/>
                  </a:moveTo>
                  <a:lnTo>
                    <a:pt x="885650" y="1169224"/>
                  </a:lnTo>
                  <a:lnTo>
                    <a:pt x="882857" y="1167561"/>
                  </a:lnTo>
                  <a:lnTo>
                    <a:pt x="882702" y="1164524"/>
                  </a:lnTo>
                  <a:lnTo>
                    <a:pt x="885316" y="1162609"/>
                  </a:lnTo>
                  <a:lnTo>
                    <a:pt x="888097" y="1158987"/>
                  </a:lnTo>
                  <a:lnTo>
                    <a:pt x="893059" y="1159473"/>
                  </a:lnTo>
                  <a:lnTo>
                    <a:pt x="896631" y="1163102"/>
                  </a:lnTo>
                  <a:lnTo>
                    <a:pt x="897502" y="1167574"/>
                  </a:lnTo>
                  <a:lnTo>
                    <a:pt x="893510" y="1171904"/>
                  </a:lnTo>
                  <a:lnTo>
                    <a:pt x="888567" y="1172335"/>
                  </a:lnTo>
                  <a:close/>
                </a:path>
                <a:path w="2330450" h="1436370" extrusionOk="0">
                  <a:moveTo>
                    <a:pt x="522025" y="1173986"/>
                  </a:moveTo>
                  <a:lnTo>
                    <a:pt x="517112" y="1173111"/>
                  </a:lnTo>
                  <a:lnTo>
                    <a:pt x="513843" y="1169243"/>
                  </a:lnTo>
                  <a:lnTo>
                    <a:pt x="513275" y="1164740"/>
                  </a:lnTo>
                  <a:lnTo>
                    <a:pt x="517594" y="1160712"/>
                  </a:lnTo>
                  <a:lnTo>
                    <a:pt x="522563" y="1160638"/>
                  </a:lnTo>
                  <a:lnTo>
                    <a:pt x="525245" y="1163952"/>
                  </a:lnTo>
                  <a:lnTo>
                    <a:pt x="527908" y="1165806"/>
                  </a:lnTo>
                  <a:lnTo>
                    <a:pt x="527828" y="1168849"/>
                  </a:lnTo>
                  <a:lnTo>
                    <a:pt x="525078" y="1170580"/>
                  </a:lnTo>
                  <a:lnTo>
                    <a:pt x="522025" y="1173986"/>
                  </a:lnTo>
                  <a:close/>
                </a:path>
                <a:path w="2330450" h="1436370" extrusionOk="0">
                  <a:moveTo>
                    <a:pt x="949658" y="1173801"/>
                  </a:moveTo>
                  <a:lnTo>
                    <a:pt x="944696" y="1173296"/>
                  </a:lnTo>
                  <a:lnTo>
                    <a:pt x="941143" y="1169662"/>
                  </a:lnTo>
                  <a:lnTo>
                    <a:pt x="940277" y="1165190"/>
                  </a:lnTo>
                  <a:lnTo>
                    <a:pt x="944288" y="1160872"/>
                  </a:lnTo>
                  <a:lnTo>
                    <a:pt x="949225" y="1160459"/>
                  </a:lnTo>
                  <a:lnTo>
                    <a:pt x="952136" y="1163582"/>
                  </a:lnTo>
                  <a:lnTo>
                    <a:pt x="954923" y="1165251"/>
                  </a:lnTo>
                  <a:lnTo>
                    <a:pt x="955078" y="1168282"/>
                  </a:lnTo>
                  <a:lnTo>
                    <a:pt x="952451" y="1170192"/>
                  </a:lnTo>
                  <a:lnTo>
                    <a:pt x="949658" y="1173801"/>
                  </a:lnTo>
                  <a:close/>
                </a:path>
                <a:path w="2330450" h="1436370" extrusionOk="0">
                  <a:moveTo>
                    <a:pt x="2290026" y="1173931"/>
                  </a:moveTo>
                  <a:lnTo>
                    <a:pt x="2285089" y="1173173"/>
                  </a:lnTo>
                  <a:lnTo>
                    <a:pt x="2281733" y="1169372"/>
                  </a:lnTo>
                  <a:lnTo>
                    <a:pt x="2281072" y="1164876"/>
                  </a:lnTo>
                  <a:lnTo>
                    <a:pt x="2285305" y="1160755"/>
                  </a:lnTo>
                  <a:lnTo>
                    <a:pt x="2290273" y="1160582"/>
                  </a:lnTo>
                  <a:lnTo>
                    <a:pt x="2293023" y="1163835"/>
                  </a:lnTo>
                  <a:lnTo>
                    <a:pt x="2295730" y="1165633"/>
                  </a:lnTo>
                  <a:lnTo>
                    <a:pt x="2295711" y="1168676"/>
                  </a:lnTo>
                  <a:lnTo>
                    <a:pt x="2292998" y="1170457"/>
                  </a:lnTo>
                  <a:lnTo>
                    <a:pt x="2290026" y="1173931"/>
                  </a:lnTo>
                  <a:close/>
                </a:path>
                <a:path w="2330450" h="1436370" extrusionOk="0">
                  <a:moveTo>
                    <a:pt x="578834" y="1175298"/>
                  </a:moveTo>
                  <a:lnTo>
                    <a:pt x="573878" y="1174762"/>
                  </a:lnTo>
                  <a:lnTo>
                    <a:pt x="570349" y="1171109"/>
                  </a:lnTo>
                  <a:lnTo>
                    <a:pt x="569515" y="1166631"/>
                  </a:lnTo>
                  <a:lnTo>
                    <a:pt x="573544" y="1162332"/>
                  </a:lnTo>
                  <a:lnTo>
                    <a:pt x="578488" y="1161950"/>
                  </a:lnTo>
                  <a:lnTo>
                    <a:pt x="581380" y="1165091"/>
                  </a:lnTo>
                  <a:lnTo>
                    <a:pt x="584161" y="1166773"/>
                  </a:lnTo>
                  <a:lnTo>
                    <a:pt x="584284" y="1169810"/>
                  </a:lnTo>
                  <a:lnTo>
                    <a:pt x="581652" y="1171707"/>
                  </a:lnTo>
                  <a:lnTo>
                    <a:pt x="578834" y="1175298"/>
                  </a:lnTo>
                  <a:close/>
                </a:path>
                <a:path w="2330450" h="1436370" extrusionOk="0">
                  <a:moveTo>
                    <a:pt x="1005583" y="1175434"/>
                  </a:moveTo>
                  <a:lnTo>
                    <a:pt x="1000664" y="1174627"/>
                  </a:lnTo>
                  <a:lnTo>
                    <a:pt x="997352" y="1170783"/>
                  </a:lnTo>
                  <a:lnTo>
                    <a:pt x="996734" y="1166286"/>
                  </a:lnTo>
                  <a:lnTo>
                    <a:pt x="1001016" y="1162214"/>
                  </a:lnTo>
                  <a:lnTo>
                    <a:pt x="1005979" y="1162091"/>
                  </a:lnTo>
                  <a:lnTo>
                    <a:pt x="1008698" y="1165375"/>
                  </a:lnTo>
                  <a:lnTo>
                    <a:pt x="1011386" y="1167204"/>
                  </a:lnTo>
                  <a:lnTo>
                    <a:pt x="1011324" y="1170247"/>
                  </a:lnTo>
                  <a:lnTo>
                    <a:pt x="1008599" y="1171997"/>
                  </a:lnTo>
                  <a:lnTo>
                    <a:pt x="1005583" y="1175434"/>
                  </a:lnTo>
                  <a:close/>
                </a:path>
                <a:path w="2330450" h="1436370" extrusionOk="0">
                  <a:moveTo>
                    <a:pt x="1062027" y="1176888"/>
                  </a:moveTo>
                  <a:lnTo>
                    <a:pt x="1057096" y="1176130"/>
                  </a:lnTo>
                  <a:lnTo>
                    <a:pt x="1053740" y="1172329"/>
                  </a:lnTo>
                  <a:lnTo>
                    <a:pt x="1053079" y="1167832"/>
                  </a:lnTo>
                  <a:lnTo>
                    <a:pt x="1057312" y="1163718"/>
                  </a:lnTo>
                  <a:lnTo>
                    <a:pt x="1062268" y="1163545"/>
                  </a:lnTo>
                  <a:lnTo>
                    <a:pt x="1065024" y="1166798"/>
                  </a:lnTo>
                  <a:lnTo>
                    <a:pt x="1067731" y="1168590"/>
                  </a:lnTo>
                  <a:lnTo>
                    <a:pt x="1067712" y="1171633"/>
                  </a:lnTo>
                  <a:lnTo>
                    <a:pt x="1065000" y="1173413"/>
                  </a:lnTo>
                  <a:lnTo>
                    <a:pt x="1062027" y="1176888"/>
                  </a:lnTo>
                  <a:close/>
                </a:path>
                <a:path w="2330450" h="1436370" extrusionOk="0">
                  <a:moveTo>
                    <a:pt x="1114801" y="1179518"/>
                  </a:moveTo>
                  <a:lnTo>
                    <a:pt x="1112941" y="1176863"/>
                  </a:lnTo>
                  <a:lnTo>
                    <a:pt x="1109388" y="1173999"/>
                  </a:lnTo>
                  <a:lnTo>
                    <a:pt x="1110012" y="1169058"/>
                  </a:lnTo>
                  <a:lnTo>
                    <a:pt x="1113738" y="1165609"/>
                  </a:lnTo>
                  <a:lnTo>
                    <a:pt x="1118237" y="1164845"/>
                  </a:lnTo>
                  <a:lnTo>
                    <a:pt x="1122476" y="1168941"/>
                  </a:lnTo>
                  <a:lnTo>
                    <a:pt x="1122779" y="1173875"/>
                  </a:lnTo>
                  <a:lnTo>
                    <a:pt x="1119590" y="1176703"/>
                  </a:lnTo>
                  <a:lnTo>
                    <a:pt x="1117854" y="1179444"/>
                  </a:lnTo>
                  <a:lnTo>
                    <a:pt x="1114801" y="1179518"/>
                  </a:lnTo>
                  <a:close/>
                </a:path>
                <a:path w="2330450" h="1436370" extrusionOk="0">
                  <a:moveTo>
                    <a:pt x="798178" y="1181255"/>
                  </a:moveTo>
                  <a:lnTo>
                    <a:pt x="793920" y="1177183"/>
                  </a:lnTo>
                  <a:lnTo>
                    <a:pt x="793580" y="1172255"/>
                  </a:lnTo>
                  <a:lnTo>
                    <a:pt x="796757" y="1169403"/>
                  </a:lnTo>
                  <a:lnTo>
                    <a:pt x="798475" y="1166656"/>
                  </a:lnTo>
                  <a:lnTo>
                    <a:pt x="801527" y="1166558"/>
                  </a:lnTo>
                  <a:lnTo>
                    <a:pt x="803400" y="1169200"/>
                  </a:lnTo>
                  <a:lnTo>
                    <a:pt x="806965" y="1172052"/>
                  </a:lnTo>
                  <a:lnTo>
                    <a:pt x="806378" y="1176986"/>
                  </a:lnTo>
                  <a:lnTo>
                    <a:pt x="802671" y="1180467"/>
                  </a:lnTo>
                  <a:lnTo>
                    <a:pt x="798178" y="1181255"/>
                  </a:lnTo>
                  <a:close/>
                </a:path>
                <a:path w="2330450" h="1436370" extrusionOk="0">
                  <a:moveTo>
                    <a:pt x="858719" y="1182838"/>
                  </a:moveTo>
                  <a:lnTo>
                    <a:pt x="853800" y="1181994"/>
                  </a:lnTo>
                  <a:lnTo>
                    <a:pt x="850519" y="1178132"/>
                  </a:lnTo>
                  <a:lnTo>
                    <a:pt x="849926" y="1173629"/>
                  </a:lnTo>
                  <a:lnTo>
                    <a:pt x="854239" y="1169588"/>
                  </a:lnTo>
                  <a:lnTo>
                    <a:pt x="859201" y="1169502"/>
                  </a:lnTo>
                  <a:lnTo>
                    <a:pt x="861902" y="1172797"/>
                  </a:lnTo>
                  <a:lnTo>
                    <a:pt x="864571" y="1174645"/>
                  </a:lnTo>
                  <a:lnTo>
                    <a:pt x="864497" y="1177688"/>
                  </a:lnTo>
                  <a:lnTo>
                    <a:pt x="861754" y="1179425"/>
                  </a:lnTo>
                  <a:lnTo>
                    <a:pt x="858719" y="1182838"/>
                  </a:lnTo>
                  <a:close/>
                </a:path>
                <a:path w="2330450" h="1436370" extrusionOk="0">
                  <a:moveTo>
                    <a:pt x="911023" y="1184255"/>
                  </a:moveTo>
                  <a:lnTo>
                    <a:pt x="906679" y="1180275"/>
                  </a:lnTo>
                  <a:lnTo>
                    <a:pt x="906247" y="1175354"/>
                  </a:lnTo>
                  <a:lnTo>
                    <a:pt x="909367" y="1172440"/>
                  </a:lnTo>
                  <a:lnTo>
                    <a:pt x="911036" y="1169656"/>
                  </a:lnTo>
                  <a:lnTo>
                    <a:pt x="914076" y="1169502"/>
                  </a:lnTo>
                  <a:lnTo>
                    <a:pt x="916004" y="1172108"/>
                  </a:lnTo>
                  <a:lnTo>
                    <a:pt x="919631" y="1174879"/>
                  </a:lnTo>
                  <a:lnTo>
                    <a:pt x="919143" y="1179832"/>
                  </a:lnTo>
                  <a:lnTo>
                    <a:pt x="915504" y="1183380"/>
                  </a:lnTo>
                  <a:lnTo>
                    <a:pt x="911023" y="1184255"/>
                  </a:lnTo>
                  <a:close/>
                </a:path>
                <a:path w="2330450" h="1436370" extrusionOk="0">
                  <a:moveTo>
                    <a:pt x="544420" y="1185758"/>
                  </a:moveTo>
                  <a:lnTo>
                    <a:pt x="539489" y="1185000"/>
                  </a:lnTo>
                  <a:lnTo>
                    <a:pt x="536133" y="1181199"/>
                  </a:lnTo>
                  <a:lnTo>
                    <a:pt x="535472" y="1176703"/>
                  </a:lnTo>
                  <a:lnTo>
                    <a:pt x="539705" y="1172582"/>
                  </a:lnTo>
                  <a:lnTo>
                    <a:pt x="544667" y="1172409"/>
                  </a:lnTo>
                  <a:lnTo>
                    <a:pt x="547423" y="1175662"/>
                  </a:lnTo>
                  <a:lnTo>
                    <a:pt x="550130" y="1177460"/>
                  </a:lnTo>
                  <a:lnTo>
                    <a:pt x="550105" y="1180504"/>
                  </a:lnTo>
                  <a:lnTo>
                    <a:pt x="547392" y="1182284"/>
                  </a:lnTo>
                  <a:lnTo>
                    <a:pt x="544420" y="1185758"/>
                  </a:lnTo>
                  <a:close/>
                </a:path>
                <a:path w="2330450" h="1436370" extrusionOk="0">
                  <a:moveTo>
                    <a:pt x="971620" y="1185733"/>
                  </a:moveTo>
                  <a:lnTo>
                    <a:pt x="966683" y="1185025"/>
                  </a:lnTo>
                  <a:lnTo>
                    <a:pt x="963296" y="1181249"/>
                  </a:lnTo>
                  <a:lnTo>
                    <a:pt x="962598" y="1176758"/>
                  </a:lnTo>
                  <a:lnTo>
                    <a:pt x="966788" y="1172613"/>
                  </a:lnTo>
                  <a:lnTo>
                    <a:pt x="971744" y="1172391"/>
                  </a:lnTo>
                  <a:lnTo>
                    <a:pt x="974525" y="1175619"/>
                  </a:lnTo>
                  <a:lnTo>
                    <a:pt x="977244" y="1177393"/>
                  </a:lnTo>
                  <a:lnTo>
                    <a:pt x="977256" y="1180430"/>
                  </a:lnTo>
                  <a:lnTo>
                    <a:pt x="974562" y="1182234"/>
                  </a:lnTo>
                  <a:lnTo>
                    <a:pt x="971620" y="1185733"/>
                  </a:lnTo>
                  <a:close/>
                </a:path>
                <a:path w="2330450" h="1436370" extrusionOk="0">
                  <a:moveTo>
                    <a:pt x="856643" y="1127756"/>
                  </a:moveTo>
                  <a:lnTo>
                    <a:pt x="854820" y="1125076"/>
                  </a:lnTo>
                  <a:lnTo>
                    <a:pt x="851298" y="1122169"/>
                  </a:lnTo>
                  <a:lnTo>
                    <a:pt x="851977" y="1117241"/>
                  </a:lnTo>
                  <a:lnTo>
                    <a:pt x="855741" y="1113834"/>
                  </a:lnTo>
                  <a:lnTo>
                    <a:pt x="860240" y="1113113"/>
                  </a:lnTo>
                  <a:lnTo>
                    <a:pt x="864429" y="1117259"/>
                  </a:lnTo>
                  <a:lnTo>
                    <a:pt x="864689" y="1122193"/>
                  </a:lnTo>
                  <a:lnTo>
                    <a:pt x="861469" y="1124996"/>
                  </a:lnTo>
                  <a:lnTo>
                    <a:pt x="859708" y="1127713"/>
                  </a:lnTo>
                  <a:lnTo>
                    <a:pt x="856643" y="1127756"/>
                  </a:lnTo>
                  <a:close/>
                </a:path>
                <a:path w="2330450" h="1436370" extrusionOk="0">
                  <a:moveTo>
                    <a:pt x="916906" y="1128015"/>
                  </a:moveTo>
                  <a:lnTo>
                    <a:pt x="911950" y="1127423"/>
                  </a:lnTo>
                  <a:lnTo>
                    <a:pt x="908465" y="1123733"/>
                  </a:lnTo>
                  <a:lnTo>
                    <a:pt x="907680" y="1119249"/>
                  </a:lnTo>
                  <a:lnTo>
                    <a:pt x="911759" y="1114999"/>
                  </a:lnTo>
                  <a:lnTo>
                    <a:pt x="916702" y="1114666"/>
                  </a:lnTo>
                  <a:lnTo>
                    <a:pt x="919564" y="1117838"/>
                  </a:lnTo>
                  <a:lnTo>
                    <a:pt x="922320" y="1119545"/>
                  </a:lnTo>
                  <a:lnTo>
                    <a:pt x="922418" y="1122588"/>
                  </a:lnTo>
                  <a:lnTo>
                    <a:pt x="919761" y="1124460"/>
                  </a:lnTo>
                  <a:lnTo>
                    <a:pt x="916906" y="1128015"/>
                  </a:lnTo>
                  <a:close/>
                </a:path>
                <a:path w="2330450" h="1436370" extrusionOk="0">
                  <a:moveTo>
                    <a:pt x="545705" y="1129641"/>
                  </a:moveTo>
                  <a:lnTo>
                    <a:pt x="540799" y="1128741"/>
                  </a:lnTo>
                  <a:lnTo>
                    <a:pt x="537567" y="1124836"/>
                  </a:lnTo>
                  <a:lnTo>
                    <a:pt x="537029" y="1120321"/>
                  </a:lnTo>
                  <a:lnTo>
                    <a:pt x="541386" y="1116335"/>
                  </a:lnTo>
                  <a:lnTo>
                    <a:pt x="546342" y="1116304"/>
                  </a:lnTo>
                  <a:lnTo>
                    <a:pt x="548999" y="1119637"/>
                  </a:lnTo>
                  <a:lnTo>
                    <a:pt x="551650" y="1121510"/>
                  </a:lnTo>
                  <a:lnTo>
                    <a:pt x="551545" y="1124546"/>
                  </a:lnTo>
                  <a:lnTo>
                    <a:pt x="548783" y="1126253"/>
                  </a:lnTo>
                  <a:lnTo>
                    <a:pt x="545705" y="1129641"/>
                  </a:lnTo>
                  <a:close/>
                </a:path>
                <a:path w="2330450" h="1436370" extrusionOk="0">
                  <a:moveTo>
                    <a:pt x="972918" y="1129622"/>
                  </a:moveTo>
                  <a:lnTo>
                    <a:pt x="967999" y="1128772"/>
                  </a:lnTo>
                  <a:lnTo>
                    <a:pt x="964718" y="1124916"/>
                  </a:lnTo>
                  <a:lnTo>
                    <a:pt x="964124" y="1120413"/>
                  </a:lnTo>
                  <a:lnTo>
                    <a:pt x="968438" y="1116366"/>
                  </a:lnTo>
                  <a:lnTo>
                    <a:pt x="973400" y="1116280"/>
                  </a:lnTo>
                  <a:lnTo>
                    <a:pt x="976100" y="1119582"/>
                  </a:lnTo>
                  <a:lnTo>
                    <a:pt x="978770" y="1121430"/>
                  </a:lnTo>
                  <a:lnTo>
                    <a:pt x="978696" y="1124466"/>
                  </a:lnTo>
                  <a:lnTo>
                    <a:pt x="975952" y="1126210"/>
                  </a:lnTo>
                  <a:lnTo>
                    <a:pt x="972918" y="1129622"/>
                  </a:lnTo>
                  <a:close/>
                </a:path>
                <a:path w="2330450" h="1436370" extrusionOk="0">
                  <a:moveTo>
                    <a:pt x="598504" y="1132173"/>
                  </a:moveTo>
                  <a:lnTo>
                    <a:pt x="596692" y="1129468"/>
                  </a:lnTo>
                  <a:lnTo>
                    <a:pt x="593208" y="1126530"/>
                  </a:lnTo>
                  <a:lnTo>
                    <a:pt x="593943" y="1121614"/>
                  </a:lnTo>
                  <a:lnTo>
                    <a:pt x="597744" y="1118251"/>
                  </a:lnTo>
                  <a:lnTo>
                    <a:pt x="602249" y="1117573"/>
                  </a:lnTo>
                  <a:lnTo>
                    <a:pt x="606395" y="1121768"/>
                  </a:lnTo>
                  <a:lnTo>
                    <a:pt x="606605" y="1126703"/>
                  </a:lnTo>
                  <a:lnTo>
                    <a:pt x="603350" y="1129474"/>
                  </a:lnTo>
                  <a:lnTo>
                    <a:pt x="601563" y="1132166"/>
                  </a:lnTo>
                  <a:lnTo>
                    <a:pt x="598504" y="1132173"/>
                  </a:lnTo>
                  <a:close/>
                </a:path>
                <a:path w="2330450" h="1436370" extrusionOk="0">
                  <a:moveTo>
                    <a:pt x="1025098" y="1130990"/>
                  </a:moveTo>
                  <a:lnTo>
                    <a:pt x="1020834" y="1126924"/>
                  </a:lnTo>
                  <a:lnTo>
                    <a:pt x="1020501" y="1121990"/>
                  </a:lnTo>
                  <a:lnTo>
                    <a:pt x="1023677" y="1119138"/>
                  </a:lnTo>
                  <a:lnTo>
                    <a:pt x="1025395" y="1116391"/>
                  </a:lnTo>
                  <a:lnTo>
                    <a:pt x="1028447" y="1116298"/>
                  </a:lnTo>
                  <a:lnTo>
                    <a:pt x="1030326" y="1118941"/>
                  </a:lnTo>
                  <a:lnTo>
                    <a:pt x="1033892" y="1121787"/>
                  </a:lnTo>
                  <a:lnTo>
                    <a:pt x="1033298" y="1126727"/>
                  </a:lnTo>
                  <a:lnTo>
                    <a:pt x="1029591" y="1130201"/>
                  </a:lnTo>
                  <a:lnTo>
                    <a:pt x="1025098" y="1130990"/>
                  </a:lnTo>
                  <a:close/>
                </a:path>
                <a:path w="2330450" h="1436370" extrusionOk="0">
                  <a:moveTo>
                    <a:pt x="1082117" y="1133676"/>
                  </a:moveTo>
                  <a:lnTo>
                    <a:pt x="1080276" y="1131002"/>
                  </a:lnTo>
                  <a:lnTo>
                    <a:pt x="1076741" y="1128119"/>
                  </a:lnTo>
                  <a:lnTo>
                    <a:pt x="1077396" y="1123185"/>
                  </a:lnTo>
                  <a:lnTo>
                    <a:pt x="1081141" y="1119760"/>
                  </a:lnTo>
                  <a:lnTo>
                    <a:pt x="1085640" y="1119021"/>
                  </a:lnTo>
                  <a:lnTo>
                    <a:pt x="1089854" y="1123148"/>
                  </a:lnTo>
                  <a:lnTo>
                    <a:pt x="1090132" y="1128088"/>
                  </a:lnTo>
                  <a:lnTo>
                    <a:pt x="1086919" y="1130897"/>
                  </a:lnTo>
                  <a:lnTo>
                    <a:pt x="1085170" y="1133626"/>
                  </a:lnTo>
                  <a:lnTo>
                    <a:pt x="1082117" y="1133676"/>
                  </a:lnTo>
                  <a:close/>
                </a:path>
                <a:path w="2330450" h="1436370" extrusionOk="0">
                  <a:moveTo>
                    <a:pt x="1137492" y="1133860"/>
                  </a:moveTo>
                  <a:lnTo>
                    <a:pt x="1133432" y="1129567"/>
                  </a:lnTo>
                  <a:lnTo>
                    <a:pt x="1133346" y="1124614"/>
                  </a:lnTo>
                  <a:lnTo>
                    <a:pt x="1136658" y="1121929"/>
                  </a:lnTo>
                  <a:lnTo>
                    <a:pt x="1138512" y="1119261"/>
                  </a:lnTo>
                  <a:lnTo>
                    <a:pt x="1141558" y="1119335"/>
                  </a:lnTo>
                  <a:lnTo>
                    <a:pt x="1143301" y="1122070"/>
                  </a:lnTo>
                  <a:lnTo>
                    <a:pt x="1146731" y="1125095"/>
                  </a:lnTo>
                  <a:lnTo>
                    <a:pt x="1145878" y="1129998"/>
                  </a:lnTo>
                  <a:lnTo>
                    <a:pt x="1142010" y="1133269"/>
                  </a:lnTo>
                  <a:lnTo>
                    <a:pt x="1137492" y="1133860"/>
                  </a:lnTo>
                  <a:close/>
                </a:path>
                <a:path w="2330450" h="1436370" extrusionOk="0">
                  <a:moveTo>
                    <a:pt x="769777" y="1135517"/>
                  </a:moveTo>
                  <a:lnTo>
                    <a:pt x="764852" y="1134710"/>
                  </a:lnTo>
                  <a:lnTo>
                    <a:pt x="761545" y="1130867"/>
                  </a:lnTo>
                  <a:lnTo>
                    <a:pt x="760928" y="1126370"/>
                  </a:lnTo>
                  <a:lnTo>
                    <a:pt x="765210" y="1122298"/>
                  </a:lnTo>
                  <a:lnTo>
                    <a:pt x="770172" y="1122175"/>
                  </a:lnTo>
                  <a:lnTo>
                    <a:pt x="772891" y="1125458"/>
                  </a:lnTo>
                  <a:lnTo>
                    <a:pt x="775579" y="1127288"/>
                  </a:lnTo>
                  <a:lnTo>
                    <a:pt x="775524" y="1130337"/>
                  </a:lnTo>
                  <a:lnTo>
                    <a:pt x="772792" y="1132086"/>
                  </a:lnTo>
                  <a:lnTo>
                    <a:pt x="769777" y="1135517"/>
                  </a:lnTo>
                  <a:close/>
                </a:path>
                <a:path w="2330450" h="1436370" extrusionOk="0">
                  <a:moveTo>
                    <a:pt x="822575" y="1138111"/>
                  </a:moveTo>
                  <a:lnTo>
                    <a:pt x="820734" y="1135443"/>
                  </a:lnTo>
                  <a:lnTo>
                    <a:pt x="817199" y="1132554"/>
                  </a:lnTo>
                  <a:lnTo>
                    <a:pt x="817854" y="1127627"/>
                  </a:lnTo>
                  <a:lnTo>
                    <a:pt x="821599" y="1124202"/>
                  </a:lnTo>
                  <a:lnTo>
                    <a:pt x="826097" y="1123456"/>
                  </a:lnTo>
                  <a:lnTo>
                    <a:pt x="830312" y="1127583"/>
                  </a:lnTo>
                  <a:lnTo>
                    <a:pt x="830590" y="1132524"/>
                  </a:lnTo>
                  <a:lnTo>
                    <a:pt x="827377" y="1135339"/>
                  </a:lnTo>
                  <a:lnTo>
                    <a:pt x="825628" y="1138061"/>
                  </a:lnTo>
                  <a:lnTo>
                    <a:pt x="822575" y="1138111"/>
                  </a:lnTo>
                  <a:close/>
                </a:path>
                <a:path w="2330450" h="1436370" extrusionOk="0">
                  <a:moveTo>
                    <a:pt x="878302" y="1138400"/>
                  </a:moveTo>
                  <a:lnTo>
                    <a:pt x="874014" y="1134353"/>
                  </a:lnTo>
                  <a:lnTo>
                    <a:pt x="873655" y="1129425"/>
                  </a:lnTo>
                  <a:lnTo>
                    <a:pt x="876819" y="1126555"/>
                  </a:lnTo>
                  <a:lnTo>
                    <a:pt x="878519" y="1123795"/>
                  </a:lnTo>
                  <a:lnTo>
                    <a:pt x="881565" y="1123690"/>
                  </a:lnTo>
                  <a:lnTo>
                    <a:pt x="883450" y="1126321"/>
                  </a:lnTo>
                  <a:lnTo>
                    <a:pt x="887040" y="1129148"/>
                  </a:lnTo>
                  <a:lnTo>
                    <a:pt x="886478" y="1134094"/>
                  </a:lnTo>
                  <a:lnTo>
                    <a:pt x="882795" y="1137587"/>
                  </a:lnTo>
                  <a:lnTo>
                    <a:pt x="878302" y="1138400"/>
                  </a:lnTo>
                  <a:close/>
                </a:path>
                <a:path w="2330450" h="1436370" extrusionOk="0">
                  <a:moveTo>
                    <a:pt x="507176" y="1139774"/>
                  </a:moveTo>
                  <a:lnTo>
                    <a:pt x="503116" y="1135480"/>
                  </a:lnTo>
                  <a:lnTo>
                    <a:pt x="503023" y="1130534"/>
                  </a:lnTo>
                  <a:lnTo>
                    <a:pt x="506335" y="1127848"/>
                  </a:lnTo>
                  <a:lnTo>
                    <a:pt x="508183" y="1125187"/>
                  </a:lnTo>
                  <a:lnTo>
                    <a:pt x="511248" y="1125249"/>
                  </a:lnTo>
                  <a:lnTo>
                    <a:pt x="512985" y="1127984"/>
                  </a:lnTo>
                  <a:lnTo>
                    <a:pt x="516414" y="1131008"/>
                  </a:lnTo>
                  <a:lnTo>
                    <a:pt x="515561" y="1135912"/>
                  </a:lnTo>
                  <a:lnTo>
                    <a:pt x="511693" y="1139183"/>
                  </a:lnTo>
                  <a:lnTo>
                    <a:pt x="507176" y="1139774"/>
                  </a:lnTo>
                  <a:close/>
                </a:path>
                <a:path w="2330450" h="1436370" extrusionOk="0">
                  <a:moveTo>
                    <a:pt x="934549" y="1139811"/>
                  </a:moveTo>
                  <a:lnTo>
                    <a:pt x="931626" y="1136700"/>
                  </a:lnTo>
                  <a:lnTo>
                    <a:pt x="928833" y="1135037"/>
                  </a:lnTo>
                  <a:lnTo>
                    <a:pt x="928678" y="1132012"/>
                  </a:lnTo>
                  <a:lnTo>
                    <a:pt x="931292" y="1130090"/>
                  </a:lnTo>
                  <a:lnTo>
                    <a:pt x="934073" y="1126468"/>
                  </a:lnTo>
                  <a:lnTo>
                    <a:pt x="939042" y="1126955"/>
                  </a:lnTo>
                  <a:lnTo>
                    <a:pt x="942607" y="1130577"/>
                  </a:lnTo>
                  <a:lnTo>
                    <a:pt x="943479" y="1135049"/>
                  </a:lnTo>
                  <a:lnTo>
                    <a:pt x="939486" y="1139380"/>
                  </a:lnTo>
                  <a:lnTo>
                    <a:pt x="934549" y="1139811"/>
                  </a:lnTo>
                  <a:close/>
                </a:path>
                <a:path w="2330450" h="1436370" extrusionOk="0">
                  <a:moveTo>
                    <a:pt x="567037" y="1142589"/>
                  </a:moveTo>
                  <a:lnTo>
                    <a:pt x="563997" y="1142429"/>
                  </a:lnTo>
                  <a:lnTo>
                    <a:pt x="562328" y="1139645"/>
                  </a:lnTo>
                  <a:lnTo>
                    <a:pt x="558979" y="1136528"/>
                  </a:lnTo>
                  <a:lnTo>
                    <a:pt x="559962" y="1131655"/>
                  </a:lnTo>
                  <a:lnTo>
                    <a:pt x="563941" y="1128495"/>
                  </a:lnTo>
                  <a:lnTo>
                    <a:pt x="568483" y="1128058"/>
                  </a:lnTo>
                  <a:lnTo>
                    <a:pt x="572407" y="1132450"/>
                  </a:lnTo>
                  <a:lnTo>
                    <a:pt x="572352" y="1137390"/>
                  </a:lnTo>
                  <a:lnTo>
                    <a:pt x="568965" y="1139983"/>
                  </a:lnTo>
                  <a:lnTo>
                    <a:pt x="567037" y="1142589"/>
                  </a:lnTo>
                  <a:close/>
                </a:path>
                <a:path w="2330450" h="1436370" extrusionOk="0">
                  <a:moveTo>
                    <a:pt x="995517" y="1141320"/>
                  </a:moveTo>
                  <a:lnTo>
                    <a:pt x="990561" y="1140729"/>
                  </a:lnTo>
                  <a:lnTo>
                    <a:pt x="987075" y="1137033"/>
                  </a:lnTo>
                  <a:lnTo>
                    <a:pt x="986284" y="1132554"/>
                  </a:lnTo>
                  <a:lnTo>
                    <a:pt x="990369" y="1128304"/>
                  </a:lnTo>
                  <a:lnTo>
                    <a:pt x="995313" y="1127971"/>
                  </a:lnTo>
                  <a:lnTo>
                    <a:pt x="998174" y="1131144"/>
                  </a:lnTo>
                  <a:lnTo>
                    <a:pt x="1000930" y="1132850"/>
                  </a:lnTo>
                  <a:lnTo>
                    <a:pt x="1001023" y="1135893"/>
                  </a:lnTo>
                  <a:lnTo>
                    <a:pt x="998372" y="1137759"/>
                  </a:lnTo>
                  <a:lnTo>
                    <a:pt x="995517" y="1141320"/>
                  </a:lnTo>
                  <a:close/>
                </a:path>
                <a:path w="2330450" h="1436370" extrusionOk="0">
                  <a:moveTo>
                    <a:pt x="1051751" y="1142848"/>
                  </a:moveTo>
                  <a:lnTo>
                    <a:pt x="1046807" y="1142164"/>
                  </a:lnTo>
                  <a:lnTo>
                    <a:pt x="1043390" y="1138419"/>
                  </a:lnTo>
                  <a:lnTo>
                    <a:pt x="1042667" y="1133928"/>
                  </a:lnTo>
                  <a:lnTo>
                    <a:pt x="1046826" y="1129758"/>
                  </a:lnTo>
                  <a:lnTo>
                    <a:pt x="1051782" y="1129493"/>
                  </a:lnTo>
                  <a:lnTo>
                    <a:pt x="1054587" y="1132708"/>
                  </a:lnTo>
                  <a:lnTo>
                    <a:pt x="1057312" y="1134464"/>
                  </a:lnTo>
                  <a:lnTo>
                    <a:pt x="1057350" y="1137519"/>
                  </a:lnTo>
                  <a:lnTo>
                    <a:pt x="1054668" y="1139337"/>
                  </a:lnTo>
                  <a:lnTo>
                    <a:pt x="1051751" y="1142848"/>
                  </a:lnTo>
                  <a:close/>
                </a:path>
                <a:path w="2330450" h="1436370" extrusionOk="0">
                  <a:moveTo>
                    <a:pt x="1108263" y="1144265"/>
                  </a:moveTo>
                  <a:lnTo>
                    <a:pt x="1103307" y="1143704"/>
                  </a:lnTo>
                  <a:lnTo>
                    <a:pt x="1099803" y="1140033"/>
                  </a:lnTo>
                  <a:lnTo>
                    <a:pt x="1098987" y="1135554"/>
                  </a:lnTo>
                  <a:lnTo>
                    <a:pt x="1103041" y="1131273"/>
                  </a:lnTo>
                  <a:lnTo>
                    <a:pt x="1107985" y="1130922"/>
                  </a:lnTo>
                  <a:lnTo>
                    <a:pt x="1110865" y="1134076"/>
                  </a:lnTo>
                  <a:lnTo>
                    <a:pt x="1113633" y="1135770"/>
                  </a:lnTo>
                  <a:lnTo>
                    <a:pt x="1113738" y="1138801"/>
                  </a:lnTo>
                  <a:lnTo>
                    <a:pt x="1111099" y="1140692"/>
                  </a:lnTo>
                  <a:lnTo>
                    <a:pt x="1108263" y="1144265"/>
                  </a:lnTo>
                  <a:close/>
                </a:path>
                <a:path w="2330450" h="1436370" extrusionOk="0">
                  <a:moveTo>
                    <a:pt x="735505" y="1145922"/>
                  </a:moveTo>
                  <a:lnTo>
                    <a:pt x="730604" y="1144998"/>
                  </a:lnTo>
                  <a:lnTo>
                    <a:pt x="727391" y="1141068"/>
                  </a:lnTo>
                  <a:lnTo>
                    <a:pt x="726891" y="1136552"/>
                  </a:lnTo>
                  <a:lnTo>
                    <a:pt x="731259" y="1132585"/>
                  </a:lnTo>
                  <a:lnTo>
                    <a:pt x="736222" y="1132585"/>
                  </a:lnTo>
                  <a:lnTo>
                    <a:pt x="738860" y="1135930"/>
                  </a:lnTo>
                  <a:lnTo>
                    <a:pt x="741493" y="1137827"/>
                  </a:lnTo>
                  <a:lnTo>
                    <a:pt x="741375" y="1140864"/>
                  </a:lnTo>
                  <a:lnTo>
                    <a:pt x="738595" y="1142552"/>
                  </a:lnTo>
                  <a:lnTo>
                    <a:pt x="735505" y="1145922"/>
                  </a:lnTo>
                  <a:close/>
                </a:path>
                <a:path w="2330450" h="1436370" extrusionOk="0">
                  <a:moveTo>
                    <a:pt x="1164658" y="1145731"/>
                  </a:moveTo>
                  <a:lnTo>
                    <a:pt x="1159696" y="1145195"/>
                  </a:lnTo>
                  <a:lnTo>
                    <a:pt x="1156173" y="1141542"/>
                  </a:lnTo>
                  <a:lnTo>
                    <a:pt x="1155339" y="1137063"/>
                  </a:lnTo>
                  <a:lnTo>
                    <a:pt x="1159374" y="1132764"/>
                  </a:lnTo>
                  <a:lnTo>
                    <a:pt x="1164318" y="1132382"/>
                  </a:lnTo>
                  <a:lnTo>
                    <a:pt x="1167210" y="1135523"/>
                  </a:lnTo>
                  <a:lnTo>
                    <a:pt x="1169991" y="1137205"/>
                  </a:lnTo>
                  <a:lnTo>
                    <a:pt x="1170108" y="1140242"/>
                  </a:lnTo>
                  <a:lnTo>
                    <a:pt x="1167476" y="1142139"/>
                  </a:lnTo>
                  <a:lnTo>
                    <a:pt x="1164658" y="1145731"/>
                  </a:lnTo>
                  <a:close/>
                </a:path>
                <a:path w="2330450" h="1436370" extrusionOk="0">
                  <a:moveTo>
                    <a:pt x="792165" y="1147289"/>
                  </a:moveTo>
                  <a:lnTo>
                    <a:pt x="787228" y="1146581"/>
                  </a:lnTo>
                  <a:lnTo>
                    <a:pt x="783835" y="1142811"/>
                  </a:lnTo>
                  <a:lnTo>
                    <a:pt x="783143" y="1138314"/>
                  </a:lnTo>
                  <a:lnTo>
                    <a:pt x="787333" y="1134168"/>
                  </a:lnTo>
                  <a:lnTo>
                    <a:pt x="792289" y="1133953"/>
                  </a:lnTo>
                  <a:lnTo>
                    <a:pt x="795076" y="1137174"/>
                  </a:lnTo>
                  <a:lnTo>
                    <a:pt x="797795" y="1138955"/>
                  </a:lnTo>
                  <a:lnTo>
                    <a:pt x="797801" y="1141991"/>
                  </a:lnTo>
                  <a:lnTo>
                    <a:pt x="795107" y="1143796"/>
                  </a:lnTo>
                  <a:lnTo>
                    <a:pt x="792165" y="1147289"/>
                  </a:lnTo>
                  <a:close/>
                </a:path>
                <a:path w="2330450" h="1436370" extrusionOk="0">
                  <a:moveTo>
                    <a:pt x="843814" y="1148638"/>
                  </a:moveTo>
                  <a:lnTo>
                    <a:pt x="839773" y="1144332"/>
                  </a:lnTo>
                  <a:lnTo>
                    <a:pt x="839699" y="1139380"/>
                  </a:lnTo>
                  <a:lnTo>
                    <a:pt x="843017" y="1136706"/>
                  </a:lnTo>
                  <a:lnTo>
                    <a:pt x="844883" y="1134051"/>
                  </a:lnTo>
                  <a:lnTo>
                    <a:pt x="847936" y="1134131"/>
                  </a:lnTo>
                  <a:lnTo>
                    <a:pt x="849666" y="1136872"/>
                  </a:lnTo>
                  <a:lnTo>
                    <a:pt x="853084" y="1139909"/>
                  </a:lnTo>
                  <a:lnTo>
                    <a:pt x="852212" y="1144813"/>
                  </a:lnTo>
                  <a:lnTo>
                    <a:pt x="848332" y="1148065"/>
                  </a:lnTo>
                  <a:lnTo>
                    <a:pt x="843814" y="1148638"/>
                  </a:lnTo>
                  <a:close/>
                </a:path>
                <a:path w="2330450" h="1436370" extrusionOk="0">
                  <a:moveTo>
                    <a:pt x="904664" y="1150326"/>
                  </a:moveTo>
                  <a:lnTo>
                    <a:pt x="899752" y="1149457"/>
                  </a:lnTo>
                  <a:lnTo>
                    <a:pt x="896483" y="1145583"/>
                  </a:lnTo>
                  <a:lnTo>
                    <a:pt x="895914" y="1141080"/>
                  </a:lnTo>
                  <a:lnTo>
                    <a:pt x="900240" y="1137057"/>
                  </a:lnTo>
                  <a:lnTo>
                    <a:pt x="905202" y="1136983"/>
                  </a:lnTo>
                  <a:lnTo>
                    <a:pt x="907884" y="1140291"/>
                  </a:lnTo>
                  <a:lnTo>
                    <a:pt x="910548" y="1142152"/>
                  </a:lnTo>
                  <a:lnTo>
                    <a:pt x="910467" y="1145195"/>
                  </a:lnTo>
                  <a:lnTo>
                    <a:pt x="907717" y="1146926"/>
                  </a:lnTo>
                  <a:lnTo>
                    <a:pt x="904664" y="1150326"/>
                  </a:lnTo>
                  <a:close/>
                </a:path>
                <a:path w="2330450" h="1436370" extrusionOk="0">
                  <a:moveTo>
                    <a:pt x="533840" y="1151817"/>
                  </a:moveTo>
                  <a:lnTo>
                    <a:pt x="528934" y="1150917"/>
                  </a:lnTo>
                  <a:lnTo>
                    <a:pt x="525696" y="1147012"/>
                  </a:lnTo>
                  <a:lnTo>
                    <a:pt x="525171" y="1142503"/>
                  </a:lnTo>
                  <a:lnTo>
                    <a:pt x="529521" y="1138517"/>
                  </a:lnTo>
                  <a:lnTo>
                    <a:pt x="534483" y="1138480"/>
                  </a:lnTo>
                  <a:lnTo>
                    <a:pt x="537141" y="1141813"/>
                  </a:lnTo>
                  <a:lnTo>
                    <a:pt x="539785" y="1143692"/>
                  </a:lnTo>
                  <a:lnTo>
                    <a:pt x="539680" y="1146728"/>
                  </a:lnTo>
                  <a:lnTo>
                    <a:pt x="536912" y="1148435"/>
                  </a:lnTo>
                  <a:lnTo>
                    <a:pt x="533840" y="1151817"/>
                  </a:lnTo>
                  <a:close/>
                </a:path>
                <a:path w="2330450" h="1436370" extrusionOk="0">
                  <a:moveTo>
                    <a:pt x="961096" y="1151786"/>
                  </a:moveTo>
                  <a:lnTo>
                    <a:pt x="956171" y="1150973"/>
                  </a:lnTo>
                  <a:lnTo>
                    <a:pt x="952865" y="1147135"/>
                  </a:lnTo>
                  <a:lnTo>
                    <a:pt x="952247" y="1142638"/>
                  </a:lnTo>
                  <a:lnTo>
                    <a:pt x="956530" y="1138560"/>
                  </a:lnTo>
                  <a:lnTo>
                    <a:pt x="961492" y="1138443"/>
                  </a:lnTo>
                  <a:lnTo>
                    <a:pt x="964211" y="1141726"/>
                  </a:lnTo>
                  <a:lnTo>
                    <a:pt x="966899" y="1143550"/>
                  </a:lnTo>
                  <a:lnTo>
                    <a:pt x="966843" y="1146599"/>
                  </a:lnTo>
                  <a:lnTo>
                    <a:pt x="964112" y="1148348"/>
                  </a:lnTo>
                  <a:lnTo>
                    <a:pt x="961096" y="1151786"/>
                  </a:lnTo>
                  <a:close/>
                </a:path>
                <a:path w="2330450" h="1436370" extrusionOk="0">
                  <a:moveTo>
                    <a:pt x="585823" y="1153092"/>
                  </a:moveTo>
                  <a:lnTo>
                    <a:pt x="581739" y="1148829"/>
                  </a:lnTo>
                  <a:lnTo>
                    <a:pt x="581615" y="1143876"/>
                  </a:lnTo>
                  <a:lnTo>
                    <a:pt x="584915" y="1141166"/>
                  </a:lnTo>
                  <a:lnTo>
                    <a:pt x="586744" y="1138486"/>
                  </a:lnTo>
                  <a:lnTo>
                    <a:pt x="589797" y="1138548"/>
                  </a:lnTo>
                  <a:lnTo>
                    <a:pt x="591552" y="1141265"/>
                  </a:lnTo>
                  <a:lnTo>
                    <a:pt x="595000" y="1144265"/>
                  </a:lnTo>
                  <a:lnTo>
                    <a:pt x="594190" y="1149174"/>
                  </a:lnTo>
                  <a:lnTo>
                    <a:pt x="590334" y="1152476"/>
                  </a:lnTo>
                  <a:lnTo>
                    <a:pt x="585823" y="1153092"/>
                  </a:lnTo>
                  <a:close/>
                </a:path>
                <a:path w="2330450" h="1436370" extrusionOk="0">
                  <a:moveTo>
                    <a:pt x="1017831" y="1153123"/>
                  </a:moveTo>
                  <a:lnTo>
                    <a:pt x="1012869" y="1152587"/>
                  </a:lnTo>
                  <a:lnTo>
                    <a:pt x="1009346" y="1148928"/>
                  </a:lnTo>
                  <a:lnTo>
                    <a:pt x="1008512" y="1144455"/>
                  </a:lnTo>
                  <a:lnTo>
                    <a:pt x="1012541" y="1140156"/>
                  </a:lnTo>
                  <a:lnTo>
                    <a:pt x="1017485" y="1139774"/>
                  </a:lnTo>
                  <a:lnTo>
                    <a:pt x="1020377" y="1142915"/>
                  </a:lnTo>
                  <a:lnTo>
                    <a:pt x="1023158" y="1144597"/>
                  </a:lnTo>
                  <a:lnTo>
                    <a:pt x="1023281" y="1147628"/>
                  </a:lnTo>
                  <a:lnTo>
                    <a:pt x="1020649" y="1149531"/>
                  </a:lnTo>
                  <a:lnTo>
                    <a:pt x="1017831" y="1153123"/>
                  </a:lnTo>
                  <a:close/>
                </a:path>
                <a:path w="2330450" h="1436370" extrusionOk="0">
                  <a:moveTo>
                    <a:pt x="1069270" y="1154564"/>
                  </a:moveTo>
                  <a:lnTo>
                    <a:pt x="1065210" y="1150270"/>
                  </a:lnTo>
                  <a:lnTo>
                    <a:pt x="1065123" y="1145312"/>
                  </a:lnTo>
                  <a:lnTo>
                    <a:pt x="1068436" y="1142626"/>
                  </a:lnTo>
                  <a:lnTo>
                    <a:pt x="1070289" y="1139959"/>
                  </a:lnTo>
                  <a:lnTo>
                    <a:pt x="1073336" y="1140039"/>
                  </a:lnTo>
                  <a:lnTo>
                    <a:pt x="1075079" y="1142774"/>
                  </a:lnTo>
                  <a:lnTo>
                    <a:pt x="1078508" y="1145798"/>
                  </a:lnTo>
                  <a:lnTo>
                    <a:pt x="1077655" y="1150702"/>
                  </a:lnTo>
                  <a:lnTo>
                    <a:pt x="1073787" y="1153972"/>
                  </a:lnTo>
                  <a:lnTo>
                    <a:pt x="1069270" y="1154564"/>
                  </a:lnTo>
                  <a:close/>
                </a:path>
                <a:path w="2330450" h="1436370" extrusionOk="0">
                  <a:moveTo>
                    <a:pt x="1125671" y="1156055"/>
                  </a:moveTo>
                  <a:lnTo>
                    <a:pt x="1121586" y="1151786"/>
                  </a:lnTo>
                  <a:lnTo>
                    <a:pt x="1121462" y="1146839"/>
                  </a:lnTo>
                  <a:lnTo>
                    <a:pt x="1124756" y="1144129"/>
                  </a:lnTo>
                  <a:lnTo>
                    <a:pt x="1126592" y="1141449"/>
                  </a:lnTo>
                  <a:lnTo>
                    <a:pt x="1129644" y="1141505"/>
                  </a:lnTo>
                  <a:lnTo>
                    <a:pt x="1131399" y="1144228"/>
                  </a:lnTo>
                  <a:lnTo>
                    <a:pt x="1134854" y="1147227"/>
                  </a:lnTo>
                  <a:lnTo>
                    <a:pt x="1134038" y="1152137"/>
                  </a:lnTo>
                  <a:lnTo>
                    <a:pt x="1130182" y="1155432"/>
                  </a:lnTo>
                  <a:lnTo>
                    <a:pt x="1125671" y="1156055"/>
                  </a:lnTo>
                  <a:close/>
                </a:path>
                <a:path w="2330450" h="1436370" extrusionOk="0">
                  <a:moveTo>
                    <a:pt x="611017" y="1221294"/>
                  </a:moveTo>
                  <a:lnTo>
                    <a:pt x="606098" y="1220426"/>
                  </a:lnTo>
                  <a:lnTo>
                    <a:pt x="602836" y="1216551"/>
                  </a:lnTo>
                  <a:lnTo>
                    <a:pt x="602261" y="1212048"/>
                  </a:lnTo>
                  <a:lnTo>
                    <a:pt x="606587" y="1208026"/>
                  </a:lnTo>
                  <a:lnTo>
                    <a:pt x="611549" y="1207946"/>
                  </a:lnTo>
                  <a:lnTo>
                    <a:pt x="614231" y="1211260"/>
                  </a:lnTo>
                  <a:lnTo>
                    <a:pt x="616894" y="1213114"/>
                  </a:lnTo>
                  <a:lnTo>
                    <a:pt x="616820" y="1216157"/>
                  </a:lnTo>
                  <a:lnTo>
                    <a:pt x="614070" y="1217888"/>
                  </a:lnTo>
                  <a:lnTo>
                    <a:pt x="611017" y="1221294"/>
                  </a:lnTo>
                  <a:close/>
                </a:path>
                <a:path w="2330450" h="1436370" extrusionOk="0">
                  <a:moveTo>
                    <a:pt x="1033676" y="1221085"/>
                  </a:moveTo>
                  <a:lnTo>
                    <a:pt x="1029609" y="1216792"/>
                  </a:lnTo>
                  <a:lnTo>
                    <a:pt x="1029529" y="1211839"/>
                  </a:lnTo>
                  <a:lnTo>
                    <a:pt x="1032841" y="1209147"/>
                  </a:lnTo>
                  <a:lnTo>
                    <a:pt x="1034695" y="1206486"/>
                  </a:lnTo>
                  <a:lnTo>
                    <a:pt x="1037736" y="1206560"/>
                  </a:lnTo>
                  <a:lnTo>
                    <a:pt x="1039478" y="1209295"/>
                  </a:lnTo>
                  <a:lnTo>
                    <a:pt x="1042908" y="1212319"/>
                  </a:lnTo>
                  <a:lnTo>
                    <a:pt x="1042061" y="1217223"/>
                  </a:lnTo>
                  <a:lnTo>
                    <a:pt x="1038187" y="1220494"/>
                  </a:lnTo>
                  <a:lnTo>
                    <a:pt x="1033676" y="1221085"/>
                  </a:lnTo>
                  <a:close/>
                </a:path>
                <a:path w="2330450" h="1436370" extrusionOk="0">
                  <a:moveTo>
                    <a:pt x="1090027" y="1221097"/>
                  </a:moveTo>
                  <a:lnTo>
                    <a:pt x="1085967" y="1216767"/>
                  </a:lnTo>
                  <a:lnTo>
                    <a:pt x="1085893" y="1211821"/>
                  </a:lnTo>
                  <a:lnTo>
                    <a:pt x="1089205" y="1209147"/>
                  </a:lnTo>
                  <a:lnTo>
                    <a:pt x="1091065" y="1206492"/>
                  </a:lnTo>
                  <a:lnTo>
                    <a:pt x="1094112" y="1206566"/>
                  </a:lnTo>
                  <a:lnTo>
                    <a:pt x="1095848" y="1209295"/>
                  </a:lnTo>
                  <a:lnTo>
                    <a:pt x="1099290" y="1212338"/>
                  </a:lnTo>
                  <a:lnTo>
                    <a:pt x="1098394" y="1217235"/>
                  </a:lnTo>
                  <a:lnTo>
                    <a:pt x="1094538" y="1220469"/>
                  </a:lnTo>
                  <a:lnTo>
                    <a:pt x="1090027" y="1221097"/>
                  </a:lnTo>
                  <a:close/>
                </a:path>
                <a:path w="2330450" h="1436370" extrusionOk="0">
                  <a:moveTo>
                    <a:pt x="835459" y="1227023"/>
                  </a:moveTo>
                  <a:lnTo>
                    <a:pt x="830497" y="1226524"/>
                  </a:lnTo>
                  <a:lnTo>
                    <a:pt x="826944" y="1222884"/>
                  </a:lnTo>
                  <a:lnTo>
                    <a:pt x="826079" y="1218412"/>
                  </a:lnTo>
                  <a:lnTo>
                    <a:pt x="830089" y="1214094"/>
                  </a:lnTo>
                  <a:lnTo>
                    <a:pt x="835027" y="1213681"/>
                  </a:lnTo>
                  <a:lnTo>
                    <a:pt x="837937" y="1216804"/>
                  </a:lnTo>
                  <a:lnTo>
                    <a:pt x="840724" y="1218473"/>
                  </a:lnTo>
                  <a:lnTo>
                    <a:pt x="840879" y="1221504"/>
                  </a:lnTo>
                  <a:lnTo>
                    <a:pt x="838253" y="1223414"/>
                  </a:lnTo>
                  <a:lnTo>
                    <a:pt x="835459" y="1227023"/>
                  </a:lnTo>
                  <a:close/>
                </a:path>
                <a:path w="2330450" h="1436370" extrusionOk="0">
                  <a:moveTo>
                    <a:pt x="890353" y="1229814"/>
                  </a:moveTo>
                  <a:lnTo>
                    <a:pt x="887312" y="1229654"/>
                  </a:lnTo>
                  <a:lnTo>
                    <a:pt x="885644" y="1226869"/>
                  </a:lnTo>
                  <a:lnTo>
                    <a:pt x="882301" y="1223752"/>
                  </a:lnTo>
                  <a:lnTo>
                    <a:pt x="883277" y="1218880"/>
                  </a:lnTo>
                  <a:lnTo>
                    <a:pt x="887263" y="1215720"/>
                  </a:lnTo>
                  <a:lnTo>
                    <a:pt x="891799" y="1215276"/>
                  </a:lnTo>
                  <a:lnTo>
                    <a:pt x="895729" y="1219674"/>
                  </a:lnTo>
                  <a:lnTo>
                    <a:pt x="895667" y="1224615"/>
                  </a:lnTo>
                  <a:lnTo>
                    <a:pt x="892281" y="1227202"/>
                  </a:lnTo>
                  <a:lnTo>
                    <a:pt x="890353" y="1229814"/>
                  </a:lnTo>
                  <a:close/>
                </a:path>
                <a:path w="2330450" h="1436370" extrusionOk="0">
                  <a:moveTo>
                    <a:pt x="947699" y="1230152"/>
                  </a:moveTo>
                  <a:lnTo>
                    <a:pt x="942786" y="1229302"/>
                  </a:lnTo>
                  <a:lnTo>
                    <a:pt x="939505" y="1225446"/>
                  </a:lnTo>
                  <a:lnTo>
                    <a:pt x="938912" y="1220943"/>
                  </a:lnTo>
                  <a:lnTo>
                    <a:pt x="943219" y="1216896"/>
                  </a:lnTo>
                  <a:lnTo>
                    <a:pt x="948187" y="1216810"/>
                  </a:lnTo>
                  <a:lnTo>
                    <a:pt x="950888" y="1220112"/>
                  </a:lnTo>
                  <a:lnTo>
                    <a:pt x="953557" y="1221960"/>
                  </a:lnTo>
                  <a:lnTo>
                    <a:pt x="953483" y="1224997"/>
                  </a:lnTo>
                  <a:lnTo>
                    <a:pt x="950739" y="1226734"/>
                  </a:lnTo>
                  <a:lnTo>
                    <a:pt x="947699" y="1230152"/>
                  </a:lnTo>
                  <a:close/>
                </a:path>
                <a:path w="2330450" h="1436370" extrusionOk="0">
                  <a:moveTo>
                    <a:pt x="573408" y="1232727"/>
                  </a:moveTo>
                  <a:lnTo>
                    <a:pt x="571573" y="1230054"/>
                  </a:lnTo>
                  <a:lnTo>
                    <a:pt x="568038" y="1227171"/>
                  </a:lnTo>
                  <a:lnTo>
                    <a:pt x="568693" y="1222237"/>
                  </a:lnTo>
                  <a:lnTo>
                    <a:pt x="572438" y="1218812"/>
                  </a:lnTo>
                  <a:lnTo>
                    <a:pt x="576943" y="1218073"/>
                  </a:lnTo>
                  <a:lnTo>
                    <a:pt x="581151" y="1222200"/>
                  </a:lnTo>
                  <a:lnTo>
                    <a:pt x="581429" y="1227140"/>
                  </a:lnTo>
                  <a:lnTo>
                    <a:pt x="578216" y="1229949"/>
                  </a:lnTo>
                  <a:lnTo>
                    <a:pt x="576467" y="1232678"/>
                  </a:lnTo>
                  <a:lnTo>
                    <a:pt x="573408" y="1232727"/>
                  </a:lnTo>
                  <a:close/>
                </a:path>
                <a:path w="2330450" h="1436370" extrusionOk="0">
                  <a:moveTo>
                    <a:pt x="1003204" y="1232752"/>
                  </a:moveTo>
                  <a:lnTo>
                    <a:pt x="1000157" y="1232641"/>
                  </a:lnTo>
                  <a:lnTo>
                    <a:pt x="998446" y="1229888"/>
                  </a:lnTo>
                  <a:lnTo>
                    <a:pt x="995047" y="1226826"/>
                  </a:lnTo>
                  <a:lnTo>
                    <a:pt x="995955" y="1221935"/>
                  </a:lnTo>
                  <a:lnTo>
                    <a:pt x="999873" y="1218714"/>
                  </a:lnTo>
                  <a:lnTo>
                    <a:pt x="1004397" y="1218184"/>
                  </a:lnTo>
                  <a:lnTo>
                    <a:pt x="1008401" y="1222514"/>
                  </a:lnTo>
                  <a:lnTo>
                    <a:pt x="1008432" y="1227467"/>
                  </a:lnTo>
                  <a:lnTo>
                    <a:pt x="1005089" y="1230110"/>
                  </a:lnTo>
                  <a:lnTo>
                    <a:pt x="1003204" y="1232752"/>
                  </a:lnTo>
                  <a:close/>
                </a:path>
                <a:path w="2330450" h="1436370" extrusionOk="0">
                  <a:moveTo>
                    <a:pt x="1060303" y="1231668"/>
                  </a:moveTo>
                  <a:lnTo>
                    <a:pt x="1055403" y="1230744"/>
                  </a:lnTo>
                  <a:lnTo>
                    <a:pt x="1052189" y="1226814"/>
                  </a:lnTo>
                  <a:lnTo>
                    <a:pt x="1051689" y="1222299"/>
                  </a:lnTo>
                  <a:lnTo>
                    <a:pt x="1056058" y="1218331"/>
                  </a:lnTo>
                  <a:lnTo>
                    <a:pt x="1061020" y="1218331"/>
                  </a:lnTo>
                  <a:lnTo>
                    <a:pt x="1063659" y="1221676"/>
                  </a:lnTo>
                  <a:lnTo>
                    <a:pt x="1066291" y="1223574"/>
                  </a:lnTo>
                  <a:lnTo>
                    <a:pt x="1066168" y="1226610"/>
                  </a:lnTo>
                  <a:lnTo>
                    <a:pt x="1063393" y="1228298"/>
                  </a:lnTo>
                  <a:lnTo>
                    <a:pt x="1060303" y="1231668"/>
                  </a:lnTo>
                  <a:close/>
                </a:path>
                <a:path w="2330450" h="1436370" extrusionOk="0">
                  <a:moveTo>
                    <a:pt x="1912566" y="1232703"/>
                  </a:moveTo>
                  <a:lnTo>
                    <a:pt x="1910726" y="1229986"/>
                  </a:lnTo>
                  <a:lnTo>
                    <a:pt x="1907474" y="1227276"/>
                  </a:lnTo>
                  <a:lnTo>
                    <a:pt x="1907653" y="1222336"/>
                  </a:lnTo>
                  <a:lnTo>
                    <a:pt x="1911762" y="1218110"/>
                  </a:lnTo>
                  <a:lnTo>
                    <a:pt x="1916273" y="1218757"/>
                  </a:lnTo>
                  <a:lnTo>
                    <a:pt x="1920098" y="1222095"/>
                  </a:lnTo>
                  <a:lnTo>
                    <a:pt x="1920871" y="1227011"/>
                  </a:lnTo>
                  <a:lnTo>
                    <a:pt x="1917382" y="1230011"/>
                  </a:lnTo>
                  <a:lnTo>
                    <a:pt x="1915624" y="1232690"/>
                  </a:lnTo>
                  <a:lnTo>
                    <a:pt x="1912566" y="1232703"/>
                  </a:lnTo>
                  <a:close/>
                </a:path>
                <a:path w="2330450" h="1436370" extrusionOk="0">
                  <a:moveTo>
                    <a:pt x="633709" y="1232955"/>
                  </a:moveTo>
                  <a:lnTo>
                    <a:pt x="628753" y="1232419"/>
                  </a:lnTo>
                  <a:lnTo>
                    <a:pt x="625224" y="1228760"/>
                  </a:lnTo>
                  <a:lnTo>
                    <a:pt x="624390" y="1224288"/>
                  </a:lnTo>
                  <a:lnTo>
                    <a:pt x="628419" y="1219989"/>
                  </a:lnTo>
                  <a:lnTo>
                    <a:pt x="633369" y="1219607"/>
                  </a:lnTo>
                  <a:lnTo>
                    <a:pt x="636255" y="1222748"/>
                  </a:lnTo>
                  <a:lnTo>
                    <a:pt x="639035" y="1224430"/>
                  </a:lnTo>
                  <a:lnTo>
                    <a:pt x="639165" y="1227460"/>
                  </a:lnTo>
                  <a:lnTo>
                    <a:pt x="636526" y="1229364"/>
                  </a:lnTo>
                  <a:lnTo>
                    <a:pt x="633709" y="1232955"/>
                  </a:lnTo>
                  <a:close/>
                </a:path>
                <a:path w="2330450" h="1436370" extrusionOk="0">
                  <a:moveTo>
                    <a:pt x="857397" y="1238967"/>
                  </a:moveTo>
                  <a:lnTo>
                    <a:pt x="852459" y="1238234"/>
                  </a:lnTo>
                  <a:lnTo>
                    <a:pt x="849085" y="1234452"/>
                  </a:lnTo>
                  <a:lnTo>
                    <a:pt x="848406" y="1229955"/>
                  </a:lnTo>
                  <a:lnTo>
                    <a:pt x="852614" y="1225822"/>
                  </a:lnTo>
                  <a:lnTo>
                    <a:pt x="857564" y="1225619"/>
                  </a:lnTo>
                  <a:lnTo>
                    <a:pt x="860338" y="1228859"/>
                  </a:lnTo>
                  <a:lnTo>
                    <a:pt x="863045" y="1230639"/>
                  </a:lnTo>
                  <a:lnTo>
                    <a:pt x="863051" y="1233688"/>
                  </a:lnTo>
                  <a:lnTo>
                    <a:pt x="860351" y="1235481"/>
                  </a:lnTo>
                  <a:lnTo>
                    <a:pt x="857397" y="1238967"/>
                  </a:lnTo>
                  <a:close/>
                </a:path>
                <a:path w="2330450" h="1436370" extrusionOk="0">
                  <a:moveTo>
                    <a:pt x="913853" y="1240409"/>
                  </a:moveTo>
                  <a:lnTo>
                    <a:pt x="908910" y="1239756"/>
                  </a:lnTo>
                  <a:lnTo>
                    <a:pt x="905474" y="1236023"/>
                  </a:lnTo>
                  <a:lnTo>
                    <a:pt x="904732" y="1231532"/>
                  </a:lnTo>
                  <a:lnTo>
                    <a:pt x="908873" y="1227337"/>
                  </a:lnTo>
                  <a:lnTo>
                    <a:pt x="913829" y="1227054"/>
                  </a:lnTo>
                  <a:lnTo>
                    <a:pt x="916647" y="1230257"/>
                  </a:lnTo>
                  <a:lnTo>
                    <a:pt x="919384" y="1232001"/>
                  </a:lnTo>
                  <a:lnTo>
                    <a:pt x="919427" y="1235056"/>
                  </a:lnTo>
                  <a:lnTo>
                    <a:pt x="916752" y="1236885"/>
                  </a:lnTo>
                  <a:lnTo>
                    <a:pt x="913853" y="1240409"/>
                  </a:lnTo>
                  <a:close/>
                </a:path>
                <a:path w="2330450" h="1436370" extrusionOk="0">
                  <a:moveTo>
                    <a:pt x="538747" y="1241900"/>
                  </a:moveTo>
                  <a:lnTo>
                    <a:pt x="534421" y="1237908"/>
                  </a:lnTo>
                  <a:lnTo>
                    <a:pt x="534001" y="1232980"/>
                  </a:lnTo>
                  <a:lnTo>
                    <a:pt x="537134" y="1230079"/>
                  </a:lnTo>
                  <a:lnTo>
                    <a:pt x="538809" y="1227300"/>
                  </a:lnTo>
                  <a:lnTo>
                    <a:pt x="541849" y="1227159"/>
                  </a:lnTo>
                  <a:lnTo>
                    <a:pt x="543771" y="1229770"/>
                  </a:lnTo>
                  <a:lnTo>
                    <a:pt x="547392" y="1232555"/>
                  </a:lnTo>
                  <a:lnTo>
                    <a:pt x="546886" y="1237507"/>
                  </a:lnTo>
                  <a:lnTo>
                    <a:pt x="543234" y="1241049"/>
                  </a:lnTo>
                  <a:lnTo>
                    <a:pt x="538747" y="1241900"/>
                  </a:lnTo>
                  <a:close/>
                </a:path>
                <a:path w="2330450" h="1436370" extrusionOk="0">
                  <a:moveTo>
                    <a:pt x="965496" y="1241801"/>
                  </a:moveTo>
                  <a:lnTo>
                    <a:pt x="961412" y="1237532"/>
                  </a:lnTo>
                  <a:lnTo>
                    <a:pt x="961288" y="1232586"/>
                  </a:lnTo>
                  <a:lnTo>
                    <a:pt x="964588" y="1229875"/>
                  </a:lnTo>
                  <a:lnTo>
                    <a:pt x="966417" y="1227196"/>
                  </a:lnTo>
                  <a:lnTo>
                    <a:pt x="969470" y="1227251"/>
                  </a:lnTo>
                  <a:lnTo>
                    <a:pt x="971225" y="1229974"/>
                  </a:lnTo>
                  <a:lnTo>
                    <a:pt x="974673" y="1232974"/>
                  </a:lnTo>
                  <a:lnTo>
                    <a:pt x="973863" y="1237883"/>
                  </a:lnTo>
                  <a:lnTo>
                    <a:pt x="970007" y="1241179"/>
                  </a:lnTo>
                  <a:lnTo>
                    <a:pt x="965496" y="1241801"/>
                  </a:lnTo>
                  <a:close/>
                </a:path>
                <a:path w="2330450" h="1436370" extrusionOk="0">
                  <a:moveTo>
                    <a:pt x="599665" y="1243279"/>
                  </a:moveTo>
                  <a:lnTo>
                    <a:pt x="594703" y="1242793"/>
                  </a:lnTo>
                  <a:lnTo>
                    <a:pt x="591131" y="1239165"/>
                  </a:lnTo>
                  <a:lnTo>
                    <a:pt x="590260" y="1234692"/>
                  </a:lnTo>
                  <a:lnTo>
                    <a:pt x="594252" y="1230362"/>
                  </a:lnTo>
                  <a:lnTo>
                    <a:pt x="599196" y="1229931"/>
                  </a:lnTo>
                  <a:lnTo>
                    <a:pt x="602113" y="1233042"/>
                  </a:lnTo>
                  <a:lnTo>
                    <a:pt x="604906" y="1234705"/>
                  </a:lnTo>
                  <a:lnTo>
                    <a:pt x="605060" y="1237742"/>
                  </a:lnTo>
                  <a:lnTo>
                    <a:pt x="602446" y="1239657"/>
                  </a:lnTo>
                  <a:lnTo>
                    <a:pt x="599665" y="1243279"/>
                  </a:lnTo>
                  <a:close/>
                </a:path>
                <a:path w="2330450" h="1436370" extrusionOk="0">
                  <a:moveTo>
                    <a:pt x="1026464" y="1243396"/>
                  </a:moveTo>
                  <a:lnTo>
                    <a:pt x="1021533" y="1242663"/>
                  </a:lnTo>
                  <a:lnTo>
                    <a:pt x="1018158" y="1238881"/>
                  </a:lnTo>
                  <a:lnTo>
                    <a:pt x="1017473" y="1234391"/>
                  </a:lnTo>
                  <a:lnTo>
                    <a:pt x="1021687" y="1230257"/>
                  </a:lnTo>
                  <a:lnTo>
                    <a:pt x="1026637" y="1230054"/>
                  </a:lnTo>
                  <a:lnTo>
                    <a:pt x="1029411" y="1233294"/>
                  </a:lnTo>
                  <a:lnTo>
                    <a:pt x="1032118" y="1235081"/>
                  </a:lnTo>
                  <a:lnTo>
                    <a:pt x="1032124" y="1238117"/>
                  </a:lnTo>
                  <a:lnTo>
                    <a:pt x="1029424" y="1239916"/>
                  </a:lnTo>
                  <a:lnTo>
                    <a:pt x="1026464" y="1243396"/>
                  </a:lnTo>
                  <a:close/>
                </a:path>
                <a:path w="2330450" h="1436370" extrusionOk="0">
                  <a:moveTo>
                    <a:pt x="1934231" y="1243353"/>
                  </a:moveTo>
                  <a:lnTo>
                    <a:pt x="1929961" y="1239281"/>
                  </a:lnTo>
                  <a:lnTo>
                    <a:pt x="1929633" y="1234347"/>
                  </a:lnTo>
                  <a:lnTo>
                    <a:pt x="1932816" y="1231501"/>
                  </a:lnTo>
                  <a:lnTo>
                    <a:pt x="1934534" y="1228748"/>
                  </a:lnTo>
                  <a:lnTo>
                    <a:pt x="1937580" y="1228656"/>
                  </a:lnTo>
                  <a:lnTo>
                    <a:pt x="1939453" y="1231298"/>
                  </a:lnTo>
                  <a:lnTo>
                    <a:pt x="1943025" y="1234150"/>
                  </a:lnTo>
                  <a:lnTo>
                    <a:pt x="1942431" y="1239084"/>
                  </a:lnTo>
                  <a:lnTo>
                    <a:pt x="1938724" y="1242565"/>
                  </a:lnTo>
                  <a:lnTo>
                    <a:pt x="1934231" y="1243353"/>
                  </a:lnTo>
                  <a:close/>
                </a:path>
                <a:path w="2330450" h="1436370" extrusionOk="0">
                  <a:moveTo>
                    <a:pt x="655689" y="1244881"/>
                  </a:moveTo>
                  <a:lnTo>
                    <a:pt x="650758" y="1244148"/>
                  </a:lnTo>
                  <a:lnTo>
                    <a:pt x="647384" y="1240366"/>
                  </a:lnTo>
                  <a:lnTo>
                    <a:pt x="646698" y="1235869"/>
                  </a:lnTo>
                  <a:lnTo>
                    <a:pt x="650913" y="1231735"/>
                  </a:lnTo>
                  <a:lnTo>
                    <a:pt x="655862" y="1231532"/>
                  </a:lnTo>
                  <a:lnTo>
                    <a:pt x="658637" y="1234772"/>
                  </a:lnTo>
                  <a:lnTo>
                    <a:pt x="661344" y="1236553"/>
                  </a:lnTo>
                  <a:lnTo>
                    <a:pt x="661350" y="1239602"/>
                  </a:lnTo>
                  <a:lnTo>
                    <a:pt x="658649" y="1241394"/>
                  </a:lnTo>
                  <a:lnTo>
                    <a:pt x="655689" y="1244881"/>
                  </a:lnTo>
                  <a:close/>
                </a:path>
                <a:path w="2330450" h="1436370" extrusionOk="0">
                  <a:moveTo>
                    <a:pt x="874984" y="1250653"/>
                  </a:moveTo>
                  <a:lnTo>
                    <a:pt x="870924" y="1246359"/>
                  </a:lnTo>
                  <a:lnTo>
                    <a:pt x="870837" y="1241407"/>
                  </a:lnTo>
                  <a:lnTo>
                    <a:pt x="874150" y="1238721"/>
                  </a:lnTo>
                  <a:lnTo>
                    <a:pt x="876004" y="1236054"/>
                  </a:lnTo>
                  <a:lnTo>
                    <a:pt x="879050" y="1236128"/>
                  </a:lnTo>
                  <a:lnTo>
                    <a:pt x="880793" y="1238863"/>
                  </a:lnTo>
                  <a:lnTo>
                    <a:pt x="884222" y="1241887"/>
                  </a:lnTo>
                  <a:lnTo>
                    <a:pt x="883370" y="1246791"/>
                  </a:lnTo>
                  <a:lnTo>
                    <a:pt x="879501" y="1250061"/>
                  </a:lnTo>
                  <a:lnTo>
                    <a:pt x="874984" y="1250653"/>
                  </a:lnTo>
                  <a:close/>
                </a:path>
                <a:path w="2330450" h="1436370" extrusionOk="0">
                  <a:moveTo>
                    <a:pt x="935723" y="1252365"/>
                  </a:moveTo>
                  <a:lnTo>
                    <a:pt x="930823" y="1251441"/>
                  </a:lnTo>
                  <a:lnTo>
                    <a:pt x="927609" y="1247511"/>
                  </a:lnTo>
                  <a:lnTo>
                    <a:pt x="927109" y="1242996"/>
                  </a:lnTo>
                  <a:lnTo>
                    <a:pt x="931478" y="1239029"/>
                  </a:lnTo>
                  <a:lnTo>
                    <a:pt x="936434" y="1239029"/>
                  </a:lnTo>
                  <a:lnTo>
                    <a:pt x="939072" y="1242374"/>
                  </a:lnTo>
                  <a:lnTo>
                    <a:pt x="941711" y="1244265"/>
                  </a:lnTo>
                  <a:lnTo>
                    <a:pt x="941594" y="1247308"/>
                  </a:lnTo>
                  <a:lnTo>
                    <a:pt x="938819" y="1248996"/>
                  </a:lnTo>
                  <a:lnTo>
                    <a:pt x="935723" y="1252365"/>
                  </a:lnTo>
                  <a:close/>
                </a:path>
                <a:path w="2330450" h="1436370" extrusionOk="0">
                  <a:moveTo>
                    <a:pt x="560679" y="1253647"/>
                  </a:moveTo>
                  <a:lnTo>
                    <a:pt x="556544" y="1249427"/>
                  </a:lnTo>
                  <a:lnTo>
                    <a:pt x="556371" y="1244481"/>
                  </a:lnTo>
                  <a:lnTo>
                    <a:pt x="559634" y="1241733"/>
                  </a:lnTo>
                  <a:lnTo>
                    <a:pt x="561439" y="1239035"/>
                  </a:lnTo>
                  <a:lnTo>
                    <a:pt x="564491" y="1239054"/>
                  </a:lnTo>
                  <a:lnTo>
                    <a:pt x="566277" y="1241764"/>
                  </a:lnTo>
                  <a:lnTo>
                    <a:pt x="569756" y="1244721"/>
                  </a:lnTo>
                  <a:lnTo>
                    <a:pt x="568996" y="1249643"/>
                  </a:lnTo>
                  <a:lnTo>
                    <a:pt x="565190" y="1252988"/>
                  </a:lnTo>
                  <a:lnTo>
                    <a:pt x="560679" y="1253647"/>
                  </a:lnTo>
                  <a:close/>
                </a:path>
                <a:path w="2330450" h="1436370" extrusionOk="0">
                  <a:moveTo>
                    <a:pt x="992278" y="1253776"/>
                  </a:moveTo>
                  <a:lnTo>
                    <a:pt x="987353" y="1252987"/>
                  </a:lnTo>
                  <a:lnTo>
                    <a:pt x="984023" y="1249162"/>
                  </a:lnTo>
                  <a:lnTo>
                    <a:pt x="983386" y="1244665"/>
                  </a:lnTo>
                  <a:lnTo>
                    <a:pt x="987638" y="1240581"/>
                  </a:lnTo>
                  <a:lnTo>
                    <a:pt x="992600" y="1240427"/>
                  </a:lnTo>
                  <a:lnTo>
                    <a:pt x="995337" y="1243698"/>
                  </a:lnTo>
                  <a:lnTo>
                    <a:pt x="998025" y="1245509"/>
                  </a:lnTo>
                  <a:lnTo>
                    <a:pt x="997995" y="1248558"/>
                  </a:lnTo>
                  <a:lnTo>
                    <a:pt x="995269" y="1250326"/>
                  </a:lnTo>
                  <a:lnTo>
                    <a:pt x="992278" y="1253776"/>
                  </a:lnTo>
                  <a:close/>
                </a:path>
                <a:path w="2330450" h="1436370" extrusionOk="0">
                  <a:moveTo>
                    <a:pt x="1904446" y="1253875"/>
                  </a:moveTo>
                  <a:lnTo>
                    <a:pt x="1899656" y="1252797"/>
                  </a:lnTo>
                  <a:lnTo>
                    <a:pt x="1897630" y="1249039"/>
                  </a:lnTo>
                  <a:lnTo>
                    <a:pt x="1895300" y="1246630"/>
                  </a:lnTo>
                  <a:lnTo>
                    <a:pt x="1897574" y="1244450"/>
                  </a:lnTo>
                  <a:lnTo>
                    <a:pt x="1899817" y="1240563"/>
                  </a:lnTo>
                  <a:lnTo>
                    <a:pt x="1904785" y="1240477"/>
                  </a:lnTo>
                  <a:lnTo>
                    <a:pt x="1907498" y="1243834"/>
                  </a:lnTo>
                  <a:lnTo>
                    <a:pt x="1912059" y="1247031"/>
                  </a:lnTo>
                  <a:lnTo>
                    <a:pt x="1907412" y="1250277"/>
                  </a:lnTo>
                  <a:lnTo>
                    <a:pt x="1904446" y="1253875"/>
                  </a:lnTo>
                  <a:close/>
                </a:path>
                <a:path w="2330450" h="1436370" extrusionOk="0">
                  <a:moveTo>
                    <a:pt x="621226" y="1255346"/>
                  </a:moveTo>
                  <a:lnTo>
                    <a:pt x="616344" y="1254373"/>
                  </a:lnTo>
                  <a:lnTo>
                    <a:pt x="613168" y="1250400"/>
                  </a:lnTo>
                  <a:lnTo>
                    <a:pt x="612729" y="1245879"/>
                  </a:lnTo>
                  <a:lnTo>
                    <a:pt x="617135" y="1241961"/>
                  </a:lnTo>
                  <a:lnTo>
                    <a:pt x="622091" y="1242023"/>
                  </a:lnTo>
                  <a:lnTo>
                    <a:pt x="624693" y="1245392"/>
                  </a:lnTo>
                  <a:lnTo>
                    <a:pt x="627307" y="1247314"/>
                  </a:lnTo>
                  <a:lnTo>
                    <a:pt x="627146" y="1250351"/>
                  </a:lnTo>
                  <a:lnTo>
                    <a:pt x="624353" y="1252008"/>
                  </a:lnTo>
                  <a:lnTo>
                    <a:pt x="621226" y="1255346"/>
                  </a:lnTo>
                  <a:close/>
                </a:path>
                <a:path w="2330450" h="1436370" extrusionOk="0">
                  <a:moveTo>
                    <a:pt x="677905" y="1256720"/>
                  </a:moveTo>
                  <a:lnTo>
                    <a:pt x="672974" y="1255963"/>
                  </a:lnTo>
                  <a:lnTo>
                    <a:pt x="669618" y="1252162"/>
                  </a:lnTo>
                  <a:lnTo>
                    <a:pt x="668957" y="1247665"/>
                  </a:lnTo>
                  <a:lnTo>
                    <a:pt x="673190" y="1243550"/>
                  </a:lnTo>
                  <a:lnTo>
                    <a:pt x="678152" y="1243378"/>
                  </a:lnTo>
                  <a:lnTo>
                    <a:pt x="680902" y="1246630"/>
                  </a:lnTo>
                  <a:lnTo>
                    <a:pt x="683609" y="1248423"/>
                  </a:lnTo>
                  <a:lnTo>
                    <a:pt x="683590" y="1251466"/>
                  </a:lnTo>
                  <a:lnTo>
                    <a:pt x="680877" y="1253252"/>
                  </a:lnTo>
                  <a:lnTo>
                    <a:pt x="677905" y="1256720"/>
                  </a:lnTo>
                  <a:close/>
                </a:path>
                <a:path w="2330450" h="1436370" extrusionOk="0">
                  <a:moveTo>
                    <a:pt x="897200" y="1262474"/>
                  </a:moveTo>
                  <a:lnTo>
                    <a:pt x="893164" y="1258162"/>
                  </a:lnTo>
                  <a:lnTo>
                    <a:pt x="893090" y="1253215"/>
                  </a:lnTo>
                  <a:lnTo>
                    <a:pt x="896415" y="1250542"/>
                  </a:lnTo>
                  <a:lnTo>
                    <a:pt x="898275" y="1247887"/>
                  </a:lnTo>
                  <a:lnTo>
                    <a:pt x="901321" y="1247967"/>
                  </a:lnTo>
                  <a:lnTo>
                    <a:pt x="903058" y="1250702"/>
                  </a:lnTo>
                  <a:lnTo>
                    <a:pt x="906475" y="1253745"/>
                  </a:lnTo>
                  <a:lnTo>
                    <a:pt x="905604" y="1258642"/>
                  </a:lnTo>
                  <a:lnTo>
                    <a:pt x="901717" y="1261901"/>
                  </a:lnTo>
                  <a:lnTo>
                    <a:pt x="897200" y="1262474"/>
                  </a:lnTo>
                  <a:close/>
                </a:path>
                <a:path w="2330450" h="1436370" extrusionOk="0">
                  <a:moveTo>
                    <a:pt x="958315" y="1264081"/>
                  </a:moveTo>
                  <a:lnTo>
                    <a:pt x="953378" y="1263398"/>
                  </a:lnTo>
                  <a:lnTo>
                    <a:pt x="949961" y="1259646"/>
                  </a:lnTo>
                  <a:lnTo>
                    <a:pt x="949238" y="1255156"/>
                  </a:lnTo>
                  <a:lnTo>
                    <a:pt x="953396" y="1250985"/>
                  </a:lnTo>
                  <a:lnTo>
                    <a:pt x="958346" y="1250721"/>
                  </a:lnTo>
                  <a:lnTo>
                    <a:pt x="961152" y="1253936"/>
                  </a:lnTo>
                  <a:lnTo>
                    <a:pt x="963877" y="1255692"/>
                  </a:lnTo>
                  <a:lnTo>
                    <a:pt x="963914" y="1258747"/>
                  </a:lnTo>
                  <a:lnTo>
                    <a:pt x="961232" y="1260564"/>
                  </a:lnTo>
                  <a:lnTo>
                    <a:pt x="958315" y="1264081"/>
                  </a:lnTo>
                  <a:close/>
                </a:path>
                <a:path w="2330450" h="1436370" extrusionOk="0">
                  <a:moveTo>
                    <a:pt x="600629" y="1187285"/>
                  </a:moveTo>
                  <a:lnTo>
                    <a:pt x="595711" y="1186417"/>
                  </a:lnTo>
                  <a:lnTo>
                    <a:pt x="592448" y="1182542"/>
                  </a:lnTo>
                  <a:lnTo>
                    <a:pt x="591873" y="1178039"/>
                  </a:lnTo>
                  <a:lnTo>
                    <a:pt x="596199" y="1174017"/>
                  </a:lnTo>
                  <a:lnTo>
                    <a:pt x="601161" y="1173943"/>
                  </a:lnTo>
                  <a:lnTo>
                    <a:pt x="603843" y="1177251"/>
                  </a:lnTo>
                  <a:lnTo>
                    <a:pt x="606506" y="1179111"/>
                  </a:lnTo>
                  <a:lnTo>
                    <a:pt x="606432" y="1182154"/>
                  </a:lnTo>
                  <a:lnTo>
                    <a:pt x="603682" y="1183885"/>
                  </a:lnTo>
                  <a:lnTo>
                    <a:pt x="600629" y="1187285"/>
                  </a:lnTo>
                  <a:close/>
                </a:path>
                <a:path w="2330450" h="1436370" extrusionOk="0">
                  <a:moveTo>
                    <a:pt x="1027836" y="1187261"/>
                  </a:moveTo>
                  <a:lnTo>
                    <a:pt x="1022917" y="1186454"/>
                  </a:lnTo>
                  <a:lnTo>
                    <a:pt x="1019605" y="1182610"/>
                  </a:lnTo>
                  <a:lnTo>
                    <a:pt x="1018987" y="1178113"/>
                  </a:lnTo>
                  <a:lnTo>
                    <a:pt x="1023269" y="1174042"/>
                  </a:lnTo>
                  <a:lnTo>
                    <a:pt x="1028231" y="1173919"/>
                  </a:lnTo>
                  <a:lnTo>
                    <a:pt x="1030950" y="1177202"/>
                  </a:lnTo>
                  <a:lnTo>
                    <a:pt x="1033638" y="1179031"/>
                  </a:lnTo>
                  <a:lnTo>
                    <a:pt x="1033577" y="1182074"/>
                  </a:lnTo>
                  <a:lnTo>
                    <a:pt x="1030851" y="1183824"/>
                  </a:lnTo>
                  <a:lnTo>
                    <a:pt x="1027836" y="1187261"/>
                  </a:lnTo>
                  <a:close/>
                </a:path>
                <a:path w="2330450" h="1436370" extrusionOk="0">
                  <a:moveTo>
                    <a:pt x="1080010" y="1188659"/>
                  </a:moveTo>
                  <a:lnTo>
                    <a:pt x="1075721" y="1184618"/>
                  </a:lnTo>
                  <a:lnTo>
                    <a:pt x="1075363" y="1179690"/>
                  </a:lnTo>
                  <a:lnTo>
                    <a:pt x="1078521" y="1176820"/>
                  </a:lnTo>
                  <a:lnTo>
                    <a:pt x="1080226" y="1174060"/>
                  </a:lnTo>
                  <a:lnTo>
                    <a:pt x="1083279" y="1173955"/>
                  </a:lnTo>
                  <a:lnTo>
                    <a:pt x="1085164" y="1176586"/>
                  </a:lnTo>
                  <a:lnTo>
                    <a:pt x="1088754" y="1179413"/>
                  </a:lnTo>
                  <a:lnTo>
                    <a:pt x="1088192" y="1184359"/>
                  </a:lnTo>
                  <a:lnTo>
                    <a:pt x="1084503" y="1187852"/>
                  </a:lnTo>
                  <a:lnTo>
                    <a:pt x="1080010" y="1188659"/>
                  </a:lnTo>
                  <a:close/>
                </a:path>
                <a:path w="2330450" h="1436370" extrusionOk="0">
                  <a:moveTo>
                    <a:pt x="764110" y="1191616"/>
                  </a:moveTo>
                  <a:lnTo>
                    <a:pt x="759821" y="1187575"/>
                  </a:lnTo>
                  <a:lnTo>
                    <a:pt x="759463" y="1182641"/>
                  </a:lnTo>
                  <a:lnTo>
                    <a:pt x="762627" y="1179770"/>
                  </a:lnTo>
                  <a:lnTo>
                    <a:pt x="764326" y="1177017"/>
                  </a:lnTo>
                  <a:lnTo>
                    <a:pt x="767373" y="1176912"/>
                  </a:lnTo>
                  <a:lnTo>
                    <a:pt x="769258" y="1179536"/>
                  </a:lnTo>
                  <a:lnTo>
                    <a:pt x="772848" y="1182364"/>
                  </a:lnTo>
                  <a:lnTo>
                    <a:pt x="772286" y="1187310"/>
                  </a:lnTo>
                  <a:lnTo>
                    <a:pt x="768603" y="1190809"/>
                  </a:lnTo>
                  <a:lnTo>
                    <a:pt x="764110" y="1191616"/>
                  </a:lnTo>
                  <a:close/>
                </a:path>
                <a:path w="2330450" h="1436370" extrusionOk="0">
                  <a:moveTo>
                    <a:pt x="820079" y="1192990"/>
                  </a:moveTo>
                  <a:lnTo>
                    <a:pt x="816043" y="1188684"/>
                  </a:lnTo>
                  <a:lnTo>
                    <a:pt x="815969" y="1183731"/>
                  </a:lnTo>
                  <a:lnTo>
                    <a:pt x="819294" y="1181058"/>
                  </a:lnTo>
                  <a:lnTo>
                    <a:pt x="821154" y="1178403"/>
                  </a:lnTo>
                  <a:lnTo>
                    <a:pt x="824200" y="1178483"/>
                  </a:lnTo>
                  <a:lnTo>
                    <a:pt x="825937" y="1181224"/>
                  </a:lnTo>
                  <a:lnTo>
                    <a:pt x="829354" y="1184261"/>
                  </a:lnTo>
                  <a:lnTo>
                    <a:pt x="828483" y="1189158"/>
                  </a:lnTo>
                  <a:lnTo>
                    <a:pt x="824602" y="1192417"/>
                  </a:lnTo>
                  <a:lnTo>
                    <a:pt x="820079" y="1192990"/>
                  </a:lnTo>
                  <a:close/>
                </a:path>
                <a:path w="2330450" h="1436370" extrusionOk="0">
                  <a:moveTo>
                    <a:pt x="881145" y="1194604"/>
                  </a:moveTo>
                  <a:lnTo>
                    <a:pt x="876208" y="1193889"/>
                  </a:lnTo>
                  <a:lnTo>
                    <a:pt x="872815" y="1190119"/>
                  </a:lnTo>
                  <a:lnTo>
                    <a:pt x="872123" y="1185629"/>
                  </a:lnTo>
                  <a:lnTo>
                    <a:pt x="876313" y="1181477"/>
                  </a:lnTo>
                  <a:lnTo>
                    <a:pt x="881269" y="1181261"/>
                  </a:lnTo>
                  <a:lnTo>
                    <a:pt x="884056" y="1184489"/>
                  </a:lnTo>
                  <a:lnTo>
                    <a:pt x="886775" y="1186263"/>
                  </a:lnTo>
                  <a:lnTo>
                    <a:pt x="886781" y="1189300"/>
                  </a:lnTo>
                  <a:lnTo>
                    <a:pt x="884087" y="1191105"/>
                  </a:lnTo>
                  <a:lnTo>
                    <a:pt x="881145" y="1194604"/>
                  </a:lnTo>
                  <a:close/>
                </a:path>
                <a:path w="2330450" h="1436370" extrusionOk="0">
                  <a:moveTo>
                    <a:pt x="936421" y="1197277"/>
                  </a:moveTo>
                  <a:lnTo>
                    <a:pt x="933375" y="1197154"/>
                  </a:lnTo>
                  <a:lnTo>
                    <a:pt x="931682" y="1194394"/>
                  </a:lnTo>
                  <a:lnTo>
                    <a:pt x="928301" y="1191308"/>
                  </a:lnTo>
                  <a:lnTo>
                    <a:pt x="929222" y="1186417"/>
                  </a:lnTo>
                  <a:lnTo>
                    <a:pt x="933165" y="1183220"/>
                  </a:lnTo>
                  <a:lnTo>
                    <a:pt x="937700" y="1182721"/>
                  </a:lnTo>
                  <a:lnTo>
                    <a:pt x="941680" y="1187076"/>
                  </a:lnTo>
                  <a:lnTo>
                    <a:pt x="941680" y="1192016"/>
                  </a:lnTo>
                  <a:lnTo>
                    <a:pt x="938319" y="1194647"/>
                  </a:lnTo>
                  <a:lnTo>
                    <a:pt x="936421" y="1197277"/>
                  </a:lnTo>
                  <a:close/>
                </a:path>
                <a:path w="2330450" h="1436370" extrusionOk="0">
                  <a:moveTo>
                    <a:pt x="2273941" y="1196063"/>
                  </a:moveTo>
                  <a:lnTo>
                    <a:pt x="2269627" y="1192041"/>
                  </a:lnTo>
                  <a:lnTo>
                    <a:pt x="2269244" y="1187113"/>
                  </a:lnTo>
                  <a:lnTo>
                    <a:pt x="2272390" y="1184230"/>
                  </a:lnTo>
                  <a:lnTo>
                    <a:pt x="2274077" y="1181464"/>
                  </a:lnTo>
                  <a:lnTo>
                    <a:pt x="2277123" y="1181341"/>
                  </a:lnTo>
                  <a:lnTo>
                    <a:pt x="2279027" y="1183965"/>
                  </a:lnTo>
                  <a:lnTo>
                    <a:pt x="2282629" y="1186774"/>
                  </a:lnTo>
                  <a:lnTo>
                    <a:pt x="2282098" y="1191720"/>
                  </a:lnTo>
                  <a:lnTo>
                    <a:pt x="2278427" y="1195232"/>
                  </a:lnTo>
                  <a:lnTo>
                    <a:pt x="2273941" y="1196063"/>
                  </a:lnTo>
                  <a:close/>
                </a:path>
                <a:path w="2330450" h="1436370" extrusionOk="0">
                  <a:moveTo>
                    <a:pt x="566351" y="1197689"/>
                  </a:moveTo>
                  <a:lnTo>
                    <a:pt x="561469" y="1196722"/>
                  </a:lnTo>
                  <a:lnTo>
                    <a:pt x="558299" y="1192749"/>
                  </a:lnTo>
                  <a:lnTo>
                    <a:pt x="557854" y="1188222"/>
                  </a:lnTo>
                  <a:lnTo>
                    <a:pt x="562260" y="1184304"/>
                  </a:lnTo>
                  <a:lnTo>
                    <a:pt x="567216" y="1184366"/>
                  </a:lnTo>
                  <a:lnTo>
                    <a:pt x="569818" y="1187741"/>
                  </a:lnTo>
                  <a:lnTo>
                    <a:pt x="572432" y="1189663"/>
                  </a:lnTo>
                  <a:lnTo>
                    <a:pt x="572278" y="1192694"/>
                  </a:lnTo>
                  <a:lnTo>
                    <a:pt x="569484" y="1194357"/>
                  </a:lnTo>
                  <a:lnTo>
                    <a:pt x="566351" y="1197689"/>
                  </a:lnTo>
                  <a:close/>
                </a:path>
                <a:path w="2330450" h="1436370" extrusionOk="0">
                  <a:moveTo>
                    <a:pt x="989535" y="1197529"/>
                  </a:moveTo>
                  <a:lnTo>
                    <a:pt x="985246" y="1193489"/>
                  </a:lnTo>
                  <a:lnTo>
                    <a:pt x="984888" y="1188554"/>
                  </a:lnTo>
                  <a:lnTo>
                    <a:pt x="988052" y="1185684"/>
                  </a:lnTo>
                  <a:lnTo>
                    <a:pt x="989751" y="1182930"/>
                  </a:lnTo>
                  <a:lnTo>
                    <a:pt x="992798" y="1182826"/>
                  </a:lnTo>
                  <a:lnTo>
                    <a:pt x="994682" y="1185450"/>
                  </a:lnTo>
                  <a:lnTo>
                    <a:pt x="998273" y="1188277"/>
                  </a:lnTo>
                  <a:lnTo>
                    <a:pt x="997710" y="1193224"/>
                  </a:lnTo>
                  <a:lnTo>
                    <a:pt x="994027" y="1196722"/>
                  </a:lnTo>
                  <a:lnTo>
                    <a:pt x="989535" y="1197529"/>
                  </a:lnTo>
                  <a:close/>
                </a:path>
                <a:path w="2330450" h="1436370" extrusionOk="0">
                  <a:moveTo>
                    <a:pt x="622783" y="1199143"/>
                  </a:moveTo>
                  <a:lnTo>
                    <a:pt x="617883" y="1198213"/>
                  </a:lnTo>
                  <a:lnTo>
                    <a:pt x="614670" y="1194289"/>
                  </a:lnTo>
                  <a:lnTo>
                    <a:pt x="614175" y="1189768"/>
                  </a:lnTo>
                  <a:lnTo>
                    <a:pt x="618544" y="1185807"/>
                  </a:lnTo>
                  <a:lnTo>
                    <a:pt x="623505" y="1185807"/>
                  </a:lnTo>
                  <a:lnTo>
                    <a:pt x="626139" y="1189152"/>
                  </a:lnTo>
                  <a:lnTo>
                    <a:pt x="628777" y="1191043"/>
                  </a:lnTo>
                  <a:lnTo>
                    <a:pt x="628654" y="1194080"/>
                  </a:lnTo>
                  <a:lnTo>
                    <a:pt x="625879" y="1195768"/>
                  </a:lnTo>
                  <a:lnTo>
                    <a:pt x="622783" y="1199143"/>
                  </a:lnTo>
                  <a:close/>
                </a:path>
                <a:path w="2330450" h="1436370" extrusionOk="0">
                  <a:moveTo>
                    <a:pt x="1045930" y="1199014"/>
                  </a:moveTo>
                  <a:lnTo>
                    <a:pt x="1041616" y="1194998"/>
                  </a:lnTo>
                  <a:lnTo>
                    <a:pt x="1041233" y="1190070"/>
                  </a:lnTo>
                  <a:lnTo>
                    <a:pt x="1044385" y="1187181"/>
                  </a:lnTo>
                  <a:lnTo>
                    <a:pt x="1046072" y="1184415"/>
                  </a:lnTo>
                  <a:lnTo>
                    <a:pt x="1049118" y="1184292"/>
                  </a:lnTo>
                  <a:lnTo>
                    <a:pt x="1051022" y="1186916"/>
                  </a:lnTo>
                  <a:lnTo>
                    <a:pt x="1054624" y="1189725"/>
                  </a:lnTo>
                  <a:lnTo>
                    <a:pt x="1054087" y="1194671"/>
                  </a:lnTo>
                  <a:lnTo>
                    <a:pt x="1050416" y="1198189"/>
                  </a:lnTo>
                  <a:lnTo>
                    <a:pt x="1045930" y="1199014"/>
                  </a:lnTo>
                  <a:close/>
                </a:path>
                <a:path w="2330450" h="1436370" extrusionOk="0">
                  <a:moveTo>
                    <a:pt x="1101867" y="1200381"/>
                  </a:moveTo>
                  <a:lnTo>
                    <a:pt x="1097832" y="1196070"/>
                  </a:lnTo>
                  <a:lnTo>
                    <a:pt x="1097758" y="1191123"/>
                  </a:lnTo>
                  <a:lnTo>
                    <a:pt x="1101082" y="1188450"/>
                  </a:lnTo>
                  <a:lnTo>
                    <a:pt x="1102942" y="1185795"/>
                  </a:lnTo>
                  <a:lnTo>
                    <a:pt x="1105989" y="1185875"/>
                  </a:lnTo>
                  <a:lnTo>
                    <a:pt x="1107725" y="1188610"/>
                  </a:lnTo>
                  <a:lnTo>
                    <a:pt x="1111143" y="1191653"/>
                  </a:lnTo>
                  <a:lnTo>
                    <a:pt x="1110271" y="1196550"/>
                  </a:lnTo>
                  <a:lnTo>
                    <a:pt x="1106384" y="1199809"/>
                  </a:lnTo>
                  <a:lnTo>
                    <a:pt x="1101867" y="1200381"/>
                  </a:lnTo>
                  <a:close/>
                </a:path>
                <a:path w="2330450" h="1436370" extrusionOk="0">
                  <a:moveTo>
                    <a:pt x="786449" y="1203474"/>
                  </a:moveTo>
                  <a:lnTo>
                    <a:pt x="782105" y="1199494"/>
                  </a:lnTo>
                  <a:lnTo>
                    <a:pt x="781672" y="1194567"/>
                  </a:lnTo>
                  <a:lnTo>
                    <a:pt x="784793" y="1191653"/>
                  </a:lnTo>
                  <a:lnTo>
                    <a:pt x="786462" y="1188875"/>
                  </a:lnTo>
                  <a:lnTo>
                    <a:pt x="789496" y="1188721"/>
                  </a:lnTo>
                  <a:lnTo>
                    <a:pt x="791424" y="1191327"/>
                  </a:lnTo>
                  <a:lnTo>
                    <a:pt x="795057" y="1194099"/>
                  </a:lnTo>
                  <a:lnTo>
                    <a:pt x="794569" y="1199045"/>
                  </a:lnTo>
                  <a:lnTo>
                    <a:pt x="790929" y="1202599"/>
                  </a:lnTo>
                  <a:lnTo>
                    <a:pt x="786449" y="1203474"/>
                  </a:lnTo>
                  <a:close/>
                </a:path>
                <a:path w="2330450" h="1436370" extrusionOk="0">
                  <a:moveTo>
                    <a:pt x="846855" y="1205020"/>
                  </a:moveTo>
                  <a:lnTo>
                    <a:pt x="841936" y="1204170"/>
                  </a:lnTo>
                  <a:lnTo>
                    <a:pt x="838654" y="1200314"/>
                  </a:lnTo>
                  <a:lnTo>
                    <a:pt x="838061" y="1195811"/>
                  </a:lnTo>
                  <a:lnTo>
                    <a:pt x="842374" y="1191764"/>
                  </a:lnTo>
                  <a:lnTo>
                    <a:pt x="847337" y="1191678"/>
                  </a:lnTo>
                  <a:lnTo>
                    <a:pt x="850037" y="1194979"/>
                  </a:lnTo>
                  <a:lnTo>
                    <a:pt x="852707" y="1196827"/>
                  </a:lnTo>
                  <a:lnTo>
                    <a:pt x="852633" y="1199864"/>
                  </a:lnTo>
                  <a:lnTo>
                    <a:pt x="849889" y="1201601"/>
                  </a:lnTo>
                  <a:lnTo>
                    <a:pt x="846855" y="1205020"/>
                  </a:lnTo>
                  <a:close/>
                </a:path>
                <a:path w="2330450" h="1436370" extrusionOk="0">
                  <a:moveTo>
                    <a:pt x="903157" y="1206517"/>
                  </a:moveTo>
                  <a:lnTo>
                    <a:pt x="898250" y="1205630"/>
                  </a:lnTo>
                  <a:lnTo>
                    <a:pt x="894994" y="1201737"/>
                  </a:lnTo>
                  <a:lnTo>
                    <a:pt x="894450" y="1197228"/>
                  </a:lnTo>
                  <a:lnTo>
                    <a:pt x="898788" y="1193224"/>
                  </a:lnTo>
                  <a:lnTo>
                    <a:pt x="903756" y="1193181"/>
                  </a:lnTo>
                  <a:lnTo>
                    <a:pt x="906426" y="1196501"/>
                  </a:lnTo>
                  <a:lnTo>
                    <a:pt x="909083" y="1198373"/>
                  </a:lnTo>
                  <a:lnTo>
                    <a:pt x="908978" y="1201410"/>
                  </a:lnTo>
                  <a:lnTo>
                    <a:pt x="906222" y="1203123"/>
                  </a:lnTo>
                  <a:lnTo>
                    <a:pt x="903157" y="1206517"/>
                  </a:lnTo>
                  <a:close/>
                </a:path>
                <a:path w="2330450" h="1436370" extrusionOk="0">
                  <a:moveTo>
                    <a:pt x="528922" y="1209073"/>
                  </a:moveTo>
                  <a:lnTo>
                    <a:pt x="527080" y="1206400"/>
                  </a:lnTo>
                  <a:lnTo>
                    <a:pt x="523546" y="1203517"/>
                  </a:lnTo>
                  <a:lnTo>
                    <a:pt x="524200" y="1198583"/>
                  </a:lnTo>
                  <a:lnTo>
                    <a:pt x="527945" y="1195158"/>
                  </a:lnTo>
                  <a:lnTo>
                    <a:pt x="532444" y="1194419"/>
                  </a:lnTo>
                  <a:lnTo>
                    <a:pt x="536659" y="1198546"/>
                  </a:lnTo>
                  <a:lnTo>
                    <a:pt x="536937" y="1203486"/>
                  </a:lnTo>
                  <a:lnTo>
                    <a:pt x="533729" y="1206295"/>
                  </a:lnTo>
                  <a:lnTo>
                    <a:pt x="531974" y="1209024"/>
                  </a:lnTo>
                  <a:lnTo>
                    <a:pt x="528922" y="1209073"/>
                  </a:lnTo>
                  <a:close/>
                </a:path>
                <a:path w="2330450" h="1436370" extrusionOk="0">
                  <a:moveTo>
                    <a:pt x="956011" y="1209061"/>
                  </a:moveTo>
                  <a:lnTo>
                    <a:pt x="954188" y="1206387"/>
                  </a:lnTo>
                  <a:lnTo>
                    <a:pt x="950665" y="1203480"/>
                  </a:lnTo>
                  <a:lnTo>
                    <a:pt x="951351" y="1198552"/>
                  </a:lnTo>
                  <a:lnTo>
                    <a:pt x="955108" y="1195145"/>
                  </a:lnTo>
                  <a:lnTo>
                    <a:pt x="959613" y="1194425"/>
                  </a:lnTo>
                  <a:lnTo>
                    <a:pt x="963797" y="1198570"/>
                  </a:lnTo>
                  <a:lnTo>
                    <a:pt x="964063" y="1203505"/>
                  </a:lnTo>
                  <a:lnTo>
                    <a:pt x="960837" y="1206307"/>
                  </a:lnTo>
                  <a:lnTo>
                    <a:pt x="959076" y="1209024"/>
                  </a:lnTo>
                  <a:lnTo>
                    <a:pt x="956011" y="1209061"/>
                  </a:lnTo>
                  <a:close/>
                </a:path>
                <a:path w="2330450" h="1436370" extrusionOk="0">
                  <a:moveTo>
                    <a:pt x="585180" y="1210533"/>
                  </a:moveTo>
                  <a:lnTo>
                    <a:pt x="583370" y="1207847"/>
                  </a:lnTo>
                  <a:lnTo>
                    <a:pt x="579866" y="1204915"/>
                  </a:lnTo>
                  <a:lnTo>
                    <a:pt x="580583" y="1199994"/>
                  </a:lnTo>
                  <a:lnTo>
                    <a:pt x="584365" y="1196618"/>
                  </a:lnTo>
                  <a:lnTo>
                    <a:pt x="588876" y="1195922"/>
                  </a:lnTo>
                  <a:lnTo>
                    <a:pt x="593035" y="1200098"/>
                  </a:lnTo>
                  <a:lnTo>
                    <a:pt x="593257" y="1205039"/>
                  </a:lnTo>
                  <a:lnTo>
                    <a:pt x="589999" y="1207847"/>
                  </a:lnTo>
                  <a:lnTo>
                    <a:pt x="588239" y="1210527"/>
                  </a:lnTo>
                  <a:lnTo>
                    <a:pt x="585180" y="1210533"/>
                  </a:lnTo>
                  <a:close/>
                </a:path>
                <a:path w="2330450" h="1436370" extrusionOk="0">
                  <a:moveTo>
                    <a:pt x="1016187" y="1209369"/>
                  </a:moveTo>
                  <a:lnTo>
                    <a:pt x="1011237" y="1208710"/>
                  </a:lnTo>
                  <a:lnTo>
                    <a:pt x="1007808" y="1204977"/>
                  </a:lnTo>
                  <a:lnTo>
                    <a:pt x="1007066" y="1200486"/>
                  </a:lnTo>
                  <a:lnTo>
                    <a:pt x="1011200" y="1196291"/>
                  </a:lnTo>
                  <a:lnTo>
                    <a:pt x="1016162" y="1196008"/>
                  </a:lnTo>
                  <a:lnTo>
                    <a:pt x="1018980" y="1199211"/>
                  </a:lnTo>
                  <a:lnTo>
                    <a:pt x="1021718" y="1200954"/>
                  </a:lnTo>
                  <a:lnTo>
                    <a:pt x="1021761" y="1204010"/>
                  </a:lnTo>
                  <a:lnTo>
                    <a:pt x="1019085" y="1205839"/>
                  </a:lnTo>
                  <a:lnTo>
                    <a:pt x="1016187" y="1209369"/>
                  </a:lnTo>
                  <a:close/>
                </a:path>
                <a:path w="2330450" h="1436370" extrusionOk="0">
                  <a:moveTo>
                    <a:pt x="645122" y="1210946"/>
                  </a:moveTo>
                  <a:lnTo>
                    <a:pt x="640210" y="1210071"/>
                  </a:lnTo>
                  <a:lnTo>
                    <a:pt x="636941" y="1206203"/>
                  </a:lnTo>
                  <a:lnTo>
                    <a:pt x="636366" y="1201700"/>
                  </a:lnTo>
                  <a:lnTo>
                    <a:pt x="640698" y="1197671"/>
                  </a:lnTo>
                  <a:lnTo>
                    <a:pt x="645660" y="1197597"/>
                  </a:lnTo>
                  <a:lnTo>
                    <a:pt x="648342" y="1200911"/>
                  </a:lnTo>
                  <a:lnTo>
                    <a:pt x="651005" y="1202765"/>
                  </a:lnTo>
                  <a:lnTo>
                    <a:pt x="650925" y="1205808"/>
                  </a:lnTo>
                  <a:lnTo>
                    <a:pt x="648175" y="1207539"/>
                  </a:lnTo>
                  <a:lnTo>
                    <a:pt x="645122" y="1210946"/>
                  </a:lnTo>
                  <a:close/>
                </a:path>
                <a:path w="2330450" h="1436370" extrusionOk="0">
                  <a:moveTo>
                    <a:pt x="1068732" y="1212024"/>
                  </a:moveTo>
                  <a:lnTo>
                    <a:pt x="1066903" y="1209344"/>
                  </a:lnTo>
                  <a:lnTo>
                    <a:pt x="1063381" y="1206443"/>
                  </a:lnTo>
                  <a:lnTo>
                    <a:pt x="1064060" y="1201515"/>
                  </a:lnTo>
                  <a:lnTo>
                    <a:pt x="1067824" y="1198108"/>
                  </a:lnTo>
                  <a:lnTo>
                    <a:pt x="1072322" y="1197388"/>
                  </a:lnTo>
                  <a:lnTo>
                    <a:pt x="1076512" y="1201533"/>
                  </a:lnTo>
                  <a:lnTo>
                    <a:pt x="1076778" y="1206468"/>
                  </a:lnTo>
                  <a:lnTo>
                    <a:pt x="1073552" y="1209264"/>
                  </a:lnTo>
                  <a:lnTo>
                    <a:pt x="1071791" y="1211981"/>
                  </a:lnTo>
                  <a:lnTo>
                    <a:pt x="1068732" y="1212024"/>
                  </a:lnTo>
                  <a:close/>
                </a:path>
                <a:path w="2330450" h="1436370" extrusionOk="0">
                  <a:moveTo>
                    <a:pt x="808362" y="1215209"/>
                  </a:moveTo>
                  <a:lnTo>
                    <a:pt x="804234" y="1210989"/>
                  </a:lnTo>
                  <a:lnTo>
                    <a:pt x="804055" y="1206043"/>
                  </a:lnTo>
                  <a:lnTo>
                    <a:pt x="807318" y="1203295"/>
                  </a:lnTo>
                  <a:lnTo>
                    <a:pt x="809122" y="1200597"/>
                  </a:lnTo>
                  <a:lnTo>
                    <a:pt x="812175" y="1200622"/>
                  </a:lnTo>
                  <a:lnTo>
                    <a:pt x="813961" y="1203326"/>
                  </a:lnTo>
                  <a:lnTo>
                    <a:pt x="817440" y="1206283"/>
                  </a:lnTo>
                  <a:lnTo>
                    <a:pt x="816680" y="1211211"/>
                  </a:lnTo>
                  <a:lnTo>
                    <a:pt x="812873" y="1214550"/>
                  </a:lnTo>
                  <a:lnTo>
                    <a:pt x="808362" y="1215209"/>
                  </a:lnTo>
                  <a:close/>
                </a:path>
                <a:path w="2330450" h="1436370" extrusionOk="0">
                  <a:moveTo>
                    <a:pt x="865029" y="1216767"/>
                  </a:moveTo>
                  <a:lnTo>
                    <a:pt x="860703" y="1212775"/>
                  </a:lnTo>
                  <a:lnTo>
                    <a:pt x="860283" y="1207847"/>
                  </a:lnTo>
                  <a:lnTo>
                    <a:pt x="863416" y="1204946"/>
                  </a:lnTo>
                  <a:lnTo>
                    <a:pt x="865090" y="1202174"/>
                  </a:lnTo>
                  <a:lnTo>
                    <a:pt x="868131" y="1202026"/>
                  </a:lnTo>
                  <a:lnTo>
                    <a:pt x="870053" y="1204638"/>
                  </a:lnTo>
                  <a:lnTo>
                    <a:pt x="873674" y="1207428"/>
                  </a:lnTo>
                  <a:lnTo>
                    <a:pt x="873167" y="1212375"/>
                  </a:lnTo>
                  <a:lnTo>
                    <a:pt x="869515" y="1215911"/>
                  </a:lnTo>
                  <a:lnTo>
                    <a:pt x="865029" y="1216767"/>
                  </a:lnTo>
                  <a:close/>
                </a:path>
                <a:path w="2330450" h="1436370" extrusionOk="0">
                  <a:moveTo>
                    <a:pt x="925762" y="1218215"/>
                  </a:moveTo>
                  <a:lnTo>
                    <a:pt x="920812" y="1217592"/>
                  </a:lnTo>
                  <a:lnTo>
                    <a:pt x="917351" y="1213878"/>
                  </a:lnTo>
                  <a:lnTo>
                    <a:pt x="916585" y="1209394"/>
                  </a:lnTo>
                  <a:lnTo>
                    <a:pt x="920694" y="1205174"/>
                  </a:lnTo>
                  <a:lnTo>
                    <a:pt x="925644" y="1204866"/>
                  </a:lnTo>
                  <a:lnTo>
                    <a:pt x="928481" y="1208051"/>
                  </a:lnTo>
                  <a:lnTo>
                    <a:pt x="931231" y="1209775"/>
                  </a:lnTo>
                  <a:lnTo>
                    <a:pt x="931305" y="1212825"/>
                  </a:lnTo>
                  <a:lnTo>
                    <a:pt x="928641" y="1214673"/>
                  </a:lnTo>
                  <a:lnTo>
                    <a:pt x="925762" y="1218215"/>
                  </a:lnTo>
                  <a:close/>
                </a:path>
                <a:path w="2330450" h="1436370" extrusionOk="0">
                  <a:moveTo>
                    <a:pt x="2266569" y="1218184"/>
                  </a:moveTo>
                  <a:lnTo>
                    <a:pt x="2261606" y="1217623"/>
                  </a:lnTo>
                  <a:lnTo>
                    <a:pt x="2258096" y="1213952"/>
                  </a:lnTo>
                  <a:lnTo>
                    <a:pt x="2257287" y="1209474"/>
                  </a:lnTo>
                  <a:lnTo>
                    <a:pt x="2261341" y="1205199"/>
                  </a:lnTo>
                  <a:lnTo>
                    <a:pt x="2266284" y="1204835"/>
                  </a:lnTo>
                  <a:lnTo>
                    <a:pt x="2269164" y="1207989"/>
                  </a:lnTo>
                  <a:lnTo>
                    <a:pt x="2271932" y="1209683"/>
                  </a:lnTo>
                  <a:lnTo>
                    <a:pt x="2272044" y="1212720"/>
                  </a:lnTo>
                  <a:lnTo>
                    <a:pt x="2269405" y="1214611"/>
                  </a:lnTo>
                  <a:lnTo>
                    <a:pt x="2266569" y="1218184"/>
                  </a:lnTo>
                  <a:close/>
                </a:path>
                <a:path w="2330450" h="1436370" extrusionOk="0">
                  <a:moveTo>
                    <a:pt x="555173" y="1219625"/>
                  </a:moveTo>
                  <a:lnTo>
                    <a:pt x="550210" y="1219139"/>
                  </a:lnTo>
                  <a:lnTo>
                    <a:pt x="546638" y="1215517"/>
                  </a:lnTo>
                  <a:lnTo>
                    <a:pt x="545767" y="1211044"/>
                  </a:lnTo>
                  <a:lnTo>
                    <a:pt x="549759" y="1206714"/>
                  </a:lnTo>
                  <a:lnTo>
                    <a:pt x="554697" y="1206283"/>
                  </a:lnTo>
                  <a:lnTo>
                    <a:pt x="557620" y="1209394"/>
                  </a:lnTo>
                  <a:lnTo>
                    <a:pt x="560413" y="1211057"/>
                  </a:lnTo>
                  <a:lnTo>
                    <a:pt x="560567" y="1214087"/>
                  </a:lnTo>
                  <a:lnTo>
                    <a:pt x="557953" y="1216003"/>
                  </a:lnTo>
                  <a:lnTo>
                    <a:pt x="555173" y="1219625"/>
                  </a:lnTo>
                  <a:close/>
                </a:path>
                <a:path w="2330450" h="1436370" extrusionOk="0">
                  <a:moveTo>
                    <a:pt x="977701" y="1219718"/>
                  </a:moveTo>
                  <a:lnTo>
                    <a:pt x="973394" y="1215695"/>
                  </a:lnTo>
                  <a:lnTo>
                    <a:pt x="973011" y="1210767"/>
                  </a:lnTo>
                  <a:lnTo>
                    <a:pt x="976162" y="1207884"/>
                  </a:lnTo>
                  <a:lnTo>
                    <a:pt x="977849" y="1205112"/>
                  </a:lnTo>
                  <a:lnTo>
                    <a:pt x="980896" y="1204995"/>
                  </a:lnTo>
                  <a:lnTo>
                    <a:pt x="982799" y="1207619"/>
                  </a:lnTo>
                  <a:lnTo>
                    <a:pt x="986402" y="1210428"/>
                  </a:lnTo>
                  <a:lnTo>
                    <a:pt x="985864" y="1215375"/>
                  </a:lnTo>
                  <a:lnTo>
                    <a:pt x="982193" y="1218886"/>
                  </a:lnTo>
                  <a:lnTo>
                    <a:pt x="977701" y="1219718"/>
                  </a:lnTo>
                  <a:close/>
                </a:path>
                <a:path w="2330450" h="1436370" extrusionOk="0">
                  <a:moveTo>
                    <a:pt x="1028695" y="704919"/>
                  </a:moveTo>
                  <a:lnTo>
                    <a:pt x="1025636" y="704919"/>
                  </a:lnTo>
                  <a:lnTo>
                    <a:pt x="1023830" y="702221"/>
                  </a:lnTo>
                  <a:lnTo>
                    <a:pt x="1020340" y="699282"/>
                  </a:lnTo>
                  <a:lnTo>
                    <a:pt x="1021081" y="694361"/>
                  </a:lnTo>
                  <a:lnTo>
                    <a:pt x="1024876" y="690997"/>
                  </a:lnTo>
                  <a:lnTo>
                    <a:pt x="1029381" y="690320"/>
                  </a:lnTo>
                  <a:lnTo>
                    <a:pt x="1033533" y="694515"/>
                  </a:lnTo>
                  <a:lnTo>
                    <a:pt x="1033737" y="699455"/>
                  </a:lnTo>
                  <a:lnTo>
                    <a:pt x="1030483" y="702227"/>
                  </a:lnTo>
                  <a:lnTo>
                    <a:pt x="1028695" y="704919"/>
                  </a:lnTo>
                  <a:close/>
                </a:path>
                <a:path w="2330450" h="1436370" extrusionOk="0">
                  <a:moveTo>
                    <a:pt x="169969" y="706416"/>
                  </a:moveTo>
                  <a:lnTo>
                    <a:pt x="168146" y="703736"/>
                  </a:lnTo>
                  <a:lnTo>
                    <a:pt x="164623" y="700835"/>
                  </a:lnTo>
                  <a:lnTo>
                    <a:pt x="165303" y="695907"/>
                  </a:lnTo>
                  <a:lnTo>
                    <a:pt x="169066" y="692500"/>
                  </a:lnTo>
                  <a:lnTo>
                    <a:pt x="173571" y="691780"/>
                  </a:lnTo>
                  <a:lnTo>
                    <a:pt x="177755" y="695925"/>
                  </a:lnTo>
                  <a:lnTo>
                    <a:pt x="178014" y="700859"/>
                  </a:lnTo>
                  <a:lnTo>
                    <a:pt x="174795" y="703662"/>
                  </a:lnTo>
                  <a:lnTo>
                    <a:pt x="173034" y="706379"/>
                  </a:lnTo>
                  <a:lnTo>
                    <a:pt x="169969" y="706416"/>
                  </a:lnTo>
                  <a:close/>
                </a:path>
                <a:path w="2330450" h="1436370" extrusionOk="0">
                  <a:moveTo>
                    <a:pt x="1084731" y="706453"/>
                  </a:moveTo>
                  <a:lnTo>
                    <a:pt x="1081685" y="706336"/>
                  </a:lnTo>
                  <a:lnTo>
                    <a:pt x="1079991" y="703570"/>
                  </a:lnTo>
                  <a:lnTo>
                    <a:pt x="1076605" y="700490"/>
                  </a:lnTo>
                  <a:lnTo>
                    <a:pt x="1077532" y="695599"/>
                  </a:lnTo>
                  <a:lnTo>
                    <a:pt x="1081474" y="692402"/>
                  </a:lnTo>
                  <a:lnTo>
                    <a:pt x="1086010" y="691903"/>
                  </a:lnTo>
                  <a:lnTo>
                    <a:pt x="1089990" y="696258"/>
                  </a:lnTo>
                  <a:lnTo>
                    <a:pt x="1089990" y="701198"/>
                  </a:lnTo>
                  <a:lnTo>
                    <a:pt x="1086628" y="703829"/>
                  </a:lnTo>
                  <a:lnTo>
                    <a:pt x="1084731" y="706453"/>
                  </a:lnTo>
                  <a:close/>
                </a:path>
                <a:path w="2330450" h="1436370" extrusionOk="0">
                  <a:moveTo>
                    <a:pt x="1142214" y="706724"/>
                  </a:moveTo>
                  <a:lnTo>
                    <a:pt x="1137276" y="706040"/>
                  </a:lnTo>
                  <a:lnTo>
                    <a:pt x="1133859" y="702289"/>
                  </a:lnTo>
                  <a:lnTo>
                    <a:pt x="1133136" y="697804"/>
                  </a:lnTo>
                  <a:lnTo>
                    <a:pt x="1137295" y="693628"/>
                  </a:lnTo>
                  <a:lnTo>
                    <a:pt x="1142251" y="693369"/>
                  </a:lnTo>
                  <a:lnTo>
                    <a:pt x="1145056" y="696584"/>
                  </a:lnTo>
                  <a:lnTo>
                    <a:pt x="1147781" y="698334"/>
                  </a:lnTo>
                  <a:lnTo>
                    <a:pt x="1147818" y="701389"/>
                  </a:lnTo>
                  <a:lnTo>
                    <a:pt x="1145130" y="703206"/>
                  </a:lnTo>
                  <a:lnTo>
                    <a:pt x="1142214" y="706724"/>
                  </a:lnTo>
                  <a:close/>
                </a:path>
                <a:path w="2330450" h="1436370" extrusionOk="0">
                  <a:moveTo>
                    <a:pt x="286732" y="708097"/>
                  </a:moveTo>
                  <a:lnTo>
                    <a:pt x="281770" y="707611"/>
                  </a:lnTo>
                  <a:lnTo>
                    <a:pt x="278198" y="703989"/>
                  </a:lnTo>
                  <a:lnTo>
                    <a:pt x="277326" y="699516"/>
                  </a:lnTo>
                  <a:lnTo>
                    <a:pt x="281318" y="695186"/>
                  </a:lnTo>
                  <a:lnTo>
                    <a:pt x="286262" y="694755"/>
                  </a:lnTo>
                  <a:lnTo>
                    <a:pt x="289179" y="697866"/>
                  </a:lnTo>
                  <a:lnTo>
                    <a:pt x="291972" y="699529"/>
                  </a:lnTo>
                  <a:lnTo>
                    <a:pt x="292127" y="702560"/>
                  </a:lnTo>
                  <a:lnTo>
                    <a:pt x="289513" y="704475"/>
                  </a:lnTo>
                  <a:lnTo>
                    <a:pt x="286732" y="708097"/>
                  </a:lnTo>
                  <a:close/>
                </a:path>
                <a:path w="2330450" h="1436370" extrusionOk="0">
                  <a:moveTo>
                    <a:pt x="341656" y="710894"/>
                  </a:moveTo>
                  <a:lnTo>
                    <a:pt x="338615" y="710758"/>
                  </a:lnTo>
                  <a:lnTo>
                    <a:pt x="336928" y="707986"/>
                  </a:lnTo>
                  <a:lnTo>
                    <a:pt x="333567" y="704888"/>
                  </a:lnTo>
                  <a:lnTo>
                    <a:pt x="334512" y="700003"/>
                  </a:lnTo>
                  <a:lnTo>
                    <a:pt x="338473" y="696825"/>
                  </a:lnTo>
                  <a:lnTo>
                    <a:pt x="343009" y="696350"/>
                  </a:lnTo>
                  <a:lnTo>
                    <a:pt x="346964" y="700724"/>
                  </a:lnTo>
                  <a:lnTo>
                    <a:pt x="346933" y="705658"/>
                  </a:lnTo>
                  <a:lnTo>
                    <a:pt x="343565" y="708276"/>
                  </a:lnTo>
                  <a:lnTo>
                    <a:pt x="341656" y="710894"/>
                  </a:lnTo>
                  <a:close/>
                </a:path>
                <a:path w="2330450" h="1436370" extrusionOk="0">
                  <a:moveTo>
                    <a:pt x="821988" y="709674"/>
                  </a:moveTo>
                  <a:lnTo>
                    <a:pt x="817675" y="705652"/>
                  </a:lnTo>
                  <a:lnTo>
                    <a:pt x="817291" y="700724"/>
                  </a:lnTo>
                  <a:lnTo>
                    <a:pt x="820437" y="697841"/>
                  </a:lnTo>
                  <a:lnTo>
                    <a:pt x="822130" y="695069"/>
                  </a:lnTo>
                  <a:lnTo>
                    <a:pt x="825170" y="694952"/>
                  </a:lnTo>
                  <a:lnTo>
                    <a:pt x="827074" y="697576"/>
                  </a:lnTo>
                  <a:lnTo>
                    <a:pt x="830683" y="700385"/>
                  </a:lnTo>
                  <a:lnTo>
                    <a:pt x="830145" y="705325"/>
                  </a:lnTo>
                  <a:lnTo>
                    <a:pt x="826474" y="708843"/>
                  </a:lnTo>
                  <a:lnTo>
                    <a:pt x="821988" y="709674"/>
                  </a:lnTo>
                  <a:close/>
                </a:path>
                <a:path w="2330450" h="1436370" extrusionOk="0">
                  <a:moveTo>
                    <a:pt x="878062" y="711079"/>
                  </a:moveTo>
                  <a:lnTo>
                    <a:pt x="873927" y="706859"/>
                  </a:lnTo>
                  <a:lnTo>
                    <a:pt x="873754" y="701913"/>
                  </a:lnTo>
                  <a:lnTo>
                    <a:pt x="877017" y="699165"/>
                  </a:lnTo>
                  <a:lnTo>
                    <a:pt x="878822" y="696467"/>
                  </a:lnTo>
                  <a:lnTo>
                    <a:pt x="881874" y="696486"/>
                  </a:lnTo>
                  <a:lnTo>
                    <a:pt x="883660" y="699196"/>
                  </a:lnTo>
                  <a:lnTo>
                    <a:pt x="887145" y="702153"/>
                  </a:lnTo>
                  <a:lnTo>
                    <a:pt x="886385" y="707075"/>
                  </a:lnTo>
                  <a:lnTo>
                    <a:pt x="882573" y="710420"/>
                  </a:lnTo>
                  <a:lnTo>
                    <a:pt x="878062" y="711079"/>
                  </a:lnTo>
                  <a:close/>
                </a:path>
                <a:path w="2330450" h="1436370" extrusionOk="0">
                  <a:moveTo>
                    <a:pt x="938652" y="712767"/>
                  </a:moveTo>
                  <a:lnTo>
                    <a:pt x="933758" y="711824"/>
                  </a:lnTo>
                  <a:lnTo>
                    <a:pt x="930563" y="707876"/>
                  </a:lnTo>
                  <a:lnTo>
                    <a:pt x="930093" y="703354"/>
                  </a:lnTo>
                  <a:lnTo>
                    <a:pt x="934481" y="699412"/>
                  </a:lnTo>
                  <a:lnTo>
                    <a:pt x="939437" y="699436"/>
                  </a:lnTo>
                  <a:lnTo>
                    <a:pt x="942057" y="702787"/>
                  </a:lnTo>
                  <a:lnTo>
                    <a:pt x="944683" y="704697"/>
                  </a:lnTo>
                  <a:lnTo>
                    <a:pt x="944541" y="707740"/>
                  </a:lnTo>
                  <a:lnTo>
                    <a:pt x="941760" y="709409"/>
                  </a:lnTo>
                  <a:lnTo>
                    <a:pt x="938652" y="712767"/>
                  </a:lnTo>
                  <a:close/>
                </a:path>
                <a:path w="2330450" h="1436370" extrusionOk="0">
                  <a:moveTo>
                    <a:pt x="995319" y="714134"/>
                  </a:moveTo>
                  <a:lnTo>
                    <a:pt x="990388" y="713401"/>
                  </a:lnTo>
                  <a:lnTo>
                    <a:pt x="987013" y="709619"/>
                  </a:lnTo>
                  <a:lnTo>
                    <a:pt x="986328" y="705128"/>
                  </a:lnTo>
                  <a:lnTo>
                    <a:pt x="990542" y="700995"/>
                  </a:lnTo>
                  <a:lnTo>
                    <a:pt x="995492" y="700792"/>
                  </a:lnTo>
                  <a:lnTo>
                    <a:pt x="998267" y="704032"/>
                  </a:lnTo>
                  <a:lnTo>
                    <a:pt x="1000973" y="705818"/>
                  </a:lnTo>
                  <a:lnTo>
                    <a:pt x="1000979" y="708855"/>
                  </a:lnTo>
                  <a:lnTo>
                    <a:pt x="998279" y="710654"/>
                  </a:lnTo>
                  <a:lnTo>
                    <a:pt x="995319" y="714134"/>
                  </a:lnTo>
                  <a:close/>
                </a:path>
                <a:path w="2330450" h="1436370" extrusionOk="0">
                  <a:moveTo>
                    <a:pt x="139578" y="715619"/>
                  </a:moveTo>
                  <a:lnTo>
                    <a:pt x="134640" y="714886"/>
                  </a:lnTo>
                  <a:lnTo>
                    <a:pt x="131266" y="711103"/>
                  </a:lnTo>
                  <a:lnTo>
                    <a:pt x="130580" y="706607"/>
                  </a:lnTo>
                  <a:lnTo>
                    <a:pt x="134795" y="702473"/>
                  </a:lnTo>
                  <a:lnTo>
                    <a:pt x="139751" y="702270"/>
                  </a:lnTo>
                  <a:lnTo>
                    <a:pt x="142519" y="705510"/>
                  </a:lnTo>
                  <a:lnTo>
                    <a:pt x="145226" y="707290"/>
                  </a:lnTo>
                  <a:lnTo>
                    <a:pt x="145232" y="710340"/>
                  </a:lnTo>
                  <a:lnTo>
                    <a:pt x="142531" y="712132"/>
                  </a:lnTo>
                  <a:lnTo>
                    <a:pt x="139578" y="715619"/>
                  </a:lnTo>
                  <a:close/>
                </a:path>
                <a:path w="2330450" h="1436370" extrusionOk="0">
                  <a:moveTo>
                    <a:pt x="1047406" y="715588"/>
                  </a:moveTo>
                  <a:lnTo>
                    <a:pt x="1043099" y="711565"/>
                  </a:lnTo>
                  <a:lnTo>
                    <a:pt x="1042716" y="706637"/>
                  </a:lnTo>
                  <a:lnTo>
                    <a:pt x="1045868" y="703755"/>
                  </a:lnTo>
                  <a:lnTo>
                    <a:pt x="1047555" y="700983"/>
                  </a:lnTo>
                  <a:lnTo>
                    <a:pt x="1050601" y="700866"/>
                  </a:lnTo>
                  <a:lnTo>
                    <a:pt x="1052505" y="703490"/>
                  </a:lnTo>
                  <a:lnTo>
                    <a:pt x="1056107" y="706299"/>
                  </a:lnTo>
                  <a:lnTo>
                    <a:pt x="1055570" y="711245"/>
                  </a:lnTo>
                  <a:lnTo>
                    <a:pt x="1051899" y="714756"/>
                  </a:lnTo>
                  <a:lnTo>
                    <a:pt x="1047406" y="715588"/>
                  </a:lnTo>
                  <a:close/>
                </a:path>
                <a:path w="2330450" h="1436370" extrusionOk="0">
                  <a:moveTo>
                    <a:pt x="1107799" y="717171"/>
                  </a:moveTo>
                  <a:lnTo>
                    <a:pt x="1102893" y="716272"/>
                  </a:lnTo>
                  <a:lnTo>
                    <a:pt x="1099661" y="712366"/>
                  </a:lnTo>
                  <a:lnTo>
                    <a:pt x="1099129" y="707851"/>
                  </a:lnTo>
                  <a:lnTo>
                    <a:pt x="1103480" y="703865"/>
                  </a:lnTo>
                  <a:lnTo>
                    <a:pt x="1108436" y="703835"/>
                  </a:lnTo>
                  <a:lnTo>
                    <a:pt x="1111093" y="707167"/>
                  </a:lnTo>
                  <a:lnTo>
                    <a:pt x="1113744" y="709046"/>
                  </a:lnTo>
                  <a:lnTo>
                    <a:pt x="1113639" y="712077"/>
                  </a:lnTo>
                  <a:lnTo>
                    <a:pt x="1110877" y="713783"/>
                  </a:lnTo>
                  <a:lnTo>
                    <a:pt x="1107799" y="717171"/>
                  </a:lnTo>
                  <a:close/>
                </a:path>
                <a:path w="2330450" h="1436370" extrusionOk="0">
                  <a:moveTo>
                    <a:pt x="1163243" y="719777"/>
                  </a:moveTo>
                  <a:lnTo>
                    <a:pt x="1160196" y="719616"/>
                  </a:lnTo>
                  <a:lnTo>
                    <a:pt x="1158534" y="716838"/>
                  </a:lnTo>
                  <a:lnTo>
                    <a:pt x="1155185" y="713715"/>
                  </a:lnTo>
                  <a:lnTo>
                    <a:pt x="1156161" y="708849"/>
                  </a:lnTo>
                  <a:lnTo>
                    <a:pt x="1160147" y="705689"/>
                  </a:lnTo>
                  <a:lnTo>
                    <a:pt x="1164689" y="705245"/>
                  </a:lnTo>
                  <a:lnTo>
                    <a:pt x="1168619" y="709637"/>
                  </a:lnTo>
                  <a:lnTo>
                    <a:pt x="1168557" y="714578"/>
                  </a:lnTo>
                  <a:lnTo>
                    <a:pt x="1165171" y="717165"/>
                  </a:lnTo>
                  <a:lnTo>
                    <a:pt x="1163243" y="719777"/>
                  </a:lnTo>
                  <a:close/>
                </a:path>
                <a:path w="2330450" h="1436370" extrusionOk="0">
                  <a:moveTo>
                    <a:pt x="304066" y="719937"/>
                  </a:moveTo>
                  <a:lnTo>
                    <a:pt x="299962" y="715692"/>
                  </a:lnTo>
                  <a:lnTo>
                    <a:pt x="299814" y="710746"/>
                  </a:lnTo>
                  <a:lnTo>
                    <a:pt x="303095" y="708023"/>
                  </a:lnTo>
                  <a:lnTo>
                    <a:pt x="304912" y="705344"/>
                  </a:lnTo>
                  <a:lnTo>
                    <a:pt x="307971" y="705368"/>
                  </a:lnTo>
                  <a:lnTo>
                    <a:pt x="309738" y="708085"/>
                  </a:lnTo>
                  <a:lnTo>
                    <a:pt x="313205" y="711066"/>
                  </a:lnTo>
                  <a:lnTo>
                    <a:pt x="312414" y="715976"/>
                  </a:lnTo>
                  <a:lnTo>
                    <a:pt x="308577" y="719302"/>
                  </a:lnTo>
                  <a:lnTo>
                    <a:pt x="304066" y="719937"/>
                  </a:lnTo>
                  <a:close/>
                </a:path>
                <a:path w="2330450" h="1436370" extrusionOk="0">
                  <a:moveTo>
                    <a:pt x="792400" y="719955"/>
                  </a:moveTo>
                  <a:lnTo>
                    <a:pt x="787438" y="719419"/>
                  </a:lnTo>
                  <a:lnTo>
                    <a:pt x="783916" y="715767"/>
                  </a:lnTo>
                  <a:lnTo>
                    <a:pt x="783081" y="711288"/>
                  </a:lnTo>
                  <a:lnTo>
                    <a:pt x="787110" y="706989"/>
                  </a:lnTo>
                  <a:lnTo>
                    <a:pt x="792054" y="706607"/>
                  </a:lnTo>
                  <a:lnTo>
                    <a:pt x="794946" y="709748"/>
                  </a:lnTo>
                  <a:lnTo>
                    <a:pt x="797727" y="711430"/>
                  </a:lnTo>
                  <a:lnTo>
                    <a:pt x="797850" y="714467"/>
                  </a:lnTo>
                  <a:lnTo>
                    <a:pt x="795218" y="716364"/>
                  </a:lnTo>
                  <a:lnTo>
                    <a:pt x="792400" y="719955"/>
                  </a:lnTo>
                  <a:close/>
                </a:path>
                <a:path w="2330450" h="1436370" extrusionOk="0">
                  <a:moveTo>
                    <a:pt x="361387" y="722696"/>
                  </a:moveTo>
                  <a:lnTo>
                    <a:pt x="359527" y="720048"/>
                  </a:lnTo>
                  <a:lnTo>
                    <a:pt x="355974" y="717177"/>
                  </a:lnTo>
                  <a:lnTo>
                    <a:pt x="356598" y="712243"/>
                  </a:lnTo>
                  <a:lnTo>
                    <a:pt x="360324" y="708787"/>
                  </a:lnTo>
                  <a:lnTo>
                    <a:pt x="364823" y="708023"/>
                  </a:lnTo>
                  <a:lnTo>
                    <a:pt x="369062" y="712120"/>
                  </a:lnTo>
                  <a:lnTo>
                    <a:pt x="369365" y="717054"/>
                  </a:lnTo>
                  <a:lnTo>
                    <a:pt x="366170" y="719881"/>
                  </a:lnTo>
                  <a:lnTo>
                    <a:pt x="364440" y="722622"/>
                  </a:lnTo>
                  <a:lnTo>
                    <a:pt x="361387" y="722696"/>
                  </a:lnTo>
                  <a:close/>
                </a:path>
                <a:path w="2330450" h="1436370" extrusionOk="0">
                  <a:moveTo>
                    <a:pt x="847343" y="722727"/>
                  </a:moveTo>
                  <a:lnTo>
                    <a:pt x="844302" y="722567"/>
                  </a:lnTo>
                  <a:lnTo>
                    <a:pt x="842634" y="719783"/>
                  </a:lnTo>
                  <a:lnTo>
                    <a:pt x="839291" y="716666"/>
                  </a:lnTo>
                  <a:lnTo>
                    <a:pt x="840267" y="711793"/>
                  </a:lnTo>
                  <a:lnTo>
                    <a:pt x="844253" y="708633"/>
                  </a:lnTo>
                  <a:lnTo>
                    <a:pt x="848789" y="708196"/>
                  </a:lnTo>
                  <a:lnTo>
                    <a:pt x="852719" y="712588"/>
                  </a:lnTo>
                  <a:lnTo>
                    <a:pt x="852657" y="717528"/>
                  </a:lnTo>
                  <a:lnTo>
                    <a:pt x="849271" y="720121"/>
                  </a:lnTo>
                  <a:lnTo>
                    <a:pt x="847343" y="722727"/>
                  </a:lnTo>
                  <a:close/>
                </a:path>
                <a:path w="2330450" h="1436370" extrusionOk="0">
                  <a:moveTo>
                    <a:pt x="904992" y="722955"/>
                  </a:moveTo>
                  <a:lnTo>
                    <a:pt x="900042" y="722327"/>
                  </a:lnTo>
                  <a:lnTo>
                    <a:pt x="896588" y="718619"/>
                  </a:lnTo>
                  <a:lnTo>
                    <a:pt x="895815" y="714134"/>
                  </a:lnTo>
                  <a:lnTo>
                    <a:pt x="899931" y="709908"/>
                  </a:lnTo>
                  <a:lnTo>
                    <a:pt x="904881" y="709600"/>
                  </a:lnTo>
                  <a:lnTo>
                    <a:pt x="907717" y="712785"/>
                  </a:lnTo>
                  <a:lnTo>
                    <a:pt x="910467" y="714516"/>
                  </a:lnTo>
                  <a:lnTo>
                    <a:pt x="910535" y="717559"/>
                  </a:lnTo>
                  <a:lnTo>
                    <a:pt x="907872" y="719413"/>
                  </a:lnTo>
                  <a:lnTo>
                    <a:pt x="904992" y="722955"/>
                  </a:lnTo>
                  <a:close/>
                </a:path>
                <a:path w="2330450" h="1436370" extrusionOk="0">
                  <a:moveTo>
                    <a:pt x="961022" y="724557"/>
                  </a:moveTo>
                  <a:lnTo>
                    <a:pt x="956110" y="723682"/>
                  </a:lnTo>
                  <a:lnTo>
                    <a:pt x="952840" y="719813"/>
                  </a:lnTo>
                  <a:lnTo>
                    <a:pt x="952266" y="715311"/>
                  </a:lnTo>
                  <a:lnTo>
                    <a:pt x="956591" y="711288"/>
                  </a:lnTo>
                  <a:lnTo>
                    <a:pt x="961560" y="711208"/>
                  </a:lnTo>
                  <a:lnTo>
                    <a:pt x="964242" y="714522"/>
                  </a:lnTo>
                  <a:lnTo>
                    <a:pt x="966905" y="716376"/>
                  </a:lnTo>
                  <a:lnTo>
                    <a:pt x="966825" y="719419"/>
                  </a:lnTo>
                  <a:lnTo>
                    <a:pt x="964069" y="721150"/>
                  </a:lnTo>
                  <a:lnTo>
                    <a:pt x="961022" y="724557"/>
                  </a:lnTo>
                  <a:close/>
                </a:path>
                <a:path w="2330450" h="1436370" extrusionOk="0">
                  <a:moveTo>
                    <a:pt x="1017411" y="726023"/>
                  </a:moveTo>
                  <a:lnTo>
                    <a:pt x="1012492" y="725173"/>
                  </a:lnTo>
                  <a:lnTo>
                    <a:pt x="1009210" y="721317"/>
                  </a:lnTo>
                  <a:lnTo>
                    <a:pt x="1008617" y="716814"/>
                  </a:lnTo>
                  <a:lnTo>
                    <a:pt x="1012931" y="712767"/>
                  </a:lnTo>
                  <a:lnTo>
                    <a:pt x="1017893" y="712680"/>
                  </a:lnTo>
                  <a:lnTo>
                    <a:pt x="1020587" y="715982"/>
                  </a:lnTo>
                  <a:lnTo>
                    <a:pt x="1023263" y="717830"/>
                  </a:lnTo>
                  <a:lnTo>
                    <a:pt x="1023189" y="720867"/>
                  </a:lnTo>
                  <a:lnTo>
                    <a:pt x="1020445" y="722604"/>
                  </a:lnTo>
                  <a:lnTo>
                    <a:pt x="1017411" y="726023"/>
                  </a:lnTo>
                  <a:close/>
                </a:path>
                <a:path w="2330450" h="1436370" extrusionOk="0">
                  <a:moveTo>
                    <a:pt x="160761" y="728628"/>
                  </a:moveTo>
                  <a:lnTo>
                    <a:pt x="157715" y="728505"/>
                  </a:lnTo>
                  <a:lnTo>
                    <a:pt x="156021" y="725746"/>
                  </a:lnTo>
                  <a:lnTo>
                    <a:pt x="152641" y="722660"/>
                  </a:lnTo>
                  <a:lnTo>
                    <a:pt x="153562" y="717769"/>
                  </a:lnTo>
                  <a:lnTo>
                    <a:pt x="157504" y="714572"/>
                  </a:lnTo>
                  <a:lnTo>
                    <a:pt x="162040" y="714073"/>
                  </a:lnTo>
                  <a:lnTo>
                    <a:pt x="166020" y="718428"/>
                  </a:lnTo>
                  <a:lnTo>
                    <a:pt x="166020" y="723368"/>
                  </a:lnTo>
                  <a:lnTo>
                    <a:pt x="162658" y="725998"/>
                  </a:lnTo>
                  <a:lnTo>
                    <a:pt x="160761" y="728628"/>
                  </a:lnTo>
                  <a:close/>
                </a:path>
                <a:path w="2330450" h="1436370" extrusionOk="0">
                  <a:moveTo>
                    <a:pt x="1074115" y="727372"/>
                  </a:moveTo>
                  <a:lnTo>
                    <a:pt x="1069165" y="726780"/>
                  </a:lnTo>
                  <a:lnTo>
                    <a:pt x="1065679" y="723091"/>
                  </a:lnTo>
                  <a:lnTo>
                    <a:pt x="1064888" y="718606"/>
                  </a:lnTo>
                  <a:lnTo>
                    <a:pt x="1068967" y="714356"/>
                  </a:lnTo>
                  <a:lnTo>
                    <a:pt x="1073911" y="714029"/>
                  </a:lnTo>
                  <a:lnTo>
                    <a:pt x="1076772" y="717196"/>
                  </a:lnTo>
                  <a:lnTo>
                    <a:pt x="1079528" y="718908"/>
                  </a:lnTo>
                  <a:lnTo>
                    <a:pt x="1079627" y="721945"/>
                  </a:lnTo>
                  <a:lnTo>
                    <a:pt x="1076970" y="723817"/>
                  </a:lnTo>
                  <a:lnTo>
                    <a:pt x="1074115" y="727372"/>
                  </a:lnTo>
                  <a:close/>
                </a:path>
                <a:path w="2330450" h="1436370" extrusionOk="0">
                  <a:moveTo>
                    <a:pt x="1125628" y="728782"/>
                  </a:moveTo>
                  <a:lnTo>
                    <a:pt x="1121561" y="724489"/>
                  </a:lnTo>
                  <a:lnTo>
                    <a:pt x="1121481" y="719536"/>
                  </a:lnTo>
                  <a:lnTo>
                    <a:pt x="1124787" y="716844"/>
                  </a:lnTo>
                  <a:lnTo>
                    <a:pt x="1126641" y="714177"/>
                  </a:lnTo>
                  <a:lnTo>
                    <a:pt x="1129694" y="714257"/>
                  </a:lnTo>
                  <a:lnTo>
                    <a:pt x="1131436" y="716992"/>
                  </a:lnTo>
                  <a:lnTo>
                    <a:pt x="1134866" y="720017"/>
                  </a:lnTo>
                  <a:lnTo>
                    <a:pt x="1134013" y="724920"/>
                  </a:lnTo>
                  <a:lnTo>
                    <a:pt x="1130145" y="728191"/>
                  </a:lnTo>
                  <a:lnTo>
                    <a:pt x="1125628" y="728782"/>
                  </a:lnTo>
                  <a:close/>
                </a:path>
                <a:path w="2330450" h="1436370" extrusionOk="0">
                  <a:moveTo>
                    <a:pt x="1182962" y="731554"/>
                  </a:moveTo>
                  <a:lnTo>
                    <a:pt x="1181120" y="728887"/>
                  </a:lnTo>
                  <a:lnTo>
                    <a:pt x="1177585" y="725998"/>
                  </a:lnTo>
                  <a:lnTo>
                    <a:pt x="1178247" y="721070"/>
                  </a:lnTo>
                  <a:lnTo>
                    <a:pt x="1181985" y="717639"/>
                  </a:lnTo>
                  <a:lnTo>
                    <a:pt x="1186490" y="716906"/>
                  </a:lnTo>
                  <a:lnTo>
                    <a:pt x="1190698" y="721027"/>
                  </a:lnTo>
                  <a:lnTo>
                    <a:pt x="1190983" y="725967"/>
                  </a:lnTo>
                  <a:lnTo>
                    <a:pt x="1187769" y="728782"/>
                  </a:lnTo>
                  <a:lnTo>
                    <a:pt x="1186020" y="731505"/>
                  </a:lnTo>
                  <a:lnTo>
                    <a:pt x="1182962" y="731554"/>
                  </a:lnTo>
                  <a:close/>
                </a:path>
                <a:path w="2330450" h="1436370" extrusionOk="0">
                  <a:moveTo>
                    <a:pt x="1070988" y="671162"/>
                  </a:moveTo>
                  <a:lnTo>
                    <a:pt x="1068071" y="668052"/>
                  </a:lnTo>
                  <a:lnTo>
                    <a:pt x="1065278" y="666388"/>
                  </a:lnTo>
                  <a:lnTo>
                    <a:pt x="1065117" y="663364"/>
                  </a:lnTo>
                  <a:lnTo>
                    <a:pt x="1067737" y="661442"/>
                  </a:lnTo>
                  <a:lnTo>
                    <a:pt x="1070518" y="657826"/>
                  </a:lnTo>
                  <a:lnTo>
                    <a:pt x="1075480" y="658307"/>
                  </a:lnTo>
                  <a:lnTo>
                    <a:pt x="1079052" y="661929"/>
                  </a:lnTo>
                  <a:lnTo>
                    <a:pt x="1079923" y="666401"/>
                  </a:lnTo>
                  <a:lnTo>
                    <a:pt x="1075931" y="670731"/>
                  </a:lnTo>
                  <a:lnTo>
                    <a:pt x="1070988" y="671162"/>
                  </a:lnTo>
                  <a:close/>
                </a:path>
                <a:path w="2330450" h="1436370" extrusionOk="0">
                  <a:moveTo>
                    <a:pt x="1130615" y="673940"/>
                  </a:moveTo>
                  <a:lnTo>
                    <a:pt x="1127574" y="673780"/>
                  </a:lnTo>
                  <a:lnTo>
                    <a:pt x="1125906" y="670996"/>
                  </a:lnTo>
                  <a:lnTo>
                    <a:pt x="1122563" y="667879"/>
                  </a:lnTo>
                  <a:lnTo>
                    <a:pt x="1123539" y="663007"/>
                  </a:lnTo>
                  <a:lnTo>
                    <a:pt x="1127525" y="659847"/>
                  </a:lnTo>
                  <a:lnTo>
                    <a:pt x="1132061" y="659409"/>
                  </a:lnTo>
                  <a:lnTo>
                    <a:pt x="1135991" y="663801"/>
                  </a:lnTo>
                  <a:lnTo>
                    <a:pt x="1135929" y="668742"/>
                  </a:lnTo>
                  <a:lnTo>
                    <a:pt x="1132542" y="671335"/>
                  </a:lnTo>
                  <a:lnTo>
                    <a:pt x="1130615" y="673940"/>
                  </a:lnTo>
                  <a:close/>
                </a:path>
                <a:path w="2330450" h="1436370" extrusionOk="0">
                  <a:moveTo>
                    <a:pt x="276121" y="674187"/>
                  </a:moveTo>
                  <a:lnTo>
                    <a:pt x="271178" y="673534"/>
                  </a:lnTo>
                  <a:lnTo>
                    <a:pt x="267748" y="669801"/>
                  </a:lnTo>
                  <a:lnTo>
                    <a:pt x="267007" y="665310"/>
                  </a:lnTo>
                  <a:lnTo>
                    <a:pt x="271141" y="661115"/>
                  </a:lnTo>
                  <a:lnTo>
                    <a:pt x="276091" y="660832"/>
                  </a:lnTo>
                  <a:lnTo>
                    <a:pt x="278908" y="664035"/>
                  </a:lnTo>
                  <a:lnTo>
                    <a:pt x="281646" y="665779"/>
                  </a:lnTo>
                  <a:lnTo>
                    <a:pt x="281702" y="668834"/>
                  </a:lnTo>
                  <a:lnTo>
                    <a:pt x="279026" y="670663"/>
                  </a:lnTo>
                  <a:lnTo>
                    <a:pt x="276121" y="674187"/>
                  </a:lnTo>
                  <a:close/>
                </a:path>
                <a:path w="2330450" h="1436370" extrusionOk="0">
                  <a:moveTo>
                    <a:pt x="332300" y="675727"/>
                  </a:moveTo>
                  <a:lnTo>
                    <a:pt x="327375" y="674938"/>
                  </a:lnTo>
                  <a:lnTo>
                    <a:pt x="324044" y="671113"/>
                  </a:lnTo>
                  <a:lnTo>
                    <a:pt x="323401" y="666616"/>
                  </a:lnTo>
                  <a:lnTo>
                    <a:pt x="327659" y="662526"/>
                  </a:lnTo>
                  <a:lnTo>
                    <a:pt x="332621" y="662378"/>
                  </a:lnTo>
                  <a:lnTo>
                    <a:pt x="335353" y="665649"/>
                  </a:lnTo>
                  <a:lnTo>
                    <a:pt x="338047" y="667460"/>
                  </a:lnTo>
                  <a:lnTo>
                    <a:pt x="338016" y="670509"/>
                  </a:lnTo>
                  <a:lnTo>
                    <a:pt x="335291" y="672271"/>
                  </a:lnTo>
                  <a:lnTo>
                    <a:pt x="332300" y="675727"/>
                  </a:lnTo>
                  <a:close/>
                </a:path>
                <a:path w="2330450" h="1436370" extrusionOk="0">
                  <a:moveTo>
                    <a:pt x="867538" y="677033"/>
                  </a:moveTo>
                  <a:lnTo>
                    <a:pt x="863502" y="672721"/>
                  </a:lnTo>
                  <a:lnTo>
                    <a:pt x="863428" y="667774"/>
                  </a:lnTo>
                  <a:lnTo>
                    <a:pt x="866753" y="665101"/>
                  </a:lnTo>
                  <a:lnTo>
                    <a:pt x="868613" y="662446"/>
                  </a:lnTo>
                  <a:lnTo>
                    <a:pt x="871666" y="662526"/>
                  </a:lnTo>
                  <a:lnTo>
                    <a:pt x="873396" y="665267"/>
                  </a:lnTo>
                  <a:lnTo>
                    <a:pt x="876819" y="668304"/>
                  </a:lnTo>
                  <a:lnTo>
                    <a:pt x="875942" y="673201"/>
                  </a:lnTo>
                  <a:lnTo>
                    <a:pt x="872061" y="676460"/>
                  </a:lnTo>
                  <a:lnTo>
                    <a:pt x="867538" y="677033"/>
                  </a:lnTo>
                  <a:close/>
                </a:path>
                <a:path w="2330450" h="1436370" extrusionOk="0">
                  <a:moveTo>
                    <a:pt x="928499" y="678690"/>
                  </a:moveTo>
                  <a:lnTo>
                    <a:pt x="923580" y="677907"/>
                  </a:lnTo>
                  <a:lnTo>
                    <a:pt x="920249" y="674076"/>
                  </a:lnTo>
                  <a:lnTo>
                    <a:pt x="919607" y="669585"/>
                  </a:lnTo>
                  <a:lnTo>
                    <a:pt x="923864" y="665495"/>
                  </a:lnTo>
                  <a:lnTo>
                    <a:pt x="928827" y="665341"/>
                  </a:lnTo>
                  <a:lnTo>
                    <a:pt x="931558" y="668606"/>
                  </a:lnTo>
                  <a:lnTo>
                    <a:pt x="934252" y="670423"/>
                  </a:lnTo>
                  <a:lnTo>
                    <a:pt x="934221" y="673472"/>
                  </a:lnTo>
                  <a:lnTo>
                    <a:pt x="931496" y="675240"/>
                  </a:lnTo>
                  <a:lnTo>
                    <a:pt x="928499" y="678690"/>
                  </a:lnTo>
                  <a:close/>
                </a:path>
                <a:path w="2330450" h="1436370" extrusionOk="0">
                  <a:moveTo>
                    <a:pt x="984721" y="680205"/>
                  </a:moveTo>
                  <a:lnTo>
                    <a:pt x="979814" y="679318"/>
                  </a:lnTo>
                  <a:lnTo>
                    <a:pt x="976564" y="675431"/>
                  </a:lnTo>
                  <a:lnTo>
                    <a:pt x="976014" y="670922"/>
                  </a:lnTo>
                  <a:lnTo>
                    <a:pt x="980358" y="666912"/>
                  </a:lnTo>
                  <a:lnTo>
                    <a:pt x="985326" y="666869"/>
                  </a:lnTo>
                  <a:lnTo>
                    <a:pt x="987996" y="670195"/>
                  </a:lnTo>
                  <a:lnTo>
                    <a:pt x="990653" y="672062"/>
                  </a:lnTo>
                  <a:lnTo>
                    <a:pt x="990542" y="675098"/>
                  </a:lnTo>
                  <a:lnTo>
                    <a:pt x="987786" y="676817"/>
                  </a:lnTo>
                  <a:lnTo>
                    <a:pt x="984721" y="680205"/>
                  </a:lnTo>
                  <a:close/>
                </a:path>
                <a:path w="2330450" h="1436370" extrusionOk="0">
                  <a:moveTo>
                    <a:pt x="129418" y="681530"/>
                  </a:moveTo>
                  <a:lnTo>
                    <a:pt x="124462" y="680969"/>
                  </a:lnTo>
                  <a:lnTo>
                    <a:pt x="120959" y="677298"/>
                  </a:lnTo>
                  <a:lnTo>
                    <a:pt x="120143" y="672819"/>
                  </a:lnTo>
                  <a:lnTo>
                    <a:pt x="124197" y="668544"/>
                  </a:lnTo>
                  <a:lnTo>
                    <a:pt x="129140" y="668187"/>
                  </a:lnTo>
                  <a:lnTo>
                    <a:pt x="132020" y="671335"/>
                  </a:lnTo>
                  <a:lnTo>
                    <a:pt x="134788" y="673029"/>
                  </a:lnTo>
                  <a:lnTo>
                    <a:pt x="134900" y="676072"/>
                  </a:lnTo>
                  <a:lnTo>
                    <a:pt x="132255" y="677957"/>
                  </a:lnTo>
                  <a:lnTo>
                    <a:pt x="129418" y="681530"/>
                  </a:lnTo>
                  <a:close/>
                </a:path>
                <a:path w="2330450" h="1436370" extrusionOk="0">
                  <a:moveTo>
                    <a:pt x="1036963" y="681560"/>
                  </a:moveTo>
                  <a:lnTo>
                    <a:pt x="1032699" y="677495"/>
                  </a:lnTo>
                  <a:lnTo>
                    <a:pt x="1032365" y="672561"/>
                  </a:lnTo>
                  <a:lnTo>
                    <a:pt x="1035542" y="669709"/>
                  </a:lnTo>
                  <a:lnTo>
                    <a:pt x="1037260" y="666961"/>
                  </a:lnTo>
                  <a:lnTo>
                    <a:pt x="1040318" y="666869"/>
                  </a:lnTo>
                  <a:lnTo>
                    <a:pt x="1042191" y="669512"/>
                  </a:lnTo>
                  <a:lnTo>
                    <a:pt x="1045757" y="672357"/>
                  </a:lnTo>
                  <a:lnTo>
                    <a:pt x="1045169" y="677298"/>
                  </a:lnTo>
                  <a:lnTo>
                    <a:pt x="1041456" y="680772"/>
                  </a:lnTo>
                  <a:lnTo>
                    <a:pt x="1036963" y="681560"/>
                  </a:lnTo>
                  <a:close/>
                </a:path>
                <a:path w="2330450" h="1436370" extrusionOk="0">
                  <a:moveTo>
                    <a:pt x="1096503" y="684289"/>
                  </a:moveTo>
                  <a:lnTo>
                    <a:pt x="1093463" y="684129"/>
                  </a:lnTo>
                  <a:lnTo>
                    <a:pt x="1091794" y="681351"/>
                  </a:lnTo>
                  <a:lnTo>
                    <a:pt x="1088451" y="678228"/>
                  </a:lnTo>
                  <a:lnTo>
                    <a:pt x="1089428" y="673361"/>
                  </a:lnTo>
                  <a:lnTo>
                    <a:pt x="1093414" y="670201"/>
                  </a:lnTo>
                  <a:lnTo>
                    <a:pt x="1097949" y="669758"/>
                  </a:lnTo>
                  <a:lnTo>
                    <a:pt x="1101879" y="674150"/>
                  </a:lnTo>
                  <a:lnTo>
                    <a:pt x="1101818" y="679090"/>
                  </a:lnTo>
                  <a:lnTo>
                    <a:pt x="1098431" y="681683"/>
                  </a:lnTo>
                  <a:lnTo>
                    <a:pt x="1096503" y="684289"/>
                  </a:lnTo>
                  <a:close/>
                </a:path>
                <a:path w="2330450" h="1436370" extrusionOk="0">
                  <a:moveTo>
                    <a:pt x="1154276" y="684585"/>
                  </a:moveTo>
                  <a:lnTo>
                    <a:pt x="1149425" y="683759"/>
                  </a:lnTo>
                  <a:lnTo>
                    <a:pt x="1145940" y="680396"/>
                  </a:lnTo>
                  <a:lnTo>
                    <a:pt x="1144895" y="676004"/>
                  </a:lnTo>
                  <a:lnTo>
                    <a:pt x="1149079" y="671470"/>
                  </a:lnTo>
                  <a:lnTo>
                    <a:pt x="1154029" y="671261"/>
                  </a:lnTo>
                  <a:lnTo>
                    <a:pt x="1156859" y="674538"/>
                  </a:lnTo>
                  <a:lnTo>
                    <a:pt x="1161512" y="677569"/>
                  </a:lnTo>
                  <a:lnTo>
                    <a:pt x="1157069" y="680913"/>
                  </a:lnTo>
                  <a:lnTo>
                    <a:pt x="1154276" y="684585"/>
                  </a:lnTo>
                  <a:close/>
                </a:path>
                <a:path w="2330450" h="1436370" extrusionOk="0">
                  <a:moveTo>
                    <a:pt x="294549" y="687197"/>
                  </a:moveTo>
                  <a:lnTo>
                    <a:pt x="292726" y="684517"/>
                  </a:lnTo>
                  <a:lnTo>
                    <a:pt x="289204" y="681616"/>
                  </a:lnTo>
                  <a:lnTo>
                    <a:pt x="289883" y="676688"/>
                  </a:lnTo>
                  <a:lnTo>
                    <a:pt x="293647" y="673281"/>
                  </a:lnTo>
                  <a:lnTo>
                    <a:pt x="298145" y="672561"/>
                  </a:lnTo>
                  <a:lnTo>
                    <a:pt x="302335" y="676706"/>
                  </a:lnTo>
                  <a:lnTo>
                    <a:pt x="302595" y="681640"/>
                  </a:lnTo>
                  <a:lnTo>
                    <a:pt x="299375" y="684443"/>
                  </a:lnTo>
                  <a:lnTo>
                    <a:pt x="297614" y="687160"/>
                  </a:lnTo>
                  <a:lnTo>
                    <a:pt x="294549" y="687197"/>
                  </a:lnTo>
                  <a:close/>
                </a:path>
                <a:path w="2330450" h="1436370" extrusionOk="0">
                  <a:moveTo>
                    <a:pt x="350079" y="687431"/>
                  </a:moveTo>
                  <a:lnTo>
                    <a:pt x="345951" y="683211"/>
                  </a:lnTo>
                  <a:lnTo>
                    <a:pt x="345771" y="678271"/>
                  </a:lnTo>
                  <a:lnTo>
                    <a:pt x="349028" y="675524"/>
                  </a:lnTo>
                  <a:lnTo>
                    <a:pt x="350832" y="672832"/>
                  </a:lnTo>
                  <a:lnTo>
                    <a:pt x="353891" y="672838"/>
                  </a:lnTo>
                  <a:lnTo>
                    <a:pt x="355677" y="675548"/>
                  </a:lnTo>
                  <a:lnTo>
                    <a:pt x="359163" y="678505"/>
                  </a:lnTo>
                  <a:lnTo>
                    <a:pt x="358402" y="683427"/>
                  </a:lnTo>
                  <a:lnTo>
                    <a:pt x="354590" y="686772"/>
                  </a:lnTo>
                  <a:lnTo>
                    <a:pt x="350079" y="687431"/>
                  </a:lnTo>
                  <a:close/>
                </a:path>
                <a:path w="2330450" h="1436370" extrusionOk="0">
                  <a:moveTo>
                    <a:pt x="833525" y="687412"/>
                  </a:moveTo>
                  <a:lnTo>
                    <a:pt x="829428" y="683174"/>
                  </a:lnTo>
                  <a:lnTo>
                    <a:pt x="829274" y="678228"/>
                  </a:lnTo>
                  <a:lnTo>
                    <a:pt x="832555" y="675505"/>
                  </a:lnTo>
                  <a:lnTo>
                    <a:pt x="834372" y="672819"/>
                  </a:lnTo>
                  <a:lnTo>
                    <a:pt x="837431" y="672844"/>
                  </a:lnTo>
                  <a:lnTo>
                    <a:pt x="839198" y="675560"/>
                  </a:lnTo>
                  <a:lnTo>
                    <a:pt x="842665" y="678548"/>
                  </a:lnTo>
                  <a:lnTo>
                    <a:pt x="841868" y="683458"/>
                  </a:lnTo>
                  <a:lnTo>
                    <a:pt x="838036" y="686778"/>
                  </a:lnTo>
                  <a:lnTo>
                    <a:pt x="833525" y="687412"/>
                  </a:lnTo>
                  <a:close/>
                </a:path>
                <a:path w="2330450" h="1436370" extrusionOk="0">
                  <a:moveTo>
                    <a:pt x="894159" y="689119"/>
                  </a:moveTo>
                  <a:lnTo>
                    <a:pt x="889265" y="688176"/>
                  </a:lnTo>
                  <a:lnTo>
                    <a:pt x="886076" y="684221"/>
                  </a:lnTo>
                  <a:lnTo>
                    <a:pt x="885607" y="679706"/>
                  </a:lnTo>
                  <a:lnTo>
                    <a:pt x="889988" y="675758"/>
                  </a:lnTo>
                  <a:lnTo>
                    <a:pt x="894944" y="675788"/>
                  </a:lnTo>
                  <a:lnTo>
                    <a:pt x="897564" y="679140"/>
                  </a:lnTo>
                  <a:lnTo>
                    <a:pt x="900190" y="681049"/>
                  </a:lnTo>
                  <a:lnTo>
                    <a:pt x="900048" y="684086"/>
                  </a:lnTo>
                  <a:lnTo>
                    <a:pt x="897268" y="685762"/>
                  </a:lnTo>
                  <a:lnTo>
                    <a:pt x="894159" y="689119"/>
                  </a:lnTo>
                  <a:close/>
                </a:path>
                <a:path w="2330450" h="1436370" extrusionOk="0">
                  <a:moveTo>
                    <a:pt x="951098" y="690388"/>
                  </a:moveTo>
                  <a:lnTo>
                    <a:pt x="946136" y="689852"/>
                  </a:lnTo>
                  <a:lnTo>
                    <a:pt x="942613" y="686199"/>
                  </a:lnTo>
                  <a:lnTo>
                    <a:pt x="941773" y="681720"/>
                  </a:lnTo>
                  <a:lnTo>
                    <a:pt x="945808" y="677421"/>
                  </a:lnTo>
                  <a:lnTo>
                    <a:pt x="950752" y="677039"/>
                  </a:lnTo>
                  <a:lnTo>
                    <a:pt x="953638" y="680180"/>
                  </a:lnTo>
                  <a:lnTo>
                    <a:pt x="956418" y="681862"/>
                  </a:lnTo>
                  <a:lnTo>
                    <a:pt x="956548" y="684899"/>
                  </a:lnTo>
                  <a:lnTo>
                    <a:pt x="953909" y="686796"/>
                  </a:lnTo>
                  <a:lnTo>
                    <a:pt x="951098" y="690388"/>
                  </a:lnTo>
                  <a:close/>
                </a:path>
                <a:path w="2330450" h="1436370" extrusionOk="0">
                  <a:moveTo>
                    <a:pt x="1007252" y="691946"/>
                  </a:moveTo>
                  <a:lnTo>
                    <a:pt x="1002314" y="691262"/>
                  </a:lnTo>
                  <a:lnTo>
                    <a:pt x="998897" y="687511"/>
                  </a:lnTo>
                  <a:lnTo>
                    <a:pt x="998174" y="683020"/>
                  </a:lnTo>
                  <a:lnTo>
                    <a:pt x="1002333" y="678850"/>
                  </a:lnTo>
                  <a:lnTo>
                    <a:pt x="1007283" y="678585"/>
                  </a:lnTo>
                  <a:lnTo>
                    <a:pt x="1010094" y="681801"/>
                  </a:lnTo>
                  <a:lnTo>
                    <a:pt x="1012819" y="683556"/>
                  </a:lnTo>
                  <a:lnTo>
                    <a:pt x="1012856" y="686612"/>
                  </a:lnTo>
                  <a:lnTo>
                    <a:pt x="1010168" y="688429"/>
                  </a:lnTo>
                  <a:lnTo>
                    <a:pt x="1007252" y="691946"/>
                  </a:lnTo>
                  <a:close/>
                </a:path>
                <a:path w="2330450" h="1436370" extrusionOk="0">
                  <a:moveTo>
                    <a:pt x="146900" y="693338"/>
                  </a:moveTo>
                  <a:lnTo>
                    <a:pt x="142772" y="689125"/>
                  </a:lnTo>
                  <a:lnTo>
                    <a:pt x="142587" y="684178"/>
                  </a:lnTo>
                  <a:lnTo>
                    <a:pt x="145850" y="681431"/>
                  </a:lnTo>
                  <a:lnTo>
                    <a:pt x="147654" y="678739"/>
                  </a:lnTo>
                  <a:lnTo>
                    <a:pt x="150713" y="678745"/>
                  </a:lnTo>
                  <a:lnTo>
                    <a:pt x="152499" y="681456"/>
                  </a:lnTo>
                  <a:lnTo>
                    <a:pt x="155978" y="684413"/>
                  </a:lnTo>
                  <a:lnTo>
                    <a:pt x="155218" y="689334"/>
                  </a:lnTo>
                  <a:lnTo>
                    <a:pt x="151411" y="692679"/>
                  </a:lnTo>
                  <a:lnTo>
                    <a:pt x="146900" y="693338"/>
                  </a:lnTo>
                  <a:close/>
                </a:path>
                <a:path w="2330450" h="1436370" extrusionOk="0">
                  <a:moveTo>
                    <a:pt x="1059827" y="694589"/>
                  </a:moveTo>
                  <a:lnTo>
                    <a:pt x="1058004" y="691909"/>
                  </a:lnTo>
                  <a:lnTo>
                    <a:pt x="1054482" y="689008"/>
                  </a:lnTo>
                  <a:lnTo>
                    <a:pt x="1055162" y="684080"/>
                  </a:lnTo>
                  <a:lnTo>
                    <a:pt x="1058925" y="680673"/>
                  </a:lnTo>
                  <a:lnTo>
                    <a:pt x="1063424" y="679953"/>
                  </a:lnTo>
                  <a:lnTo>
                    <a:pt x="1067614" y="684098"/>
                  </a:lnTo>
                  <a:lnTo>
                    <a:pt x="1067873" y="689032"/>
                  </a:lnTo>
                  <a:lnTo>
                    <a:pt x="1064654" y="691835"/>
                  </a:lnTo>
                  <a:lnTo>
                    <a:pt x="1062893" y="694545"/>
                  </a:lnTo>
                  <a:lnTo>
                    <a:pt x="1059827" y="694589"/>
                  </a:lnTo>
                  <a:close/>
                </a:path>
                <a:path w="2330450" h="1436370" extrusionOk="0">
                  <a:moveTo>
                    <a:pt x="1116191" y="696067"/>
                  </a:moveTo>
                  <a:lnTo>
                    <a:pt x="1114368" y="693387"/>
                  </a:lnTo>
                  <a:lnTo>
                    <a:pt x="1110846" y="690480"/>
                  </a:lnTo>
                  <a:lnTo>
                    <a:pt x="1111526" y="685552"/>
                  </a:lnTo>
                  <a:lnTo>
                    <a:pt x="1115289" y="682152"/>
                  </a:lnTo>
                  <a:lnTo>
                    <a:pt x="1119788" y="681431"/>
                  </a:lnTo>
                  <a:lnTo>
                    <a:pt x="1123978" y="685577"/>
                  </a:lnTo>
                  <a:lnTo>
                    <a:pt x="1124237" y="690511"/>
                  </a:lnTo>
                  <a:lnTo>
                    <a:pt x="1121011" y="693307"/>
                  </a:lnTo>
                  <a:lnTo>
                    <a:pt x="1119250" y="696024"/>
                  </a:lnTo>
                  <a:lnTo>
                    <a:pt x="1116191" y="696067"/>
                  </a:lnTo>
                  <a:close/>
                </a:path>
                <a:path w="2330450" h="1436370" extrusionOk="0">
                  <a:moveTo>
                    <a:pt x="320429" y="697909"/>
                  </a:moveTo>
                  <a:lnTo>
                    <a:pt x="315510" y="697120"/>
                  </a:lnTo>
                  <a:lnTo>
                    <a:pt x="312179" y="693295"/>
                  </a:lnTo>
                  <a:lnTo>
                    <a:pt x="311537" y="688804"/>
                  </a:lnTo>
                  <a:lnTo>
                    <a:pt x="315794" y="684714"/>
                  </a:lnTo>
                  <a:lnTo>
                    <a:pt x="320757" y="684560"/>
                  </a:lnTo>
                  <a:lnTo>
                    <a:pt x="323488" y="687825"/>
                  </a:lnTo>
                  <a:lnTo>
                    <a:pt x="326182" y="689642"/>
                  </a:lnTo>
                  <a:lnTo>
                    <a:pt x="326151" y="692691"/>
                  </a:lnTo>
                  <a:lnTo>
                    <a:pt x="323426" y="694459"/>
                  </a:lnTo>
                  <a:lnTo>
                    <a:pt x="320429" y="697909"/>
                  </a:lnTo>
                  <a:close/>
                </a:path>
                <a:path w="2330450" h="1436370" extrusionOk="0">
                  <a:moveTo>
                    <a:pt x="803690" y="697989"/>
                  </a:moveTo>
                  <a:lnTo>
                    <a:pt x="798790" y="697040"/>
                  </a:lnTo>
                  <a:lnTo>
                    <a:pt x="795601" y="693092"/>
                  </a:lnTo>
                  <a:lnTo>
                    <a:pt x="795131" y="688570"/>
                  </a:lnTo>
                  <a:lnTo>
                    <a:pt x="799519" y="684628"/>
                  </a:lnTo>
                  <a:lnTo>
                    <a:pt x="804475" y="684653"/>
                  </a:lnTo>
                  <a:lnTo>
                    <a:pt x="807095" y="688010"/>
                  </a:lnTo>
                  <a:lnTo>
                    <a:pt x="809722" y="689919"/>
                  </a:lnTo>
                  <a:lnTo>
                    <a:pt x="809579" y="692956"/>
                  </a:lnTo>
                  <a:lnTo>
                    <a:pt x="806799" y="694632"/>
                  </a:lnTo>
                  <a:lnTo>
                    <a:pt x="803690" y="697989"/>
                  </a:lnTo>
                  <a:close/>
                </a:path>
                <a:path w="2330450" h="1436370" extrusionOk="0">
                  <a:moveTo>
                    <a:pt x="856587" y="700490"/>
                  </a:moveTo>
                  <a:lnTo>
                    <a:pt x="854747" y="697773"/>
                  </a:lnTo>
                  <a:lnTo>
                    <a:pt x="851273" y="694872"/>
                  </a:lnTo>
                  <a:lnTo>
                    <a:pt x="851990" y="689950"/>
                  </a:lnTo>
                  <a:lnTo>
                    <a:pt x="855772" y="686568"/>
                  </a:lnTo>
                  <a:lnTo>
                    <a:pt x="860283" y="685878"/>
                  </a:lnTo>
                  <a:lnTo>
                    <a:pt x="864448" y="690055"/>
                  </a:lnTo>
                  <a:lnTo>
                    <a:pt x="864664" y="694995"/>
                  </a:lnTo>
                  <a:lnTo>
                    <a:pt x="861410" y="697798"/>
                  </a:lnTo>
                  <a:lnTo>
                    <a:pt x="859646" y="700484"/>
                  </a:lnTo>
                  <a:lnTo>
                    <a:pt x="856587" y="700490"/>
                  </a:lnTo>
                  <a:close/>
                </a:path>
                <a:path w="2330450" h="1436370" extrusionOk="0">
                  <a:moveTo>
                    <a:pt x="912105" y="700712"/>
                  </a:moveTo>
                  <a:lnTo>
                    <a:pt x="908020" y="696443"/>
                  </a:lnTo>
                  <a:lnTo>
                    <a:pt x="907896" y="691496"/>
                  </a:lnTo>
                  <a:lnTo>
                    <a:pt x="911190" y="688786"/>
                  </a:lnTo>
                  <a:lnTo>
                    <a:pt x="913026" y="686106"/>
                  </a:lnTo>
                  <a:lnTo>
                    <a:pt x="916078" y="686162"/>
                  </a:lnTo>
                  <a:lnTo>
                    <a:pt x="917833" y="688885"/>
                  </a:lnTo>
                  <a:lnTo>
                    <a:pt x="921288" y="691884"/>
                  </a:lnTo>
                  <a:lnTo>
                    <a:pt x="920472" y="696794"/>
                  </a:lnTo>
                  <a:lnTo>
                    <a:pt x="916622" y="700089"/>
                  </a:lnTo>
                  <a:lnTo>
                    <a:pt x="912105" y="700712"/>
                  </a:lnTo>
                  <a:close/>
                </a:path>
                <a:path w="2330450" h="1436370" extrusionOk="0">
                  <a:moveTo>
                    <a:pt x="969396" y="703465"/>
                  </a:moveTo>
                  <a:lnTo>
                    <a:pt x="967560" y="700792"/>
                  </a:lnTo>
                  <a:lnTo>
                    <a:pt x="964019" y="697903"/>
                  </a:lnTo>
                  <a:lnTo>
                    <a:pt x="964681" y="692975"/>
                  </a:lnTo>
                  <a:lnTo>
                    <a:pt x="968425" y="689550"/>
                  </a:lnTo>
                  <a:lnTo>
                    <a:pt x="972930" y="688811"/>
                  </a:lnTo>
                  <a:lnTo>
                    <a:pt x="977139" y="692938"/>
                  </a:lnTo>
                  <a:lnTo>
                    <a:pt x="977417" y="697878"/>
                  </a:lnTo>
                  <a:lnTo>
                    <a:pt x="974203" y="700687"/>
                  </a:lnTo>
                  <a:lnTo>
                    <a:pt x="972454" y="703416"/>
                  </a:lnTo>
                  <a:lnTo>
                    <a:pt x="969396" y="703465"/>
                  </a:lnTo>
                  <a:close/>
                </a:path>
                <a:path w="2330450" h="1436370" extrusionOk="0">
                  <a:moveTo>
                    <a:pt x="915022" y="757087"/>
                  </a:moveTo>
                  <a:lnTo>
                    <a:pt x="910115" y="756200"/>
                  </a:lnTo>
                  <a:lnTo>
                    <a:pt x="906858" y="752307"/>
                  </a:lnTo>
                  <a:lnTo>
                    <a:pt x="906314" y="747798"/>
                  </a:lnTo>
                  <a:lnTo>
                    <a:pt x="910652" y="743794"/>
                  </a:lnTo>
                  <a:lnTo>
                    <a:pt x="915621" y="743751"/>
                  </a:lnTo>
                  <a:lnTo>
                    <a:pt x="918291" y="747071"/>
                  </a:lnTo>
                  <a:lnTo>
                    <a:pt x="920948" y="748944"/>
                  </a:lnTo>
                  <a:lnTo>
                    <a:pt x="920843" y="751981"/>
                  </a:lnTo>
                  <a:lnTo>
                    <a:pt x="918087" y="753693"/>
                  </a:lnTo>
                  <a:lnTo>
                    <a:pt x="915022" y="757087"/>
                  </a:lnTo>
                  <a:close/>
                </a:path>
                <a:path w="2330450" h="1436370" extrusionOk="0">
                  <a:moveTo>
                    <a:pt x="971478" y="758535"/>
                  </a:moveTo>
                  <a:lnTo>
                    <a:pt x="966559" y="757722"/>
                  </a:lnTo>
                  <a:lnTo>
                    <a:pt x="963247" y="753884"/>
                  </a:lnTo>
                  <a:lnTo>
                    <a:pt x="962629" y="749381"/>
                  </a:lnTo>
                  <a:lnTo>
                    <a:pt x="966911" y="745310"/>
                  </a:lnTo>
                  <a:lnTo>
                    <a:pt x="971867" y="745193"/>
                  </a:lnTo>
                  <a:lnTo>
                    <a:pt x="974592" y="748470"/>
                  </a:lnTo>
                  <a:lnTo>
                    <a:pt x="977274" y="750299"/>
                  </a:lnTo>
                  <a:lnTo>
                    <a:pt x="977219" y="753348"/>
                  </a:lnTo>
                  <a:lnTo>
                    <a:pt x="974494" y="755098"/>
                  </a:lnTo>
                  <a:lnTo>
                    <a:pt x="971478" y="758535"/>
                  </a:lnTo>
                  <a:close/>
                </a:path>
                <a:path w="2330450" h="1436370" extrusionOk="0">
                  <a:moveTo>
                    <a:pt x="1027836" y="760007"/>
                  </a:moveTo>
                  <a:lnTo>
                    <a:pt x="1022917" y="759200"/>
                  </a:lnTo>
                  <a:lnTo>
                    <a:pt x="1019605" y="755356"/>
                  </a:lnTo>
                  <a:lnTo>
                    <a:pt x="1018987" y="750860"/>
                  </a:lnTo>
                  <a:lnTo>
                    <a:pt x="1023269" y="746788"/>
                  </a:lnTo>
                  <a:lnTo>
                    <a:pt x="1028231" y="746665"/>
                  </a:lnTo>
                  <a:lnTo>
                    <a:pt x="1030950" y="749948"/>
                  </a:lnTo>
                  <a:lnTo>
                    <a:pt x="1033638" y="751778"/>
                  </a:lnTo>
                  <a:lnTo>
                    <a:pt x="1033577" y="754827"/>
                  </a:lnTo>
                  <a:lnTo>
                    <a:pt x="1030851" y="756576"/>
                  </a:lnTo>
                  <a:lnTo>
                    <a:pt x="1027836" y="760007"/>
                  </a:lnTo>
                  <a:close/>
                </a:path>
                <a:path w="2330450" h="1436370" extrusionOk="0">
                  <a:moveTo>
                    <a:pt x="1084274" y="761467"/>
                  </a:moveTo>
                  <a:lnTo>
                    <a:pt x="1079342" y="760709"/>
                  </a:lnTo>
                  <a:lnTo>
                    <a:pt x="1075987" y="756909"/>
                  </a:lnTo>
                  <a:lnTo>
                    <a:pt x="1075326" y="752412"/>
                  </a:lnTo>
                  <a:lnTo>
                    <a:pt x="1079559" y="748291"/>
                  </a:lnTo>
                  <a:lnTo>
                    <a:pt x="1084521" y="748118"/>
                  </a:lnTo>
                  <a:lnTo>
                    <a:pt x="1087271" y="751371"/>
                  </a:lnTo>
                  <a:lnTo>
                    <a:pt x="1089978" y="753170"/>
                  </a:lnTo>
                  <a:lnTo>
                    <a:pt x="1089959" y="756213"/>
                  </a:lnTo>
                  <a:lnTo>
                    <a:pt x="1087246" y="757993"/>
                  </a:lnTo>
                  <a:lnTo>
                    <a:pt x="1084274" y="761467"/>
                  </a:lnTo>
                  <a:close/>
                </a:path>
                <a:path w="2330450" h="1436370" extrusionOk="0">
                  <a:moveTo>
                    <a:pt x="224794" y="764061"/>
                  </a:moveTo>
                  <a:lnTo>
                    <a:pt x="222954" y="761344"/>
                  </a:lnTo>
                  <a:lnTo>
                    <a:pt x="219479" y="758443"/>
                  </a:lnTo>
                  <a:lnTo>
                    <a:pt x="220196" y="753521"/>
                  </a:lnTo>
                  <a:lnTo>
                    <a:pt x="223978" y="750139"/>
                  </a:lnTo>
                  <a:lnTo>
                    <a:pt x="228489" y="749443"/>
                  </a:lnTo>
                  <a:lnTo>
                    <a:pt x="232648" y="753626"/>
                  </a:lnTo>
                  <a:lnTo>
                    <a:pt x="232871" y="758560"/>
                  </a:lnTo>
                  <a:lnTo>
                    <a:pt x="229616" y="761369"/>
                  </a:lnTo>
                  <a:lnTo>
                    <a:pt x="227853" y="764048"/>
                  </a:lnTo>
                  <a:lnTo>
                    <a:pt x="224794" y="764061"/>
                  </a:lnTo>
                  <a:close/>
                </a:path>
                <a:path w="2330450" h="1436370" extrusionOk="0">
                  <a:moveTo>
                    <a:pt x="1136893" y="764061"/>
                  </a:moveTo>
                  <a:lnTo>
                    <a:pt x="1135053" y="761344"/>
                  </a:lnTo>
                  <a:lnTo>
                    <a:pt x="1131579" y="758443"/>
                  </a:lnTo>
                  <a:lnTo>
                    <a:pt x="1132295" y="753521"/>
                  </a:lnTo>
                  <a:lnTo>
                    <a:pt x="1136077" y="750139"/>
                  </a:lnTo>
                  <a:lnTo>
                    <a:pt x="1140588" y="749443"/>
                  </a:lnTo>
                  <a:lnTo>
                    <a:pt x="1144753" y="753626"/>
                  </a:lnTo>
                  <a:lnTo>
                    <a:pt x="1144970" y="758560"/>
                  </a:lnTo>
                  <a:lnTo>
                    <a:pt x="1141715" y="761369"/>
                  </a:lnTo>
                  <a:lnTo>
                    <a:pt x="1139952" y="764048"/>
                  </a:lnTo>
                  <a:lnTo>
                    <a:pt x="1136893" y="764061"/>
                  </a:lnTo>
                  <a:close/>
                </a:path>
                <a:path w="2330450" h="1436370" extrusionOk="0">
                  <a:moveTo>
                    <a:pt x="768671" y="764307"/>
                  </a:moveTo>
                  <a:lnTo>
                    <a:pt x="763708" y="763771"/>
                  </a:lnTo>
                  <a:lnTo>
                    <a:pt x="760186" y="760112"/>
                  </a:lnTo>
                  <a:lnTo>
                    <a:pt x="759346" y="755640"/>
                  </a:lnTo>
                  <a:lnTo>
                    <a:pt x="763381" y="751340"/>
                  </a:lnTo>
                  <a:lnTo>
                    <a:pt x="768325" y="750958"/>
                  </a:lnTo>
                  <a:lnTo>
                    <a:pt x="771217" y="754100"/>
                  </a:lnTo>
                  <a:lnTo>
                    <a:pt x="773997" y="755781"/>
                  </a:lnTo>
                  <a:lnTo>
                    <a:pt x="774121" y="758812"/>
                  </a:lnTo>
                  <a:lnTo>
                    <a:pt x="771482" y="760716"/>
                  </a:lnTo>
                  <a:lnTo>
                    <a:pt x="768671" y="764307"/>
                  </a:lnTo>
                  <a:close/>
                </a:path>
                <a:path w="2330450" h="1436370" extrusionOk="0">
                  <a:moveTo>
                    <a:pt x="1192818" y="764399"/>
                  </a:moveTo>
                  <a:lnTo>
                    <a:pt x="1188474" y="760414"/>
                  </a:lnTo>
                  <a:lnTo>
                    <a:pt x="1188041" y="755492"/>
                  </a:lnTo>
                  <a:lnTo>
                    <a:pt x="1191156" y="752578"/>
                  </a:lnTo>
                  <a:lnTo>
                    <a:pt x="1192830" y="749794"/>
                  </a:lnTo>
                  <a:lnTo>
                    <a:pt x="1195871" y="749640"/>
                  </a:lnTo>
                  <a:lnTo>
                    <a:pt x="1197799" y="752246"/>
                  </a:lnTo>
                  <a:lnTo>
                    <a:pt x="1201432" y="755018"/>
                  </a:lnTo>
                  <a:lnTo>
                    <a:pt x="1200938" y="759970"/>
                  </a:lnTo>
                  <a:lnTo>
                    <a:pt x="1197304" y="763525"/>
                  </a:lnTo>
                  <a:lnTo>
                    <a:pt x="1192818" y="764399"/>
                  </a:lnTo>
                  <a:close/>
                </a:path>
                <a:path w="2330450" h="1436370" extrusionOk="0">
                  <a:moveTo>
                    <a:pt x="341001" y="765976"/>
                  </a:moveTo>
                  <a:lnTo>
                    <a:pt x="336100" y="765052"/>
                  </a:lnTo>
                  <a:lnTo>
                    <a:pt x="332887" y="761122"/>
                  </a:lnTo>
                  <a:lnTo>
                    <a:pt x="332386" y="756607"/>
                  </a:lnTo>
                  <a:lnTo>
                    <a:pt x="336755" y="752640"/>
                  </a:lnTo>
                  <a:lnTo>
                    <a:pt x="341718" y="752640"/>
                  </a:lnTo>
                  <a:lnTo>
                    <a:pt x="344356" y="755985"/>
                  </a:lnTo>
                  <a:lnTo>
                    <a:pt x="346989" y="757876"/>
                  </a:lnTo>
                  <a:lnTo>
                    <a:pt x="346865" y="760919"/>
                  </a:lnTo>
                  <a:lnTo>
                    <a:pt x="344091" y="762607"/>
                  </a:lnTo>
                  <a:lnTo>
                    <a:pt x="341001" y="765976"/>
                  </a:lnTo>
                  <a:close/>
                </a:path>
                <a:path w="2330450" h="1436370" extrusionOk="0">
                  <a:moveTo>
                    <a:pt x="824546" y="765952"/>
                  </a:moveTo>
                  <a:lnTo>
                    <a:pt x="819640" y="765065"/>
                  </a:lnTo>
                  <a:lnTo>
                    <a:pt x="816389" y="761178"/>
                  </a:lnTo>
                  <a:lnTo>
                    <a:pt x="815839" y="756669"/>
                  </a:lnTo>
                  <a:lnTo>
                    <a:pt x="820184" y="752658"/>
                  </a:lnTo>
                  <a:lnTo>
                    <a:pt x="825152" y="752615"/>
                  </a:lnTo>
                  <a:lnTo>
                    <a:pt x="827822" y="755942"/>
                  </a:lnTo>
                  <a:lnTo>
                    <a:pt x="830479" y="757808"/>
                  </a:lnTo>
                  <a:lnTo>
                    <a:pt x="830368" y="760845"/>
                  </a:lnTo>
                  <a:lnTo>
                    <a:pt x="827611" y="762564"/>
                  </a:lnTo>
                  <a:lnTo>
                    <a:pt x="824546" y="765952"/>
                  </a:lnTo>
                  <a:close/>
                </a:path>
                <a:path w="2330450" h="1436370" extrusionOk="0">
                  <a:moveTo>
                    <a:pt x="397352" y="767455"/>
                  </a:moveTo>
                  <a:lnTo>
                    <a:pt x="392452" y="766531"/>
                  </a:lnTo>
                  <a:lnTo>
                    <a:pt x="389239" y="762601"/>
                  </a:lnTo>
                  <a:lnTo>
                    <a:pt x="388744" y="758085"/>
                  </a:lnTo>
                  <a:lnTo>
                    <a:pt x="393113" y="754118"/>
                  </a:lnTo>
                  <a:lnTo>
                    <a:pt x="398074" y="754118"/>
                  </a:lnTo>
                  <a:lnTo>
                    <a:pt x="400708" y="757463"/>
                  </a:lnTo>
                  <a:lnTo>
                    <a:pt x="403347" y="759354"/>
                  </a:lnTo>
                  <a:lnTo>
                    <a:pt x="403223" y="762391"/>
                  </a:lnTo>
                  <a:lnTo>
                    <a:pt x="400448" y="764079"/>
                  </a:lnTo>
                  <a:lnTo>
                    <a:pt x="397352" y="767455"/>
                  </a:lnTo>
                  <a:close/>
                </a:path>
                <a:path w="2330450" h="1436370" extrusionOk="0">
                  <a:moveTo>
                    <a:pt x="876510" y="767239"/>
                  </a:moveTo>
                  <a:lnTo>
                    <a:pt x="872426" y="762970"/>
                  </a:lnTo>
                  <a:lnTo>
                    <a:pt x="872302" y="758024"/>
                  </a:lnTo>
                  <a:lnTo>
                    <a:pt x="875602" y="755313"/>
                  </a:lnTo>
                  <a:lnTo>
                    <a:pt x="877431" y="752634"/>
                  </a:lnTo>
                  <a:lnTo>
                    <a:pt x="880484" y="752689"/>
                  </a:lnTo>
                  <a:lnTo>
                    <a:pt x="882239" y="755412"/>
                  </a:lnTo>
                  <a:lnTo>
                    <a:pt x="885687" y="758412"/>
                  </a:lnTo>
                  <a:lnTo>
                    <a:pt x="884871" y="763321"/>
                  </a:lnTo>
                  <a:lnTo>
                    <a:pt x="881021" y="766617"/>
                  </a:lnTo>
                  <a:lnTo>
                    <a:pt x="876510" y="767239"/>
                  </a:lnTo>
                  <a:close/>
                </a:path>
                <a:path w="2330450" h="1436370" extrusionOk="0">
                  <a:moveTo>
                    <a:pt x="936421" y="770023"/>
                  </a:moveTo>
                  <a:lnTo>
                    <a:pt x="933375" y="769906"/>
                  </a:lnTo>
                  <a:lnTo>
                    <a:pt x="931682" y="767140"/>
                  </a:lnTo>
                  <a:lnTo>
                    <a:pt x="928301" y="764054"/>
                  </a:lnTo>
                  <a:lnTo>
                    <a:pt x="929222" y="759169"/>
                  </a:lnTo>
                  <a:lnTo>
                    <a:pt x="933165" y="755966"/>
                  </a:lnTo>
                  <a:lnTo>
                    <a:pt x="937700" y="755467"/>
                  </a:lnTo>
                  <a:lnTo>
                    <a:pt x="941680" y="759822"/>
                  </a:lnTo>
                  <a:lnTo>
                    <a:pt x="941680" y="764763"/>
                  </a:lnTo>
                  <a:lnTo>
                    <a:pt x="938319" y="767393"/>
                  </a:lnTo>
                  <a:lnTo>
                    <a:pt x="936421" y="770023"/>
                  </a:lnTo>
                  <a:close/>
                </a:path>
                <a:path w="2330450" h="1436370" extrusionOk="0">
                  <a:moveTo>
                    <a:pt x="989294" y="770220"/>
                  </a:moveTo>
                  <a:lnTo>
                    <a:pt x="985160" y="765995"/>
                  </a:lnTo>
                  <a:lnTo>
                    <a:pt x="984987" y="761048"/>
                  </a:lnTo>
                  <a:lnTo>
                    <a:pt x="988249" y="758307"/>
                  </a:lnTo>
                  <a:lnTo>
                    <a:pt x="990054" y="755609"/>
                  </a:lnTo>
                  <a:lnTo>
                    <a:pt x="993107" y="755627"/>
                  </a:lnTo>
                  <a:lnTo>
                    <a:pt x="994893" y="758332"/>
                  </a:lnTo>
                  <a:lnTo>
                    <a:pt x="998378" y="761295"/>
                  </a:lnTo>
                  <a:lnTo>
                    <a:pt x="997618" y="766216"/>
                  </a:lnTo>
                  <a:lnTo>
                    <a:pt x="993805" y="769555"/>
                  </a:lnTo>
                  <a:lnTo>
                    <a:pt x="989294" y="770220"/>
                  </a:lnTo>
                  <a:close/>
                </a:path>
                <a:path w="2330450" h="1436370" extrusionOk="0">
                  <a:moveTo>
                    <a:pt x="1050385" y="771723"/>
                  </a:moveTo>
                  <a:lnTo>
                    <a:pt x="1045429" y="771132"/>
                  </a:lnTo>
                  <a:lnTo>
                    <a:pt x="1041944" y="767436"/>
                  </a:lnTo>
                  <a:lnTo>
                    <a:pt x="1041153" y="762958"/>
                  </a:lnTo>
                  <a:lnTo>
                    <a:pt x="1045237" y="758707"/>
                  </a:lnTo>
                  <a:lnTo>
                    <a:pt x="1050181" y="758375"/>
                  </a:lnTo>
                  <a:lnTo>
                    <a:pt x="1053042" y="761547"/>
                  </a:lnTo>
                  <a:lnTo>
                    <a:pt x="1055798" y="763253"/>
                  </a:lnTo>
                  <a:lnTo>
                    <a:pt x="1055897" y="766296"/>
                  </a:lnTo>
                  <a:lnTo>
                    <a:pt x="1053240" y="768169"/>
                  </a:lnTo>
                  <a:lnTo>
                    <a:pt x="1050385" y="771723"/>
                  </a:lnTo>
                  <a:close/>
                </a:path>
                <a:path w="2330450" h="1436370" extrusionOk="0">
                  <a:moveTo>
                    <a:pt x="194372" y="773300"/>
                  </a:moveTo>
                  <a:lnTo>
                    <a:pt x="189453" y="772512"/>
                  </a:lnTo>
                  <a:lnTo>
                    <a:pt x="186122" y="768687"/>
                  </a:lnTo>
                  <a:lnTo>
                    <a:pt x="185479" y="764190"/>
                  </a:lnTo>
                  <a:lnTo>
                    <a:pt x="189737" y="760106"/>
                  </a:lnTo>
                  <a:lnTo>
                    <a:pt x="194699" y="759952"/>
                  </a:lnTo>
                  <a:lnTo>
                    <a:pt x="197431" y="763223"/>
                  </a:lnTo>
                  <a:lnTo>
                    <a:pt x="200119" y="765034"/>
                  </a:lnTo>
                  <a:lnTo>
                    <a:pt x="200094" y="768083"/>
                  </a:lnTo>
                  <a:lnTo>
                    <a:pt x="197369" y="769851"/>
                  </a:lnTo>
                  <a:lnTo>
                    <a:pt x="194372" y="773300"/>
                  </a:lnTo>
                  <a:close/>
                </a:path>
                <a:path w="2330450" h="1436370" extrusionOk="0">
                  <a:moveTo>
                    <a:pt x="1102287" y="773239"/>
                  </a:moveTo>
                  <a:lnTo>
                    <a:pt x="1097974" y="769222"/>
                  </a:lnTo>
                  <a:lnTo>
                    <a:pt x="1097591" y="764295"/>
                  </a:lnTo>
                  <a:lnTo>
                    <a:pt x="1100742" y="761406"/>
                  </a:lnTo>
                  <a:lnTo>
                    <a:pt x="1102429" y="758640"/>
                  </a:lnTo>
                  <a:lnTo>
                    <a:pt x="1105476" y="758516"/>
                  </a:lnTo>
                  <a:lnTo>
                    <a:pt x="1107373" y="761147"/>
                  </a:lnTo>
                  <a:lnTo>
                    <a:pt x="1110982" y="763949"/>
                  </a:lnTo>
                  <a:lnTo>
                    <a:pt x="1110444" y="768896"/>
                  </a:lnTo>
                  <a:lnTo>
                    <a:pt x="1106774" y="772413"/>
                  </a:lnTo>
                  <a:lnTo>
                    <a:pt x="1102287" y="773239"/>
                  </a:lnTo>
                  <a:close/>
                </a:path>
                <a:path w="2330450" h="1436370" extrusionOk="0">
                  <a:moveTo>
                    <a:pt x="730499" y="775881"/>
                  </a:moveTo>
                  <a:lnTo>
                    <a:pt x="728694" y="773177"/>
                  </a:lnTo>
                  <a:lnTo>
                    <a:pt x="725203" y="770239"/>
                  </a:lnTo>
                  <a:lnTo>
                    <a:pt x="725939" y="765317"/>
                  </a:lnTo>
                  <a:lnTo>
                    <a:pt x="729739" y="761960"/>
                  </a:lnTo>
                  <a:lnTo>
                    <a:pt x="734244" y="761282"/>
                  </a:lnTo>
                  <a:lnTo>
                    <a:pt x="738391" y="765477"/>
                  </a:lnTo>
                  <a:lnTo>
                    <a:pt x="738595" y="770411"/>
                  </a:lnTo>
                  <a:lnTo>
                    <a:pt x="735346" y="773183"/>
                  </a:lnTo>
                  <a:lnTo>
                    <a:pt x="733558" y="775875"/>
                  </a:lnTo>
                  <a:lnTo>
                    <a:pt x="730499" y="775881"/>
                  </a:lnTo>
                  <a:close/>
                </a:path>
                <a:path w="2330450" h="1436370" extrusionOk="0">
                  <a:moveTo>
                    <a:pt x="1162674" y="774828"/>
                  </a:moveTo>
                  <a:lnTo>
                    <a:pt x="1157767" y="773929"/>
                  </a:lnTo>
                  <a:lnTo>
                    <a:pt x="1154536" y="770029"/>
                  </a:lnTo>
                  <a:lnTo>
                    <a:pt x="1154004" y="765514"/>
                  </a:lnTo>
                  <a:lnTo>
                    <a:pt x="1158348" y="761529"/>
                  </a:lnTo>
                  <a:lnTo>
                    <a:pt x="1163317" y="761492"/>
                  </a:lnTo>
                  <a:lnTo>
                    <a:pt x="1165968" y="764824"/>
                  </a:lnTo>
                  <a:lnTo>
                    <a:pt x="1168619" y="766703"/>
                  </a:lnTo>
                  <a:lnTo>
                    <a:pt x="1168508" y="769740"/>
                  </a:lnTo>
                  <a:lnTo>
                    <a:pt x="1165745" y="771446"/>
                  </a:lnTo>
                  <a:lnTo>
                    <a:pt x="1162674" y="774828"/>
                  </a:lnTo>
                  <a:close/>
                </a:path>
                <a:path w="2330450" h="1436370" extrusionOk="0">
                  <a:moveTo>
                    <a:pt x="790676" y="776220"/>
                  </a:moveTo>
                  <a:lnTo>
                    <a:pt x="785739" y="775506"/>
                  </a:lnTo>
                  <a:lnTo>
                    <a:pt x="782352" y="771736"/>
                  </a:lnTo>
                  <a:lnTo>
                    <a:pt x="781654" y="767239"/>
                  </a:lnTo>
                  <a:lnTo>
                    <a:pt x="785844" y="763093"/>
                  </a:lnTo>
                  <a:lnTo>
                    <a:pt x="790806" y="762878"/>
                  </a:lnTo>
                  <a:lnTo>
                    <a:pt x="793587" y="766106"/>
                  </a:lnTo>
                  <a:lnTo>
                    <a:pt x="796306" y="767880"/>
                  </a:lnTo>
                  <a:lnTo>
                    <a:pt x="796312" y="770916"/>
                  </a:lnTo>
                  <a:lnTo>
                    <a:pt x="793618" y="772721"/>
                  </a:lnTo>
                  <a:lnTo>
                    <a:pt x="790676" y="776220"/>
                  </a:lnTo>
                  <a:close/>
                </a:path>
                <a:path w="2330450" h="1436370" extrusionOk="0">
                  <a:moveTo>
                    <a:pt x="1214651" y="776103"/>
                  </a:moveTo>
                  <a:lnTo>
                    <a:pt x="1210566" y="771840"/>
                  </a:lnTo>
                  <a:lnTo>
                    <a:pt x="1210448" y="766888"/>
                  </a:lnTo>
                  <a:lnTo>
                    <a:pt x="1213742" y="764184"/>
                  </a:lnTo>
                  <a:lnTo>
                    <a:pt x="1215571" y="761504"/>
                  </a:lnTo>
                  <a:lnTo>
                    <a:pt x="1218630" y="761559"/>
                  </a:lnTo>
                  <a:lnTo>
                    <a:pt x="1220385" y="764276"/>
                  </a:lnTo>
                  <a:lnTo>
                    <a:pt x="1223833" y="767282"/>
                  </a:lnTo>
                  <a:lnTo>
                    <a:pt x="1223018" y="772185"/>
                  </a:lnTo>
                  <a:lnTo>
                    <a:pt x="1219168" y="775487"/>
                  </a:lnTo>
                  <a:lnTo>
                    <a:pt x="1214651" y="776103"/>
                  </a:lnTo>
                  <a:close/>
                </a:path>
                <a:path w="2330450" h="1436370" extrusionOk="0">
                  <a:moveTo>
                    <a:pt x="363167" y="777828"/>
                  </a:moveTo>
                  <a:lnTo>
                    <a:pt x="358285" y="776861"/>
                  </a:lnTo>
                  <a:lnTo>
                    <a:pt x="355115" y="772888"/>
                  </a:lnTo>
                  <a:lnTo>
                    <a:pt x="354670" y="768360"/>
                  </a:lnTo>
                  <a:lnTo>
                    <a:pt x="359076" y="764442"/>
                  </a:lnTo>
                  <a:lnTo>
                    <a:pt x="364032" y="764504"/>
                  </a:lnTo>
                  <a:lnTo>
                    <a:pt x="366634" y="767880"/>
                  </a:lnTo>
                  <a:lnTo>
                    <a:pt x="369248" y="769801"/>
                  </a:lnTo>
                  <a:lnTo>
                    <a:pt x="369087" y="772838"/>
                  </a:lnTo>
                  <a:lnTo>
                    <a:pt x="366294" y="774495"/>
                  </a:lnTo>
                  <a:lnTo>
                    <a:pt x="363167" y="777828"/>
                  </a:lnTo>
                  <a:close/>
                </a:path>
                <a:path w="2330450" h="1436370" extrusionOk="0">
                  <a:moveTo>
                    <a:pt x="847157" y="777655"/>
                  </a:moveTo>
                  <a:lnTo>
                    <a:pt x="842208" y="777033"/>
                  </a:lnTo>
                  <a:lnTo>
                    <a:pt x="838747" y="773319"/>
                  </a:lnTo>
                  <a:lnTo>
                    <a:pt x="837981" y="768834"/>
                  </a:lnTo>
                  <a:lnTo>
                    <a:pt x="842096" y="764609"/>
                  </a:lnTo>
                  <a:lnTo>
                    <a:pt x="847040" y="764301"/>
                  </a:lnTo>
                  <a:lnTo>
                    <a:pt x="849883" y="767485"/>
                  </a:lnTo>
                  <a:lnTo>
                    <a:pt x="852626" y="769216"/>
                  </a:lnTo>
                  <a:lnTo>
                    <a:pt x="852701" y="772259"/>
                  </a:lnTo>
                  <a:lnTo>
                    <a:pt x="850037" y="774113"/>
                  </a:lnTo>
                  <a:lnTo>
                    <a:pt x="847157" y="777655"/>
                  </a:lnTo>
                  <a:close/>
                </a:path>
                <a:path w="2330450" h="1436370" extrusionOk="0">
                  <a:moveTo>
                    <a:pt x="416256" y="780353"/>
                  </a:moveTo>
                  <a:lnTo>
                    <a:pt x="414396" y="777698"/>
                  </a:lnTo>
                  <a:lnTo>
                    <a:pt x="410842" y="774828"/>
                  </a:lnTo>
                  <a:lnTo>
                    <a:pt x="411466" y="769894"/>
                  </a:lnTo>
                  <a:lnTo>
                    <a:pt x="415193" y="766444"/>
                  </a:lnTo>
                  <a:lnTo>
                    <a:pt x="419691" y="765681"/>
                  </a:lnTo>
                  <a:lnTo>
                    <a:pt x="423931" y="769777"/>
                  </a:lnTo>
                  <a:lnTo>
                    <a:pt x="424240" y="774711"/>
                  </a:lnTo>
                  <a:lnTo>
                    <a:pt x="421045" y="777538"/>
                  </a:lnTo>
                  <a:lnTo>
                    <a:pt x="419315" y="780273"/>
                  </a:lnTo>
                  <a:lnTo>
                    <a:pt x="416256" y="780353"/>
                  </a:lnTo>
                  <a:close/>
                </a:path>
                <a:path w="2330450" h="1436370" extrusionOk="0">
                  <a:moveTo>
                    <a:pt x="899029" y="779134"/>
                  </a:moveTo>
                  <a:lnTo>
                    <a:pt x="894771" y="775068"/>
                  </a:lnTo>
                  <a:lnTo>
                    <a:pt x="894431" y="770134"/>
                  </a:lnTo>
                  <a:lnTo>
                    <a:pt x="897607" y="767288"/>
                  </a:lnTo>
                  <a:lnTo>
                    <a:pt x="899325" y="764541"/>
                  </a:lnTo>
                  <a:lnTo>
                    <a:pt x="902378" y="764442"/>
                  </a:lnTo>
                  <a:lnTo>
                    <a:pt x="904250" y="767085"/>
                  </a:lnTo>
                  <a:lnTo>
                    <a:pt x="907822" y="769931"/>
                  </a:lnTo>
                  <a:lnTo>
                    <a:pt x="907229" y="774871"/>
                  </a:lnTo>
                  <a:lnTo>
                    <a:pt x="903521" y="778345"/>
                  </a:lnTo>
                  <a:lnTo>
                    <a:pt x="899029" y="779134"/>
                  </a:lnTo>
                  <a:close/>
                </a:path>
                <a:path w="2330450" h="1436370" extrusionOk="0">
                  <a:moveTo>
                    <a:pt x="330675" y="731955"/>
                  </a:moveTo>
                  <a:lnTo>
                    <a:pt x="325768" y="731068"/>
                  </a:lnTo>
                  <a:lnTo>
                    <a:pt x="322518" y="727175"/>
                  </a:lnTo>
                  <a:lnTo>
                    <a:pt x="321968" y="722666"/>
                  </a:lnTo>
                  <a:lnTo>
                    <a:pt x="326312" y="718662"/>
                  </a:lnTo>
                  <a:lnTo>
                    <a:pt x="331280" y="718618"/>
                  </a:lnTo>
                  <a:lnTo>
                    <a:pt x="333950" y="721939"/>
                  </a:lnTo>
                  <a:lnTo>
                    <a:pt x="336607" y="723811"/>
                  </a:lnTo>
                  <a:lnTo>
                    <a:pt x="336496" y="726848"/>
                  </a:lnTo>
                  <a:lnTo>
                    <a:pt x="333740" y="728567"/>
                  </a:lnTo>
                  <a:lnTo>
                    <a:pt x="330675" y="731955"/>
                  </a:lnTo>
                  <a:close/>
                </a:path>
                <a:path w="2330450" h="1436370" extrusionOk="0">
                  <a:moveTo>
                    <a:pt x="809963" y="731770"/>
                  </a:moveTo>
                  <a:lnTo>
                    <a:pt x="807040" y="728665"/>
                  </a:lnTo>
                  <a:lnTo>
                    <a:pt x="804246" y="726996"/>
                  </a:lnTo>
                  <a:lnTo>
                    <a:pt x="804092" y="723965"/>
                  </a:lnTo>
                  <a:lnTo>
                    <a:pt x="806706" y="722044"/>
                  </a:lnTo>
                  <a:lnTo>
                    <a:pt x="809487" y="718428"/>
                  </a:lnTo>
                  <a:lnTo>
                    <a:pt x="814449" y="718914"/>
                  </a:lnTo>
                  <a:lnTo>
                    <a:pt x="818021" y="722542"/>
                  </a:lnTo>
                  <a:lnTo>
                    <a:pt x="818892" y="727008"/>
                  </a:lnTo>
                  <a:lnTo>
                    <a:pt x="814900" y="731339"/>
                  </a:lnTo>
                  <a:lnTo>
                    <a:pt x="809963" y="731770"/>
                  </a:lnTo>
                  <a:close/>
                </a:path>
                <a:path w="2330450" h="1436370" extrusionOk="0">
                  <a:moveTo>
                    <a:pt x="383541" y="734499"/>
                  </a:moveTo>
                  <a:lnTo>
                    <a:pt x="381712" y="731825"/>
                  </a:lnTo>
                  <a:lnTo>
                    <a:pt x="378189" y="728918"/>
                  </a:lnTo>
                  <a:lnTo>
                    <a:pt x="378869" y="723990"/>
                  </a:lnTo>
                  <a:lnTo>
                    <a:pt x="382633" y="720584"/>
                  </a:lnTo>
                  <a:lnTo>
                    <a:pt x="387131" y="719863"/>
                  </a:lnTo>
                  <a:lnTo>
                    <a:pt x="391321" y="724008"/>
                  </a:lnTo>
                  <a:lnTo>
                    <a:pt x="391581" y="728943"/>
                  </a:lnTo>
                  <a:lnTo>
                    <a:pt x="388361" y="731745"/>
                  </a:lnTo>
                  <a:lnTo>
                    <a:pt x="386600" y="734462"/>
                  </a:lnTo>
                  <a:lnTo>
                    <a:pt x="383541" y="734499"/>
                  </a:lnTo>
                  <a:close/>
                </a:path>
                <a:path w="2330450" h="1436370" extrusionOk="0">
                  <a:moveTo>
                    <a:pt x="870522" y="733433"/>
                  </a:moveTo>
                  <a:lnTo>
                    <a:pt x="865616" y="732540"/>
                  </a:lnTo>
                  <a:lnTo>
                    <a:pt x="862365" y="728653"/>
                  </a:lnTo>
                  <a:lnTo>
                    <a:pt x="861815" y="724144"/>
                  </a:lnTo>
                  <a:lnTo>
                    <a:pt x="866159" y="720134"/>
                  </a:lnTo>
                  <a:lnTo>
                    <a:pt x="871128" y="720091"/>
                  </a:lnTo>
                  <a:lnTo>
                    <a:pt x="873798" y="723417"/>
                  </a:lnTo>
                  <a:lnTo>
                    <a:pt x="876455" y="725290"/>
                  </a:lnTo>
                  <a:lnTo>
                    <a:pt x="876343" y="728320"/>
                  </a:lnTo>
                  <a:lnTo>
                    <a:pt x="873587" y="730039"/>
                  </a:lnTo>
                  <a:lnTo>
                    <a:pt x="870522" y="733433"/>
                  </a:lnTo>
                  <a:close/>
                </a:path>
                <a:path w="2330450" h="1436370" extrusionOk="0">
                  <a:moveTo>
                    <a:pt x="922443" y="734696"/>
                  </a:moveTo>
                  <a:lnTo>
                    <a:pt x="918377" y="730402"/>
                  </a:lnTo>
                  <a:lnTo>
                    <a:pt x="918297" y="725450"/>
                  </a:lnTo>
                  <a:lnTo>
                    <a:pt x="921609" y="722764"/>
                  </a:lnTo>
                  <a:lnTo>
                    <a:pt x="923463" y="720097"/>
                  </a:lnTo>
                  <a:lnTo>
                    <a:pt x="926503" y="720171"/>
                  </a:lnTo>
                  <a:lnTo>
                    <a:pt x="928246" y="722906"/>
                  </a:lnTo>
                  <a:lnTo>
                    <a:pt x="931675" y="725930"/>
                  </a:lnTo>
                  <a:lnTo>
                    <a:pt x="930829" y="730834"/>
                  </a:lnTo>
                  <a:lnTo>
                    <a:pt x="926954" y="734105"/>
                  </a:lnTo>
                  <a:lnTo>
                    <a:pt x="922443" y="734696"/>
                  </a:lnTo>
                  <a:close/>
                </a:path>
                <a:path w="2330450" h="1436370" extrusionOk="0">
                  <a:moveTo>
                    <a:pt x="979159" y="736273"/>
                  </a:moveTo>
                  <a:lnTo>
                    <a:pt x="974871" y="732232"/>
                  </a:lnTo>
                  <a:lnTo>
                    <a:pt x="974506" y="727298"/>
                  </a:lnTo>
                  <a:lnTo>
                    <a:pt x="977670" y="724427"/>
                  </a:lnTo>
                  <a:lnTo>
                    <a:pt x="979376" y="721668"/>
                  </a:lnTo>
                  <a:lnTo>
                    <a:pt x="982422" y="721563"/>
                  </a:lnTo>
                  <a:lnTo>
                    <a:pt x="984313" y="724193"/>
                  </a:lnTo>
                  <a:lnTo>
                    <a:pt x="987897" y="727021"/>
                  </a:lnTo>
                  <a:lnTo>
                    <a:pt x="987341" y="731967"/>
                  </a:lnTo>
                  <a:lnTo>
                    <a:pt x="983652" y="735466"/>
                  </a:lnTo>
                  <a:lnTo>
                    <a:pt x="979159" y="736273"/>
                  </a:lnTo>
                  <a:close/>
                </a:path>
                <a:path w="2330450" h="1436370" extrusionOk="0">
                  <a:moveTo>
                    <a:pt x="1038662" y="738996"/>
                  </a:moveTo>
                  <a:lnTo>
                    <a:pt x="1035622" y="738835"/>
                  </a:lnTo>
                  <a:lnTo>
                    <a:pt x="1033954" y="736057"/>
                  </a:lnTo>
                  <a:lnTo>
                    <a:pt x="1030610" y="732934"/>
                  </a:lnTo>
                  <a:lnTo>
                    <a:pt x="1031587" y="728068"/>
                  </a:lnTo>
                  <a:lnTo>
                    <a:pt x="1035573" y="724908"/>
                  </a:lnTo>
                  <a:lnTo>
                    <a:pt x="1040108" y="724464"/>
                  </a:lnTo>
                  <a:lnTo>
                    <a:pt x="1044039" y="728856"/>
                  </a:lnTo>
                  <a:lnTo>
                    <a:pt x="1043977" y="733797"/>
                  </a:lnTo>
                  <a:lnTo>
                    <a:pt x="1040590" y="736384"/>
                  </a:lnTo>
                  <a:lnTo>
                    <a:pt x="1038662" y="738996"/>
                  </a:lnTo>
                  <a:close/>
                </a:path>
                <a:path w="2330450" h="1436370" extrusionOk="0">
                  <a:moveTo>
                    <a:pt x="183990" y="739310"/>
                  </a:moveTo>
                  <a:lnTo>
                    <a:pt x="179065" y="738521"/>
                  </a:lnTo>
                  <a:lnTo>
                    <a:pt x="175734" y="734696"/>
                  </a:lnTo>
                  <a:lnTo>
                    <a:pt x="175092" y="730199"/>
                  </a:lnTo>
                  <a:lnTo>
                    <a:pt x="179349" y="726109"/>
                  </a:lnTo>
                  <a:lnTo>
                    <a:pt x="184312" y="725955"/>
                  </a:lnTo>
                  <a:lnTo>
                    <a:pt x="187043" y="729226"/>
                  </a:lnTo>
                  <a:lnTo>
                    <a:pt x="189737" y="731037"/>
                  </a:lnTo>
                  <a:lnTo>
                    <a:pt x="189706" y="734092"/>
                  </a:lnTo>
                  <a:lnTo>
                    <a:pt x="186981" y="735854"/>
                  </a:lnTo>
                  <a:lnTo>
                    <a:pt x="183990" y="739310"/>
                  </a:lnTo>
                  <a:close/>
                </a:path>
                <a:path w="2330450" h="1436370" extrusionOk="0">
                  <a:moveTo>
                    <a:pt x="1091485" y="739125"/>
                  </a:moveTo>
                  <a:lnTo>
                    <a:pt x="1087450" y="734813"/>
                  </a:lnTo>
                  <a:lnTo>
                    <a:pt x="1087376" y="729860"/>
                  </a:lnTo>
                  <a:lnTo>
                    <a:pt x="1090701" y="727193"/>
                  </a:lnTo>
                  <a:lnTo>
                    <a:pt x="1092561" y="724538"/>
                  </a:lnTo>
                  <a:lnTo>
                    <a:pt x="1095607" y="724618"/>
                  </a:lnTo>
                  <a:lnTo>
                    <a:pt x="1097344" y="727353"/>
                  </a:lnTo>
                  <a:lnTo>
                    <a:pt x="1100761" y="730396"/>
                  </a:lnTo>
                  <a:lnTo>
                    <a:pt x="1099890" y="735293"/>
                  </a:lnTo>
                  <a:lnTo>
                    <a:pt x="1096003" y="738552"/>
                  </a:lnTo>
                  <a:lnTo>
                    <a:pt x="1091485" y="739125"/>
                  </a:lnTo>
                  <a:close/>
                </a:path>
                <a:path w="2330450" h="1436370" extrusionOk="0">
                  <a:moveTo>
                    <a:pt x="1152373" y="740807"/>
                  </a:moveTo>
                  <a:lnTo>
                    <a:pt x="1147454" y="739957"/>
                  </a:lnTo>
                  <a:lnTo>
                    <a:pt x="1144172" y="736100"/>
                  </a:lnTo>
                  <a:lnTo>
                    <a:pt x="1143579" y="731597"/>
                  </a:lnTo>
                  <a:lnTo>
                    <a:pt x="1147892" y="727557"/>
                  </a:lnTo>
                  <a:lnTo>
                    <a:pt x="1152855" y="727464"/>
                  </a:lnTo>
                  <a:lnTo>
                    <a:pt x="1155555" y="730766"/>
                  </a:lnTo>
                  <a:lnTo>
                    <a:pt x="1158225" y="732614"/>
                  </a:lnTo>
                  <a:lnTo>
                    <a:pt x="1158151" y="735651"/>
                  </a:lnTo>
                  <a:lnTo>
                    <a:pt x="1155407" y="737394"/>
                  </a:lnTo>
                  <a:lnTo>
                    <a:pt x="1152373" y="740807"/>
                  </a:lnTo>
                  <a:close/>
                </a:path>
                <a:path w="2330450" h="1436370" extrusionOk="0">
                  <a:moveTo>
                    <a:pt x="780276" y="742236"/>
                  </a:moveTo>
                  <a:lnTo>
                    <a:pt x="775338" y="741503"/>
                  </a:lnTo>
                  <a:lnTo>
                    <a:pt x="771964" y="737714"/>
                  </a:lnTo>
                  <a:lnTo>
                    <a:pt x="771285" y="733224"/>
                  </a:lnTo>
                  <a:lnTo>
                    <a:pt x="775493" y="729090"/>
                  </a:lnTo>
                  <a:lnTo>
                    <a:pt x="780443" y="728887"/>
                  </a:lnTo>
                  <a:lnTo>
                    <a:pt x="783217" y="732121"/>
                  </a:lnTo>
                  <a:lnTo>
                    <a:pt x="785924" y="733908"/>
                  </a:lnTo>
                  <a:lnTo>
                    <a:pt x="785930" y="736957"/>
                  </a:lnTo>
                  <a:lnTo>
                    <a:pt x="783230" y="738749"/>
                  </a:lnTo>
                  <a:lnTo>
                    <a:pt x="780276" y="742236"/>
                  </a:lnTo>
                  <a:close/>
                </a:path>
                <a:path w="2330450" h="1436370" extrusionOk="0">
                  <a:moveTo>
                    <a:pt x="1204621" y="742193"/>
                  </a:moveTo>
                  <a:lnTo>
                    <a:pt x="1200308" y="738176"/>
                  </a:lnTo>
                  <a:lnTo>
                    <a:pt x="1199924" y="733248"/>
                  </a:lnTo>
                  <a:lnTo>
                    <a:pt x="1203076" y="730366"/>
                  </a:lnTo>
                  <a:lnTo>
                    <a:pt x="1204763" y="727594"/>
                  </a:lnTo>
                  <a:lnTo>
                    <a:pt x="1207804" y="727470"/>
                  </a:lnTo>
                  <a:lnTo>
                    <a:pt x="1209713" y="730101"/>
                  </a:lnTo>
                  <a:lnTo>
                    <a:pt x="1213310" y="732910"/>
                  </a:lnTo>
                  <a:lnTo>
                    <a:pt x="1212778" y="737850"/>
                  </a:lnTo>
                  <a:lnTo>
                    <a:pt x="1209107" y="741367"/>
                  </a:lnTo>
                  <a:lnTo>
                    <a:pt x="1204621" y="742193"/>
                  </a:lnTo>
                  <a:close/>
                </a:path>
                <a:path w="2330450" h="1436370" extrusionOk="0">
                  <a:moveTo>
                    <a:pt x="352038" y="744897"/>
                  </a:moveTo>
                  <a:lnTo>
                    <a:pt x="348991" y="744761"/>
                  </a:lnTo>
                  <a:lnTo>
                    <a:pt x="347310" y="741989"/>
                  </a:lnTo>
                  <a:lnTo>
                    <a:pt x="343942" y="738891"/>
                  </a:lnTo>
                  <a:lnTo>
                    <a:pt x="344888" y="734006"/>
                  </a:lnTo>
                  <a:lnTo>
                    <a:pt x="348849" y="730828"/>
                  </a:lnTo>
                  <a:lnTo>
                    <a:pt x="353385" y="730359"/>
                  </a:lnTo>
                  <a:lnTo>
                    <a:pt x="357340" y="734727"/>
                  </a:lnTo>
                  <a:lnTo>
                    <a:pt x="357315" y="739667"/>
                  </a:lnTo>
                  <a:lnTo>
                    <a:pt x="353947" y="742279"/>
                  </a:lnTo>
                  <a:lnTo>
                    <a:pt x="352038" y="744897"/>
                  </a:lnTo>
                  <a:close/>
                </a:path>
                <a:path w="2330450" h="1436370" extrusionOk="0">
                  <a:moveTo>
                    <a:pt x="836893" y="743609"/>
                  </a:moveTo>
                  <a:lnTo>
                    <a:pt x="831931" y="743074"/>
                  </a:lnTo>
                  <a:lnTo>
                    <a:pt x="828409" y="739421"/>
                  </a:lnTo>
                  <a:lnTo>
                    <a:pt x="827568" y="734942"/>
                  </a:lnTo>
                  <a:lnTo>
                    <a:pt x="831603" y="730643"/>
                  </a:lnTo>
                  <a:lnTo>
                    <a:pt x="836547" y="730261"/>
                  </a:lnTo>
                  <a:lnTo>
                    <a:pt x="839439" y="733402"/>
                  </a:lnTo>
                  <a:lnTo>
                    <a:pt x="842220" y="735084"/>
                  </a:lnTo>
                  <a:lnTo>
                    <a:pt x="842343" y="738121"/>
                  </a:lnTo>
                  <a:lnTo>
                    <a:pt x="839705" y="740018"/>
                  </a:lnTo>
                  <a:lnTo>
                    <a:pt x="836893" y="743609"/>
                  </a:lnTo>
                  <a:close/>
                </a:path>
                <a:path w="2330450" h="1436370" extrusionOk="0">
                  <a:moveTo>
                    <a:pt x="892769" y="745260"/>
                  </a:moveTo>
                  <a:lnTo>
                    <a:pt x="887862" y="744367"/>
                  </a:lnTo>
                  <a:lnTo>
                    <a:pt x="884612" y="740480"/>
                  </a:lnTo>
                  <a:lnTo>
                    <a:pt x="884062" y="735971"/>
                  </a:lnTo>
                  <a:lnTo>
                    <a:pt x="888406" y="731967"/>
                  </a:lnTo>
                  <a:lnTo>
                    <a:pt x="893374" y="731918"/>
                  </a:lnTo>
                  <a:lnTo>
                    <a:pt x="896044" y="735244"/>
                  </a:lnTo>
                  <a:lnTo>
                    <a:pt x="898701" y="737117"/>
                  </a:lnTo>
                  <a:lnTo>
                    <a:pt x="898590" y="740148"/>
                  </a:lnTo>
                  <a:lnTo>
                    <a:pt x="895834" y="741866"/>
                  </a:lnTo>
                  <a:lnTo>
                    <a:pt x="892769" y="745260"/>
                  </a:lnTo>
                  <a:close/>
                </a:path>
                <a:path w="2330450" h="1436370" extrusionOk="0">
                  <a:moveTo>
                    <a:pt x="948286" y="747847"/>
                  </a:moveTo>
                  <a:lnTo>
                    <a:pt x="945240" y="747724"/>
                  </a:lnTo>
                  <a:lnTo>
                    <a:pt x="943546" y="744965"/>
                  </a:lnTo>
                  <a:lnTo>
                    <a:pt x="940166" y="741879"/>
                  </a:lnTo>
                  <a:lnTo>
                    <a:pt x="941087" y="736987"/>
                  </a:lnTo>
                  <a:lnTo>
                    <a:pt x="945029" y="733790"/>
                  </a:lnTo>
                  <a:lnTo>
                    <a:pt x="949565" y="733292"/>
                  </a:lnTo>
                  <a:lnTo>
                    <a:pt x="953545" y="737647"/>
                  </a:lnTo>
                  <a:lnTo>
                    <a:pt x="953545" y="742587"/>
                  </a:lnTo>
                  <a:lnTo>
                    <a:pt x="950183" y="745217"/>
                  </a:lnTo>
                  <a:lnTo>
                    <a:pt x="948286" y="747847"/>
                  </a:lnTo>
                  <a:close/>
                </a:path>
                <a:path w="2330450" h="1436370" extrusionOk="0">
                  <a:moveTo>
                    <a:pt x="1001362" y="748088"/>
                  </a:moveTo>
                  <a:lnTo>
                    <a:pt x="997105" y="744022"/>
                  </a:lnTo>
                  <a:lnTo>
                    <a:pt x="996765" y="739088"/>
                  </a:lnTo>
                  <a:lnTo>
                    <a:pt x="999941" y="736242"/>
                  </a:lnTo>
                  <a:lnTo>
                    <a:pt x="1001659" y="733495"/>
                  </a:lnTo>
                  <a:lnTo>
                    <a:pt x="1004712" y="733396"/>
                  </a:lnTo>
                  <a:lnTo>
                    <a:pt x="1006584" y="736039"/>
                  </a:lnTo>
                  <a:lnTo>
                    <a:pt x="1010150" y="738885"/>
                  </a:lnTo>
                  <a:lnTo>
                    <a:pt x="1009563" y="743825"/>
                  </a:lnTo>
                  <a:lnTo>
                    <a:pt x="1005855" y="747299"/>
                  </a:lnTo>
                  <a:lnTo>
                    <a:pt x="1001362" y="748088"/>
                  </a:lnTo>
                  <a:close/>
                </a:path>
                <a:path w="2330450" h="1436370" extrusionOk="0">
                  <a:moveTo>
                    <a:pt x="1057720" y="749566"/>
                  </a:moveTo>
                  <a:lnTo>
                    <a:pt x="1053456" y="745494"/>
                  </a:lnTo>
                  <a:lnTo>
                    <a:pt x="1053123" y="740566"/>
                  </a:lnTo>
                  <a:lnTo>
                    <a:pt x="1056299" y="737714"/>
                  </a:lnTo>
                  <a:lnTo>
                    <a:pt x="1058017" y="734967"/>
                  </a:lnTo>
                  <a:lnTo>
                    <a:pt x="1061069" y="734874"/>
                  </a:lnTo>
                  <a:lnTo>
                    <a:pt x="1062942" y="737517"/>
                  </a:lnTo>
                  <a:lnTo>
                    <a:pt x="1066508" y="740363"/>
                  </a:lnTo>
                  <a:lnTo>
                    <a:pt x="1065920" y="745303"/>
                  </a:lnTo>
                  <a:lnTo>
                    <a:pt x="1062213" y="748778"/>
                  </a:lnTo>
                  <a:lnTo>
                    <a:pt x="1057720" y="749566"/>
                  </a:lnTo>
                  <a:close/>
                </a:path>
                <a:path w="2330450" h="1436370" extrusionOk="0">
                  <a:moveTo>
                    <a:pt x="206539" y="751014"/>
                  </a:moveTo>
                  <a:lnTo>
                    <a:pt x="201583" y="750453"/>
                  </a:lnTo>
                  <a:lnTo>
                    <a:pt x="198080" y="746782"/>
                  </a:lnTo>
                  <a:lnTo>
                    <a:pt x="197264" y="742304"/>
                  </a:lnTo>
                  <a:lnTo>
                    <a:pt x="201318" y="738029"/>
                  </a:lnTo>
                  <a:lnTo>
                    <a:pt x="206261" y="737665"/>
                  </a:lnTo>
                  <a:lnTo>
                    <a:pt x="209141" y="740819"/>
                  </a:lnTo>
                  <a:lnTo>
                    <a:pt x="211909" y="742513"/>
                  </a:lnTo>
                  <a:lnTo>
                    <a:pt x="212021" y="745550"/>
                  </a:lnTo>
                  <a:lnTo>
                    <a:pt x="209376" y="747441"/>
                  </a:lnTo>
                  <a:lnTo>
                    <a:pt x="206539" y="751014"/>
                  </a:lnTo>
                  <a:close/>
                </a:path>
                <a:path w="2330450" h="1436370" extrusionOk="0">
                  <a:moveTo>
                    <a:pt x="1118144" y="751192"/>
                  </a:moveTo>
                  <a:lnTo>
                    <a:pt x="1113244" y="750268"/>
                  </a:lnTo>
                  <a:lnTo>
                    <a:pt x="1110030" y="746338"/>
                  </a:lnTo>
                  <a:lnTo>
                    <a:pt x="1109530" y="741823"/>
                  </a:lnTo>
                  <a:lnTo>
                    <a:pt x="1113899" y="737856"/>
                  </a:lnTo>
                  <a:lnTo>
                    <a:pt x="1118855" y="737856"/>
                  </a:lnTo>
                  <a:lnTo>
                    <a:pt x="1121493" y="741201"/>
                  </a:lnTo>
                  <a:lnTo>
                    <a:pt x="1124132" y="743098"/>
                  </a:lnTo>
                  <a:lnTo>
                    <a:pt x="1124015" y="746135"/>
                  </a:lnTo>
                  <a:lnTo>
                    <a:pt x="1121240" y="747823"/>
                  </a:lnTo>
                  <a:lnTo>
                    <a:pt x="1118144" y="751192"/>
                  </a:lnTo>
                  <a:close/>
                </a:path>
                <a:path w="2330450" h="1436370" extrusionOk="0">
                  <a:moveTo>
                    <a:pt x="746189" y="752560"/>
                  </a:moveTo>
                  <a:lnTo>
                    <a:pt x="741252" y="751851"/>
                  </a:lnTo>
                  <a:lnTo>
                    <a:pt x="737865" y="748082"/>
                  </a:lnTo>
                  <a:lnTo>
                    <a:pt x="737167" y="743585"/>
                  </a:lnTo>
                  <a:lnTo>
                    <a:pt x="741357" y="739439"/>
                  </a:lnTo>
                  <a:lnTo>
                    <a:pt x="746313" y="739224"/>
                  </a:lnTo>
                  <a:lnTo>
                    <a:pt x="749094" y="742451"/>
                  </a:lnTo>
                  <a:lnTo>
                    <a:pt x="751813" y="744225"/>
                  </a:lnTo>
                  <a:lnTo>
                    <a:pt x="751825" y="747262"/>
                  </a:lnTo>
                  <a:lnTo>
                    <a:pt x="749131" y="749067"/>
                  </a:lnTo>
                  <a:lnTo>
                    <a:pt x="746189" y="752560"/>
                  </a:lnTo>
                  <a:close/>
                </a:path>
                <a:path w="2330450" h="1436370" extrusionOk="0">
                  <a:moveTo>
                    <a:pt x="1170114" y="752437"/>
                  </a:moveTo>
                  <a:lnTo>
                    <a:pt x="1166060" y="748143"/>
                  </a:lnTo>
                  <a:lnTo>
                    <a:pt x="1165974" y="743191"/>
                  </a:lnTo>
                  <a:lnTo>
                    <a:pt x="1169280" y="740505"/>
                  </a:lnTo>
                  <a:lnTo>
                    <a:pt x="1171134" y="737838"/>
                  </a:lnTo>
                  <a:lnTo>
                    <a:pt x="1174187" y="737911"/>
                  </a:lnTo>
                  <a:lnTo>
                    <a:pt x="1175929" y="740646"/>
                  </a:lnTo>
                  <a:lnTo>
                    <a:pt x="1179359" y="743671"/>
                  </a:lnTo>
                  <a:lnTo>
                    <a:pt x="1178506" y="748574"/>
                  </a:lnTo>
                  <a:lnTo>
                    <a:pt x="1174638" y="751845"/>
                  </a:lnTo>
                  <a:lnTo>
                    <a:pt x="1170114" y="752437"/>
                  </a:lnTo>
                  <a:close/>
                </a:path>
                <a:path w="2330450" h="1436370" extrusionOk="0">
                  <a:moveTo>
                    <a:pt x="317036" y="754155"/>
                  </a:moveTo>
                  <a:lnTo>
                    <a:pt x="314651" y="751802"/>
                  </a:lnTo>
                  <a:lnTo>
                    <a:pt x="310912" y="749745"/>
                  </a:lnTo>
                  <a:lnTo>
                    <a:pt x="309868" y="744959"/>
                  </a:lnTo>
                  <a:lnTo>
                    <a:pt x="313465" y="742032"/>
                  </a:lnTo>
                  <a:lnTo>
                    <a:pt x="316746" y="737388"/>
                  </a:lnTo>
                  <a:lnTo>
                    <a:pt x="319928" y="741983"/>
                  </a:lnTo>
                  <a:lnTo>
                    <a:pt x="323290" y="744718"/>
                  </a:lnTo>
                  <a:lnTo>
                    <a:pt x="323148" y="749677"/>
                  </a:lnTo>
                  <a:lnTo>
                    <a:pt x="319243" y="751895"/>
                  </a:lnTo>
                  <a:lnTo>
                    <a:pt x="317036" y="754155"/>
                  </a:lnTo>
                  <a:close/>
                </a:path>
                <a:path w="2330450" h="1436370" extrusionOk="0">
                  <a:moveTo>
                    <a:pt x="798895" y="755221"/>
                  </a:moveTo>
                  <a:lnTo>
                    <a:pt x="797035" y="752566"/>
                  </a:lnTo>
                  <a:lnTo>
                    <a:pt x="793482" y="749695"/>
                  </a:lnTo>
                  <a:lnTo>
                    <a:pt x="794106" y="744761"/>
                  </a:lnTo>
                  <a:lnTo>
                    <a:pt x="797832" y="741312"/>
                  </a:lnTo>
                  <a:lnTo>
                    <a:pt x="802331" y="740548"/>
                  </a:lnTo>
                  <a:lnTo>
                    <a:pt x="806570" y="744644"/>
                  </a:lnTo>
                  <a:lnTo>
                    <a:pt x="806879" y="749578"/>
                  </a:lnTo>
                  <a:lnTo>
                    <a:pt x="803684" y="752406"/>
                  </a:lnTo>
                  <a:lnTo>
                    <a:pt x="801954" y="755141"/>
                  </a:lnTo>
                  <a:lnTo>
                    <a:pt x="798895" y="755221"/>
                  </a:lnTo>
                  <a:close/>
                </a:path>
                <a:path w="2330450" h="1436370" extrusionOk="0">
                  <a:moveTo>
                    <a:pt x="375149" y="755609"/>
                  </a:moveTo>
                  <a:lnTo>
                    <a:pt x="370242" y="754716"/>
                  </a:lnTo>
                  <a:lnTo>
                    <a:pt x="367011" y="750810"/>
                  </a:lnTo>
                  <a:lnTo>
                    <a:pt x="366479" y="746295"/>
                  </a:lnTo>
                  <a:lnTo>
                    <a:pt x="370830" y="742310"/>
                  </a:lnTo>
                  <a:lnTo>
                    <a:pt x="375792" y="742279"/>
                  </a:lnTo>
                  <a:lnTo>
                    <a:pt x="378443" y="745605"/>
                  </a:lnTo>
                  <a:lnTo>
                    <a:pt x="381094" y="747484"/>
                  </a:lnTo>
                  <a:lnTo>
                    <a:pt x="380989" y="750521"/>
                  </a:lnTo>
                  <a:lnTo>
                    <a:pt x="378226" y="752227"/>
                  </a:lnTo>
                  <a:lnTo>
                    <a:pt x="375149" y="755609"/>
                  </a:lnTo>
                  <a:close/>
                </a:path>
                <a:path w="2330450" h="1436370" extrusionOk="0">
                  <a:moveTo>
                    <a:pt x="855160" y="756681"/>
                  </a:moveTo>
                  <a:lnTo>
                    <a:pt x="853337" y="754001"/>
                  </a:lnTo>
                  <a:lnTo>
                    <a:pt x="849815" y="751094"/>
                  </a:lnTo>
                  <a:lnTo>
                    <a:pt x="850494" y="746172"/>
                  </a:lnTo>
                  <a:lnTo>
                    <a:pt x="854258" y="742766"/>
                  </a:lnTo>
                  <a:lnTo>
                    <a:pt x="858763" y="742045"/>
                  </a:lnTo>
                  <a:lnTo>
                    <a:pt x="862946" y="746190"/>
                  </a:lnTo>
                  <a:lnTo>
                    <a:pt x="863212" y="751125"/>
                  </a:lnTo>
                  <a:lnTo>
                    <a:pt x="859986" y="753921"/>
                  </a:lnTo>
                  <a:lnTo>
                    <a:pt x="858225" y="756638"/>
                  </a:lnTo>
                  <a:lnTo>
                    <a:pt x="855160" y="756681"/>
                  </a:lnTo>
                  <a:close/>
                </a:path>
                <a:path w="2330450" h="1436370" extrusionOk="0">
                  <a:moveTo>
                    <a:pt x="154205" y="356229"/>
                  </a:moveTo>
                  <a:lnTo>
                    <a:pt x="150138" y="351936"/>
                  </a:lnTo>
                  <a:lnTo>
                    <a:pt x="150058" y="346983"/>
                  </a:lnTo>
                  <a:lnTo>
                    <a:pt x="153370" y="344297"/>
                  </a:lnTo>
                  <a:lnTo>
                    <a:pt x="155218" y="341630"/>
                  </a:lnTo>
                  <a:lnTo>
                    <a:pt x="158265" y="341704"/>
                  </a:lnTo>
                  <a:lnTo>
                    <a:pt x="160007" y="344439"/>
                  </a:lnTo>
                  <a:lnTo>
                    <a:pt x="163437" y="347463"/>
                  </a:lnTo>
                  <a:lnTo>
                    <a:pt x="162590" y="352373"/>
                  </a:lnTo>
                  <a:lnTo>
                    <a:pt x="158716" y="355644"/>
                  </a:lnTo>
                  <a:lnTo>
                    <a:pt x="154205" y="356229"/>
                  </a:lnTo>
                  <a:close/>
                </a:path>
                <a:path w="2330450" h="1436370" extrusionOk="0">
                  <a:moveTo>
                    <a:pt x="122510" y="367859"/>
                  </a:moveTo>
                  <a:lnTo>
                    <a:pt x="120687" y="365179"/>
                  </a:lnTo>
                  <a:lnTo>
                    <a:pt x="117164" y="362272"/>
                  </a:lnTo>
                  <a:lnTo>
                    <a:pt x="117844" y="357350"/>
                  </a:lnTo>
                  <a:lnTo>
                    <a:pt x="121607" y="353944"/>
                  </a:lnTo>
                  <a:lnTo>
                    <a:pt x="126112" y="353223"/>
                  </a:lnTo>
                  <a:lnTo>
                    <a:pt x="130296" y="357369"/>
                  </a:lnTo>
                  <a:lnTo>
                    <a:pt x="130562" y="362309"/>
                  </a:lnTo>
                  <a:lnTo>
                    <a:pt x="127336" y="365105"/>
                  </a:lnTo>
                  <a:lnTo>
                    <a:pt x="125575" y="367822"/>
                  </a:lnTo>
                  <a:lnTo>
                    <a:pt x="122510" y="367859"/>
                  </a:lnTo>
                  <a:close/>
                </a:path>
                <a:path w="2330450" h="1436370" extrusionOk="0">
                  <a:moveTo>
                    <a:pt x="91056" y="378251"/>
                  </a:moveTo>
                  <a:lnTo>
                    <a:pt x="88003" y="378134"/>
                  </a:lnTo>
                  <a:lnTo>
                    <a:pt x="86310" y="375368"/>
                  </a:lnTo>
                  <a:lnTo>
                    <a:pt x="82923" y="372282"/>
                  </a:lnTo>
                  <a:lnTo>
                    <a:pt x="83856" y="367397"/>
                  </a:lnTo>
                  <a:lnTo>
                    <a:pt x="87799" y="364194"/>
                  </a:lnTo>
                  <a:lnTo>
                    <a:pt x="92329" y="363695"/>
                  </a:lnTo>
                  <a:lnTo>
                    <a:pt x="96308" y="368050"/>
                  </a:lnTo>
                  <a:lnTo>
                    <a:pt x="96308" y="372990"/>
                  </a:lnTo>
                  <a:lnTo>
                    <a:pt x="92953" y="375621"/>
                  </a:lnTo>
                  <a:lnTo>
                    <a:pt x="91056" y="378251"/>
                  </a:lnTo>
                  <a:close/>
                </a:path>
                <a:path w="2330450" h="1436370" extrusionOk="0">
                  <a:moveTo>
                    <a:pt x="148241" y="378621"/>
                  </a:moveTo>
                  <a:lnTo>
                    <a:pt x="143335" y="377727"/>
                  </a:lnTo>
                  <a:lnTo>
                    <a:pt x="140097" y="373822"/>
                  </a:lnTo>
                  <a:lnTo>
                    <a:pt x="139565" y="369307"/>
                  </a:lnTo>
                  <a:lnTo>
                    <a:pt x="143922" y="365315"/>
                  </a:lnTo>
                  <a:lnTo>
                    <a:pt x="148884" y="365290"/>
                  </a:lnTo>
                  <a:lnTo>
                    <a:pt x="151541" y="368623"/>
                  </a:lnTo>
                  <a:lnTo>
                    <a:pt x="154192" y="370502"/>
                  </a:lnTo>
                  <a:lnTo>
                    <a:pt x="154081" y="373532"/>
                  </a:lnTo>
                  <a:lnTo>
                    <a:pt x="151313" y="375239"/>
                  </a:lnTo>
                  <a:lnTo>
                    <a:pt x="148241" y="378621"/>
                  </a:lnTo>
                  <a:close/>
                </a:path>
                <a:path w="2330450" h="1436370" extrusionOk="0">
                  <a:moveTo>
                    <a:pt x="113351" y="390072"/>
                  </a:moveTo>
                  <a:lnTo>
                    <a:pt x="110299" y="389967"/>
                  </a:lnTo>
                  <a:lnTo>
                    <a:pt x="108587" y="387207"/>
                  </a:lnTo>
                  <a:lnTo>
                    <a:pt x="105188" y="384146"/>
                  </a:lnTo>
                  <a:lnTo>
                    <a:pt x="106097" y="379255"/>
                  </a:lnTo>
                  <a:lnTo>
                    <a:pt x="110014" y="376027"/>
                  </a:lnTo>
                  <a:lnTo>
                    <a:pt x="114538" y="375503"/>
                  </a:lnTo>
                  <a:lnTo>
                    <a:pt x="118542" y="379840"/>
                  </a:lnTo>
                  <a:lnTo>
                    <a:pt x="118573" y="384786"/>
                  </a:lnTo>
                  <a:lnTo>
                    <a:pt x="115230" y="387435"/>
                  </a:lnTo>
                  <a:lnTo>
                    <a:pt x="113351" y="390072"/>
                  </a:lnTo>
                  <a:close/>
                </a:path>
                <a:path w="2330450" h="1436370" extrusionOk="0">
                  <a:moveTo>
                    <a:pt x="169425" y="390300"/>
                  </a:moveTo>
                  <a:lnTo>
                    <a:pt x="164469" y="389708"/>
                  </a:lnTo>
                  <a:lnTo>
                    <a:pt x="160990" y="386012"/>
                  </a:lnTo>
                  <a:lnTo>
                    <a:pt x="160199" y="381534"/>
                  </a:lnTo>
                  <a:lnTo>
                    <a:pt x="164277" y="377284"/>
                  </a:lnTo>
                  <a:lnTo>
                    <a:pt x="169227" y="376957"/>
                  </a:lnTo>
                  <a:lnTo>
                    <a:pt x="172088" y="380123"/>
                  </a:lnTo>
                  <a:lnTo>
                    <a:pt x="174844" y="381836"/>
                  </a:lnTo>
                  <a:lnTo>
                    <a:pt x="174937" y="384873"/>
                  </a:lnTo>
                  <a:lnTo>
                    <a:pt x="172280" y="386739"/>
                  </a:lnTo>
                  <a:lnTo>
                    <a:pt x="169425" y="390300"/>
                  </a:lnTo>
                  <a:close/>
                </a:path>
                <a:path w="2330450" h="1436370" extrusionOk="0">
                  <a:moveTo>
                    <a:pt x="132378" y="400704"/>
                  </a:moveTo>
                  <a:lnTo>
                    <a:pt x="128046" y="396706"/>
                  </a:lnTo>
                  <a:lnTo>
                    <a:pt x="127632" y="391784"/>
                  </a:lnTo>
                  <a:lnTo>
                    <a:pt x="130765" y="388883"/>
                  </a:lnTo>
                  <a:lnTo>
                    <a:pt x="132440" y="386105"/>
                  </a:lnTo>
                  <a:lnTo>
                    <a:pt x="135481" y="385951"/>
                  </a:lnTo>
                  <a:lnTo>
                    <a:pt x="137396" y="388569"/>
                  </a:lnTo>
                  <a:lnTo>
                    <a:pt x="141017" y="391353"/>
                  </a:lnTo>
                  <a:lnTo>
                    <a:pt x="140511" y="396299"/>
                  </a:lnTo>
                  <a:lnTo>
                    <a:pt x="136859" y="399841"/>
                  </a:lnTo>
                  <a:lnTo>
                    <a:pt x="132378" y="400704"/>
                  </a:lnTo>
                  <a:close/>
                </a:path>
                <a:path w="2330450" h="1436370" extrusionOk="0">
                  <a:moveTo>
                    <a:pt x="191301" y="402268"/>
                  </a:moveTo>
                  <a:lnTo>
                    <a:pt x="186382" y="401400"/>
                  </a:lnTo>
                  <a:lnTo>
                    <a:pt x="183119" y="397525"/>
                  </a:lnTo>
                  <a:lnTo>
                    <a:pt x="182544" y="393022"/>
                  </a:lnTo>
                  <a:lnTo>
                    <a:pt x="186876" y="388994"/>
                  </a:lnTo>
                  <a:lnTo>
                    <a:pt x="191838" y="388926"/>
                  </a:lnTo>
                  <a:lnTo>
                    <a:pt x="194520" y="392240"/>
                  </a:lnTo>
                  <a:lnTo>
                    <a:pt x="197190" y="394094"/>
                  </a:lnTo>
                  <a:lnTo>
                    <a:pt x="197103" y="397131"/>
                  </a:lnTo>
                  <a:lnTo>
                    <a:pt x="194353" y="398862"/>
                  </a:lnTo>
                  <a:lnTo>
                    <a:pt x="191301" y="402268"/>
                  </a:lnTo>
                  <a:close/>
                </a:path>
                <a:path w="2330450" h="1436370" extrusionOk="0">
                  <a:moveTo>
                    <a:pt x="98780" y="412217"/>
                  </a:moveTo>
                  <a:lnTo>
                    <a:pt x="96957" y="409537"/>
                  </a:lnTo>
                  <a:lnTo>
                    <a:pt x="93435" y="406630"/>
                  </a:lnTo>
                  <a:lnTo>
                    <a:pt x="94114" y="401708"/>
                  </a:lnTo>
                  <a:lnTo>
                    <a:pt x="97878" y="398302"/>
                  </a:lnTo>
                  <a:lnTo>
                    <a:pt x="102377" y="397581"/>
                  </a:lnTo>
                  <a:lnTo>
                    <a:pt x="106566" y="401726"/>
                  </a:lnTo>
                  <a:lnTo>
                    <a:pt x="106826" y="406661"/>
                  </a:lnTo>
                  <a:lnTo>
                    <a:pt x="103606" y="409463"/>
                  </a:lnTo>
                  <a:lnTo>
                    <a:pt x="101845" y="412180"/>
                  </a:lnTo>
                  <a:lnTo>
                    <a:pt x="98780" y="412217"/>
                  </a:lnTo>
                  <a:close/>
                </a:path>
                <a:path w="2330450" h="1436370" extrusionOk="0">
                  <a:moveTo>
                    <a:pt x="158642" y="412623"/>
                  </a:moveTo>
                  <a:lnTo>
                    <a:pt x="153735" y="411736"/>
                  </a:lnTo>
                  <a:lnTo>
                    <a:pt x="150478" y="407843"/>
                  </a:lnTo>
                  <a:lnTo>
                    <a:pt x="149935" y="403334"/>
                  </a:lnTo>
                  <a:lnTo>
                    <a:pt x="154273" y="399324"/>
                  </a:lnTo>
                  <a:lnTo>
                    <a:pt x="159241" y="399287"/>
                  </a:lnTo>
                  <a:lnTo>
                    <a:pt x="161911" y="402607"/>
                  </a:lnTo>
                  <a:lnTo>
                    <a:pt x="164568" y="404480"/>
                  </a:lnTo>
                  <a:lnTo>
                    <a:pt x="164463" y="407517"/>
                  </a:lnTo>
                  <a:lnTo>
                    <a:pt x="161707" y="409229"/>
                  </a:lnTo>
                  <a:lnTo>
                    <a:pt x="158642" y="412623"/>
                  </a:lnTo>
                  <a:close/>
                </a:path>
                <a:path w="2330450" h="1436370" extrusionOk="0">
                  <a:moveTo>
                    <a:pt x="120056" y="422756"/>
                  </a:moveTo>
                  <a:lnTo>
                    <a:pt x="116015" y="418438"/>
                  </a:lnTo>
                  <a:lnTo>
                    <a:pt x="115947" y="413492"/>
                  </a:lnTo>
                  <a:lnTo>
                    <a:pt x="119271" y="410819"/>
                  </a:lnTo>
                  <a:lnTo>
                    <a:pt x="121132" y="408164"/>
                  </a:lnTo>
                  <a:lnTo>
                    <a:pt x="124178" y="408244"/>
                  </a:lnTo>
                  <a:lnTo>
                    <a:pt x="125908" y="410991"/>
                  </a:lnTo>
                  <a:lnTo>
                    <a:pt x="129332" y="414028"/>
                  </a:lnTo>
                  <a:lnTo>
                    <a:pt x="128460" y="418925"/>
                  </a:lnTo>
                  <a:lnTo>
                    <a:pt x="124574" y="422184"/>
                  </a:lnTo>
                  <a:lnTo>
                    <a:pt x="120056" y="422756"/>
                  </a:lnTo>
                  <a:close/>
                </a:path>
                <a:path w="2330450" h="1436370" extrusionOk="0">
                  <a:moveTo>
                    <a:pt x="176797" y="424340"/>
                  </a:moveTo>
                  <a:lnTo>
                    <a:pt x="172509" y="420299"/>
                  </a:lnTo>
                  <a:lnTo>
                    <a:pt x="172150" y="415364"/>
                  </a:lnTo>
                  <a:lnTo>
                    <a:pt x="175314" y="412494"/>
                  </a:lnTo>
                  <a:lnTo>
                    <a:pt x="177013" y="409734"/>
                  </a:lnTo>
                  <a:lnTo>
                    <a:pt x="180060" y="409630"/>
                  </a:lnTo>
                  <a:lnTo>
                    <a:pt x="181945" y="412266"/>
                  </a:lnTo>
                  <a:lnTo>
                    <a:pt x="185535" y="415093"/>
                  </a:lnTo>
                  <a:lnTo>
                    <a:pt x="184973" y="420034"/>
                  </a:lnTo>
                  <a:lnTo>
                    <a:pt x="181290" y="423526"/>
                  </a:lnTo>
                  <a:lnTo>
                    <a:pt x="176797" y="424340"/>
                  </a:lnTo>
                  <a:close/>
                </a:path>
                <a:path w="2330450" h="1436370" extrusionOk="0">
                  <a:moveTo>
                    <a:pt x="86866" y="434380"/>
                  </a:moveTo>
                  <a:lnTo>
                    <a:pt x="85055" y="431694"/>
                  </a:lnTo>
                  <a:lnTo>
                    <a:pt x="81551" y="428762"/>
                  </a:lnTo>
                  <a:lnTo>
                    <a:pt x="82268" y="423841"/>
                  </a:lnTo>
                  <a:lnTo>
                    <a:pt x="86050" y="420459"/>
                  </a:lnTo>
                  <a:lnTo>
                    <a:pt x="90555" y="419769"/>
                  </a:lnTo>
                  <a:lnTo>
                    <a:pt x="94720" y="423945"/>
                  </a:lnTo>
                  <a:lnTo>
                    <a:pt x="94942" y="428879"/>
                  </a:lnTo>
                  <a:lnTo>
                    <a:pt x="91680" y="431694"/>
                  </a:lnTo>
                  <a:lnTo>
                    <a:pt x="89925" y="434362"/>
                  </a:lnTo>
                  <a:lnTo>
                    <a:pt x="86866" y="434380"/>
                  </a:lnTo>
                  <a:close/>
                </a:path>
                <a:path w="2330450" h="1436370" extrusionOk="0">
                  <a:moveTo>
                    <a:pt x="143372" y="435883"/>
                  </a:moveTo>
                  <a:lnTo>
                    <a:pt x="141512" y="433228"/>
                  </a:lnTo>
                  <a:lnTo>
                    <a:pt x="137959" y="430358"/>
                  </a:lnTo>
                  <a:lnTo>
                    <a:pt x="138583" y="425424"/>
                  </a:lnTo>
                  <a:lnTo>
                    <a:pt x="142309" y="421974"/>
                  </a:lnTo>
                  <a:lnTo>
                    <a:pt x="146808" y="421210"/>
                  </a:lnTo>
                  <a:lnTo>
                    <a:pt x="151041" y="425307"/>
                  </a:lnTo>
                  <a:lnTo>
                    <a:pt x="151350" y="430241"/>
                  </a:lnTo>
                  <a:lnTo>
                    <a:pt x="148155" y="433068"/>
                  </a:lnTo>
                  <a:lnTo>
                    <a:pt x="146425" y="435809"/>
                  </a:lnTo>
                  <a:lnTo>
                    <a:pt x="143372" y="435883"/>
                  </a:lnTo>
                  <a:close/>
                </a:path>
                <a:path w="2330450" h="1436370" extrusionOk="0">
                  <a:moveTo>
                    <a:pt x="201553" y="436302"/>
                  </a:moveTo>
                  <a:lnTo>
                    <a:pt x="196658" y="435360"/>
                  </a:lnTo>
                  <a:lnTo>
                    <a:pt x="193463" y="431411"/>
                  </a:lnTo>
                  <a:lnTo>
                    <a:pt x="192994" y="426890"/>
                  </a:lnTo>
                  <a:lnTo>
                    <a:pt x="197381" y="422947"/>
                  </a:lnTo>
                  <a:lnTo>
                    <a:pt x="202337" y="422978"/>
                  </a:lnTo>
                  <a:lnTo>
                    <a:pt x="204957" y="426329"/>
                  </a:lnTo>
                  <a:lnTo>
                    <a:pt x="207584" y="428239"/>
                  </a:lnTo>
                  <a:lnTo>
                    <a:pt x="207442" y="431270"/>
                  </a:lnTo>
                  <a:lnTo>
                    <a:pt x="204661" y="432951"/>
                  </a:lnTo>
                  <a:lnTo>
                    <a:pt x="201553" y="436302"/>
                  </a:lnTo>
                  <a:close/>
                </a:path>
                <a:path w="2330450" h="1436370" extrusionOk="0">
                  <a:moveTo>
                    <a:pt x="108612" y="445043"/>
                  </a:moveTo>
                  <a:lnTo>
                    <a:pt x="104298" y="441027"/>
                  </a:lnTo>
                  <a:lnTo>
                    <a:pt x="103915" y="436093"/>
                  </a:lnTo>
                  <a:lnTo>
                    <a:pt x="107067" y="433216"/>
                  </a:lnTo>
                  <a:lnTo>
                    <a:pt x="108754" y="430444"/>
                  </a:lnTo>
                  <a:lnTo>
                    <a:pt x="111800" y="430315"/>
                  </a:lnTo>
                  <a:lnTo>
                    <a:pt x="113704" y="432945"/>
                  </a:lnTo>
                  <a:lnTo>
                    <a:pt x="117306" y="435754"/>
                  </a:lnTo>
                  <a:lnTo>
                    <a:pt x="116769" y="440694"/>
                  </a:lnTo>
                  <a:lnTo>
                    <a:pt x="113098" y="444205"/>
                  </a:lnTo>
                  <a:lnTo>
                    <a:pt x="108612" y="445043"/>
                  </a:lnTo>
                  <a:close/>
                </a:path>
                <a:path w="2330450" h="1436370" extrusionOk="0">
                  <a:moveTo>
                    <a:pt x="169301" y="446522"/>
                  </a:moveTo>
                  <a:lnTo>
                    <a:pt x="164364" y="445844"/>
                  </a:lnTo>
                  <a:lnTo>
                    <a:pt x="160947" y="442093"/>
                  </a:lnTo>
                  <a:lnTo>
                    <a:pt x="160224" y="437608"/>
                  </a:lnTo>
                  <a:lnTo>
                    <a:pt x="164382" y="433432"/>
                  </a:lnTo>
                  <a:lnTo>
                    <a:pt x="169338" y="433173"/>
                  </a:lnTo>
                  <a:lnTo>
                    <a:pt x="172144" y="436382"/>
                  </a:lnTo>
                  <a:lnTo>
                    <a:pt x="174869" y="438138"/>
                  </a:lnTo>
                  <a:lnTo>
                    <a:pt x="174906" y="441193"/>
                  </a:lnTo>
                  <a:lnTo>
                    <a:pt x="172224" y="443010"/>
                  </a:lnTo>
                  <a:lnTo>
                    <a:pt x="169301" y="446522"/>
                  </a:lnTo>
                  <a:close/>
                </a:path>
                <a:path w="2330450" h="1436370" extrusionOk="0">
                  <a:moveTo>
                    <a:pt x="1244665" y="450950"/>
                  </a:moveTo>
                  <a:lnTo>
                    <a:pt x="1240358" y="446934"/>
                  </a:lnTo>
                  <a:lnTo>
                    <a:pt x="1239968" y="442006"/>
                  </a:lnTo>
                  <a:lnTo>
                    <a:pt x="1243120" y="439123"/>
                  </a:lnTo>
                  <a:lnTo>
                    <a:pt x="1244807" y="436358"/>
                  </a:lnTo>
                  <a:lnTo>
                    <a:pt x="1247853" y="436222"/>
                  </a:lnTo>
                  <a:lnTo>
                    <a:pt x="1249757" y="438852"/>
                  </a:lnTo>
                  <a:lnTo>
                    <a:pt x="1253359" y="441661"/>
                  </a:lnTo>
                  <a:lnTo>
                    <a:pt x="1252822" y="446602"/>
                  </a:lnTo>
                  <a:lnTo>
                    <a:pt x="1249157" y="450119"/>
                  </a:lnTo>
                  <a:lnTo>
                    <a:pt x="1244665" y="450950"/>
                  </a:lnTo>
                  <a:close/>
                </a:path>
                <a:path w="2330450" h="1436370" extrusionOk="0">
                  <a:moveTo>
                    <a:pt x="130827" y="456864"/>
                  </a:moveTo>
                  <a:lnTo>
                    <a:pt x="126539" y="452817"/>
                  </a:lnTo>
                  <a:lnTo>
                    <a:pt x="126180" y="447889"/>
                  </a:lnTo>
                  <a:lnTo>
                    <a:pt x="129344" y="445018"/>
                  </a:lnTo>
                  <a:lnTo>
                    <a:pt x="131044" y="442259"/>
                  </a:lnTo>
                  <a:lnTo>
                    <a:pt x="134090" y="442154"/>
                  </a:lnTo>
                  <a:lnTo>
                    <a:pt x="135975" y="444784"/>
                  </a:lnTo>
                  <a:lnTo>
                    <a:pt x="139565" y="447612"/>
                  </a:lnTo>
                  <a:lnTo>
                    <a:pt x="139003" y="452558"/>
                  </a:lnTo>
                  <a:lnTo>
                    <a:pt x="135320" y="456051"/>
                  </a:lnTo>
                  <a:lnTo>
                    <a:pt x="130827" y="456864"/>
                  </a:lnTo>
                  <a:close/>
                </a:path>
                <a:path w="2330450" h="1436370" extrusionOk="0">
                  <a:moveTo>
                    <a:pt x="187766" y="459519"/>
                  </a:moveTo>
                  <a:lnTo>
                    <a:pt x="185943" y="456846"/>
                  </a:lnTo>
                  <a:lnTo>
                    <a:pt x="182421" y="453938"/>
                  </a:lnTo>
                  <a:lnTo>
                    <a:pt x="183100" y="449010"/>
                  </a:lnTo>
                  <a:lnTo>
                    <a:pt x="186864" y="445604"/>
                  </a:lnTo>
                  <a:lnTo>
                    <a:pt x="191369" y="444883"/>
                  </a:lnTo>
                  <a:lnTo>
                    <a:pt x="195552" y="449029"/>
                  </a:lnTo>
                  <a:lnTo>
                    <a:pt x="195812" y="453969"/>
                  </a:lnTo>
                  <a:lnTo>
                    <a:pt x="192592" y="456766"/>
                  </a:lnTo>
                  <a:lnTo>
                    <a:pt x="190831" y="459482"/>
                  </a:lnTo>
                  <a:lnTo>
                    <a:pt x="187766" y="459519"/>
                  </a:lnTo>
                  <a:close/>
                </a:path>
                <a:path w="2330450" h="1436370" extrusionOk="0">
                  <a:moveTo>
                    <a:pt x="1214898" y="461305"/>
                  </a:moveTo>
                  <a:lnTo>
                    <a:pt x="1209954" y="460628"/>
                  </a:lnTo>
                  <a:lnTo>
                    <a:pt x="1206537" y="456876"/>
                  </a:lnTo>
                  <a:lnTo>
                    <a:pt x="1205814" y="452392"/>
                  </a:lnTo>
                  <a:lnTo>
                    <a:pt x="1209973" y="448216"/>
                  </a:lnTo>
                  <a:lnTo>
                    <a:pt x="1214922" y="447957"/>
                  </a:lnTo>
                  <a:lnTo>
                    <a:pt x="1217734" y="451172"/>
                  </a:lnTo>
                  <a:lnTo>
                    <a:pt x="1220459" y="452928"/>
                  </a:lnTo>
                  <a:lnTo>
                    <a:pt x="1220496" y="455977"/>
                  </a:lnTo>
                  <a:lnTo>
                    <a:pt x="1217808" y="457794"/>
                  </a:lnTo>
                  <a:lnTo>
                    <a:pt x="1214898" y="461305"/>
                  </a:lnTo>
                  <a:close/>
                </a:path>
                <a:path w="2330450" h="1436370" extrusionOk="0">
                  <a:moveTo>
                    <a:pt x="97334" y="468395"/>
                  </a:moveTo>
                  <a:lnTo>
                    <a:pt x="95492" y="465728"/>
                  </a:lnTo>
                  <a:lnTo>
                    <a:pt x="91958" y="462833"/>
                  </a:lnTo>
                  <a:lnTo>
                    <a:pt x="92613" y="457905"/>
                  </a:lnTo>
                  <a:lnTo>
                    <a:pt x="96364" y="454480"/>
                  </a:lnTo>
                  <a:lnTo>
                    <a:pt x="100863" y="453747"/>
                  </a:lnTo>
                  <a:lnTo>
                    <a:pt x="105077" y="457874"/>
                  </a:lnTo>
                  <a:lnTo>
                    <a:pt x="105355" y="462808"/>
                  </a:lnTo>
                  <a:lnTo>
                    <a:pt x="102148" y="465617"/>
                  </a:lnTo>
                  <a:lnTo>
                    <a:pt x="100399" y="468346"/>
                  </a:lnTo>
                  <a:lnTo>
                    <a:pt x="97334" y="468395"/>
                  </a:lnTo>
                  <a:close/>
                </a:path>
                <a:path w="2330450" h="1436370" extrusionOk="0">
                  <a:moveTo>
                    <a:pt x="153655" y="469868"/>
                  </a:moveTo>
                  <a:lnTo>
                    <a:pt x="151832" y="467188"/>
                  </a:lnTo>
                  <a:lnTo>
                    <a:pt x="148309" y="464281"/>
                  </a:lnTo>
                  <a:lnTo>
                    <a:pt x="148989" y="459359"/>
                  </a:lnTo>
                  <a:lnTo>
                    <a:pt x="152752" y="455952"/>
                  </a:lnTo>
                  <a:lnTo>
                    <a:pt x="157257" y="455232"/>
                  </a:lnTo>
                  <a:lnTo>
                    <a:pt x="161441" y="459377"/>
                  </a:lnTo>
                  <a:lnTo>
                    <a:pt x="161700" y="464318"/>
                  </a:lnTo>
                  <a:lnTo>
                    <a:pt x="158481" y="467114"/>
                  </a:lnTo>
                  <a:lnTo>
                    <a:pt x="156720" y="469831"/>
                  </a:lnTo>
                  <a:lnTo>
                    <a:pt x="153655" y="469868"/>
                  </a:lnTo>
                  <a:close/>
                </a:path>
                <a:path w="2330450" h="1436370" extrusionOk="0">
                  <a:moveTo>
                    <a:pt x="210049" y="471352"/>
                  </a:moveTo>
                  <a:lnTo>
                    <a:pt x="208214" y="468685"/>
                  </a:lnTo>
                  <a:lnTo>
                    <a:pt x="204673" y="465790"/>
                  </a:lnTo>
                  <a:lnTo>
                    <a:pt x="205334" y="460862"/>
                  </a:lnTo>
                  <a:lnTo>
                    <a:pt x="209085" y="457437"/>
                  </a:lnTo>
                  <a:lnTo>
                    <a:pt x="213578" y="456704"/>
                  </a:lnTo>
                  <a:lnTo>
                    <a:pt x="217792" y="460831"/>
                  </a:lnTo>
                  <a:lnTo>
                    <a:pt x="218071" y="465771"/>
                  </a:lnTo>
                  <a:lnTo>
                    <a:pt x="214857" y="468580"/>
                  </a:lnTo>
                  <a:lnTo>
                    <a:pt x="213108" y="471309"/>
                  </a:lnTo>
                  <a:lnTo>
                    <a:pt x="210049" y="471352"/>
                  </a:lnTo>
                  <a:close/>
                </a:path>
                <a:path w="2330450" h="1436370" extrusionOk="0">
                  <a:moveTo>
                    <a:pt x="1236007" y="474346"/>
                  </a:moveTo>
                  <a:lnTo>
                    <a:pt x="1232954" y="474223"/>
                  </a:lnTo>
                  <a:lnTo>
                    <a:pt x="1231261" y="471457"/>
                  </a:lnTo>
                  <a:lnTo>
                    <a:pt x="1227881" y="468377"/>
                  </a:lnTo>
                  <a:lnTo>
                    <a:pt x="1228808" y="463492"/>
                  </a:lnTo>
                  <a:lnTo>
                    <a:pt x="1232751" y="460289"/>
                  </a:lnTo>
                  <a:lnTo>
                    <a:pt x="1237280" y="459790"/>
                  </a:lnTo>
                  <a:lnTo>
                    <a:pt x="1241260" y="464145"/>
                  </a:lnTo>
                  <a:lnTo>
                    <a:pt x="1241260" y="469092"/>
                  </a:lnTo>
                  <a:lnTo>
                    <a:pt x="1237904" y="471722"/>
                  </a:lnTo>
                  <a:lnTo>
                    <a:pt x="1236007" y="474346"/>
                  </a:lnTo>
                  <a:close/>
                </a:path>
                <a:path w="2330450" h="1436370" extrusionOk="0">
                  <a:moveTo>
                    <a:pt x="371046" y="13354"/>
                  </a:moveTo>
                  <a:lnTo>
                    <a:pt x="366096" y="12695"/>
                  </a:lnTo>
                  <a:lnTo>
                    <a:pt x="362666" y="8962"/>
                  </a:lnTo>
                  <a:lnTo>
                    <a:pt x="361925" y="4478"/>
                  </a:lnTo>
                  <a:lnTo>
                    <a:pt x="366059" y="277"/>
                  </a:lnTo>
                  <a:lnTo>
                    <a:pt x="371009" y="0"/>
                  </a:lnTo>
                  <a:lnTo>
                    <a:pt x="373827" y="3197"/>
                  </a:lnTo>
                  <a:lnTo>
                    <a:pt x="376564" y="4940"/>
                  </a:lnTo>
                  <a:lnTo>
                    <a:pt x="376620" y="7995"/>
                  </a:lnTo>
                  <a:lnTo>
                    <a:pt x="373944" y="9825"/>
                  </a:lnTo>
                  <a:lnTo>
                    <a:pt x="371046" y="13354"/>
                  </a:lnTo>
                  <a:close/>
                </a:path>
                <a:path w="2330450" h="1436370" extrusionOk="0">
                  <a:moveTo>
                    <a:pt x="332621" y="23721"/>
                  </a:moveTo>
                  <a:lnTo>
                    <a:pt x="328277" y="19742"/>
                  </a:lnTo>
                  <a:lnTo>
                    <a:pt x="327844" y="14814"/>
                  </a:lnTo>
                  <a:lnTo>
                    <a:pt x="330965" y="11907"/>
                  </a:lnTo>
                  <a:lnTo>
                    <a:pt x="332634" y="9122"/>
                  </a:lnTo>
                  <a:lnTo>
                    <a:pt x="335674" y="8962"/>
                  </a:lnTo>
                  <a:lnTo>
                    <a:pt x="337602" y="11574"/>
                  </a:lnTo>
                  <a:lnTo>
                    <a:pt x="341236" y="14346"/>
                  </a:lnTo>
                  <a:lnTo>
                    <a:pt x="340747" y="19292"/>
                  </a:lnTo>
                  <a:lnTo>
                    <a:pt x="337108" y="22853"/>
                  </a:lnTo>
                  <a:lnTo>
                    <a:pt x="332621" y="23721"/>
                  </a:lnTo>
                  <a:close/>
                </a:path>
                <a:path w="2330450" h="1436370" extrusionOk="0">
                  <a:moveTo>
                    <a:pt x="302403" y="35666"/>
                  </a:moveTo>
                  <a:lnTo>
                    <a:pt x="297509" y="34723"/>
                  </a:lnTo>
                  <a:lnTo>
                    <a:pt x="294314" y="30775"/>
                  </a:lnTo>
                  <a:lnTo>
                    <a:pt x="293844" y="26253"/>
                  </a:lnTo>
                  <a:lnTo>
                    <a:pt x="298232" y="22305"/>
                  </a:lnTo>
                  <a:lnTo>
                    <a:pt x="303194" y="22342"/>
                  </a:lnTo>
                  <a:lnTo>
                    <a:pt x="305814" y="25699"/>
                  </a:lnTo>
                  <a:lnTo>
                    <a:pt x="308447" y="27608"/>
                  </a:lnTo>
                  <a:lnTo>
                    <a:pt x="308292" y="30633"/>
                  </a:lnTo>
                  <a:lnTo>
                    <a:pt x="305512" y="32315"/>
                  </a:lnTo>
                  <a:lnTo>
                    <a:pt x="302403" y="35666"/>
                  </a:lnTo>
                  <a:close/>
                </a:path>
                <a:path w="2330450" h="1436370" extrusionOk="0">
                  <a:moveTo>
                    <a:pt x="354837" y="35536"/>
                  </a:moveTo>
                  <a:lnTo>
                    <a:pt x="350511" y="31545"/>
                  </a:lnTo>
                  <a:lnTo>
                    <a:pt x="350097" y="26617"/>
                  </a:lnTo>
                  <a:lnTo>
                    <a:pt x="353230" y="23715"/>
                  </a:lnTo>
                  <a:lnTo>
                    <a:pt x="354905" y="20937"/>
                  </a:lnTo>
                  <a:lnTo>
                    <a:pt x="357939" y="20796"/>
                  </a:lnTo>
                  <a:lnTo>
                    <a:pt x="359861" y="23407"/>
                  </a:lnTo>
                  <a:lnTo>
                    <a:pt x="363482" y="26192"/>
                  </a:lnTo>
                  <a:lnTo>
                    <a:pt x="362975" y="31138"/>
                  </a:lnTo>
                  <a:lnTo>
                    <a:pt x="359323" y="34680"/>
                  </a:lnTo>
                  <a:lnTo>
                    <a:pt x="354837" y="35536"/>
                  </a:lnTo>
                  <a:close/>
                </a:path>
                <a:path w="2330450" h="1436370" extrusionOk="0">
                  <a:moveTo>
                    <a:pt x="320349" y="45780"/>
                  </a:moveTo>
                  <a:lnTo>
                    <a:pt x="316264" y="41511"/>
                  </a:lnTo>
                  <a:lnTo>
                    <a:pt x="316140" y="36571"/>
                  </a:lnTo>
                  <a:lnTo>
                    <a:pt x="319440" y="33855"/>
                  </a:lnTo>
                  <a:lnTo>
                    <a:pt x="321269" y="31181"/>
                  </a:lnTo>
                  <a:lnTo>
                    <a:pt x="324322" y="31237"/>
                  </a:lnTo>
                  <a:lnTo>
                    <a:pt x="326077" y="33953"/>
                  </a:lnTo>
                  <a:lnTo>
                    <a:pt x="329525" y="36959"/>
                  </a:lnTo>
                  <a:lnTo>
                    <a:pt x="328716" y="41863"/>
                  </a:lnTo>
                  <a:lnTo>
                    <a:pt x="324860" y="45164"/>
                  </a:lnTo>
                  <a:lnTo>
                    <a:pt x="320349" y="45780"/>
                  </a:lnTo>
                  <a:close/>
                </a:path>
                <a:path w="2330450" h="1436370" extrusionOk="0">
                  <a:moveTo>
                    <a:pt x="290575" y="56351"/>
                  </a:moveTo>
                  <a:lnTo>
                    <a:pt x="285675" y="55427"/>
                  </a:lnTo>
                  <a:lnTo>
                    <a:pt x="282462" y="51503"/>
                  </a:lnTo>
                  <a:lnTo>
                    <a:pt x="281961" y="46981"/>
                  </a:lnTo>
                  <a:lnTo>
                    <a:pt x="286330" y="43014"/>
                  </a:lnTo>
                  <a:lnTo>
                    <a:pt x="291286" y="43014"/>
                  </a:lnTo>
                  <a:lnTo>
                    <a:pt x="293925" y="46365"/>
                  </a:lnTo>
                  <a:lnTo>
                    <a:pt x="296563" y="48257"/>
                  </a:lnTo>
                  <a:lnTo>
                    <a:pt x="296446" y="51293"/>
                  </a:lnTo>
                  <a:lnTo>
                    <a:pt x="293671" y="52981"/>
                  </a:lnTo>
                  <a:lnTo>
                    <a:pt x="290575" y="56351"/>
                  </a:lnTo>
                  <a:close/>
                </a:path>
                <a:path w="2330450" h="1436370" extrusionOk="0">
                  <a:moveTo>
                    <a:pt x="347310" y="57694"/>
                  </a:moveTo>
                  <a:lnTo>
                    <a:pt x="342366" y="57041"/>
                  </a:lnTo>
                  <a:lnTo>
                    <a:pt x="338931" y="53302"/>
                  </a:lnTo>
                  <a:lnTo>
                    <a:pt x="338195" y="48817"/>
                  </a:lnTo>
                  <a:lnTo>
                    <a:pt x="342329" y="44622"/>
                  </a:lnTo>
                  <a:lnTo>
                    <a:pt x="347279" y="44345"/>
                  </a:lnTo>
                  <a:lnTo>
                    <a:pt x="350097" y="47542"/>
                  </a:lnTo>
                  <a:lnTo>
                    <a:pt x="352835" y="49285"/>
                  </a:lnTo>
                  <a:lnTo>
                    <a:pt x="352890" y="52341"/>
                  </a:lnTo>
                  <a:lnTo>
                    <a:pt x="350215" y="54170"/>
                  </a:lnTo>
                  <a:lnTo>
                    <a:pt x="347310" y="57694"/>
                  </a:lnTo>
                  <a:close/>
                </a:path>
                <a:path w="2330450" h="1436370" extrusionOk="0">
                  <a:moveTo>
                    <a:pt x="312908" y="68147"/>
                  </a:moveTo>
                  <a:lnTo>
                    <a:pt x="307996" y="67278"/>
                  </a:lnTo>
                  <a:lnTo>
                    <a:pt x="304727" y="63410"/>
                  </a:lnTo>
                  <a:lnTo>
                    <a:pt x="304152" y="58901"/>
                  </a:lnTo>
                  <a:lnTo>
                    <a:pt x="308478" y="54872"/>
                  </a:lnTo>
                  <a:lnTo>
                    <a:pt x="313446" y="54811"/>
                  </a:lnTo>
                  <a:lnTo>
                    <a:pt x="316134" y="58119"/>
                  </a:lnTo>
                  <a:lnTo>
                    <a:pt x="318798" y="59979"/>
                  </a:lnTo>
                  <a:lnTo>
                    <a:pt x="318711" y="63016"/>
                  </a:lnTo>
                  <a:lnTo>
                    <a:pt x="315955" y="64741"/>
                  </a:lnTo>
                  <a:lnTo>
                    <a:pt x="312908" y="68147"/>
                  </a:lnTo>
                  <a:close/>
                </a:path>
                <a:path w="2330450" h="1436370" extrusionOk="0">
                  <a:moveTo>
                    <a:pt x="279131" y="78379"/>
                  </a:moveTo>
                  <a:lnTo>
                    <a:pt x="274181" y="77756"/>
                  </a:lnTo>
                  <a:lnTo>
                    <a:pt x="270720" y="74042"/>
                  </a:lnTo>
                  <a:lnTo>
                    <a:pt x="269954" y="69558"/>
                  </a:lnTo>
                  <a:lnTo>
                    <a:pt x="274070" y="65332"/>
                  </a:lnTo>
                  <a:lnTo>
                    <a:pt x="279013" y="65030"/>
                  </a:lnTo>
                  <a:lnTo>
                    <a:pt x="281856" y="68209"/>
                  </a:lnTo>
                  <a:lnTo>
                    <a:pt x="284600" y="69940"/>
                  </a:lnTo>
                  <a:lnTo>
                    <a:pt x="284674" y="72982"/>
                  </a:lnTo>
                  <a:lnTo>
                    <a:pt x="282011" y="74837"/>
                  </a:lnTo>
                  <a:lnTo>
                    <a:pt x="279131" y="78379"/>
                  </a:lnTo>
                  <a:close/>
                </a:path>
                <a:path w="2330450" h="1436370" extrusionOk="0">
                  <a:moveTo>
                    <a:pt x="331107" y="79894"/>
                  </a:moveTo>
                  <a:lnTo>
                    <a:pt x="326775" y="75896"/>
                  </a:lnTo>
                  <a:lnTo>
                    <a:pt x="326368" y="70968"/>
                  </a:lnTo>
                  <a:lnTo>
                    <a:pt x="329501" y="68067"/>
                  </a:lnTo>
                  <a:lnTo>
                    <a:pt x="331175" y="65289"/>
                  </a:lnTo>
                  <a:lnTo>
                    <a:pt x="334209" y="65147"/>
                  </a:lnTo>
                  <a:lnTo>
                    <a:pt x="336131" y="67765"/>
                  </a:lnTo>
                  <a:lnTo>
                    <a:pt x="339753" y="70549"/>
                  </a:lnTo>
                  <a:lnTo>
                    <a:pt x="339246" y="75496"/>
                  </a:lnTo>
                  <a:lnTo>
                    <a:pt x="335594" y="79038"/>
                  </a:lnTo>
                  <a:lnTo>
                    <a:pt x="331107" y="79894"/>
                  </a:lnTo>
                  <a:close/>
                </a:path>
                <a:path w="2330450" h="1436370" extrusionOk="0">
                  <a:moveTo>
                    <a:pt x="301464" y="90181"/>
                  </a:moveTo>
                  <a:lnTo>
                    <a:pt x="296502" y="89621"/>
                  </a:lnTo>
                  <a:lnTo>
                    <a:pt x="292998" y="85943"/>
                  </a:lnTo>
                  <a:lnTo>
                    <a:pt x="292182" y="81465"/>
                  </a:lnTo>
                  <a:lnTo>
                    <a:pt x="296242" y="77190"/>
                  </a:lnTo>
                  <a:lnTo>
                    <a:pt x="301186" y="76832"/>
                  </a:lnTo>
                  <a:lnTo>
                    <a:pt x="304065" y="79980"/>
                  </a:lnTo>
                  <a:lnTo>
                    <a:pt x="306834" y="81680"/>
                  </a:lnTo>
                  <a:lnTo>
                    <a:pt x="306939" y="84723"/>
                  </a:lnTo>
                  <a:lnTo>
                    <a:pt x="304300" y="86602"/>
                  </a:lnTo>
                  <a:lnTo>
                    <a:pt x="301464" y="90181"/>
                  </a:lnTo>
                  <a:close/>
                </a:path>
                <a:path w="2330450" h="1436370" extrusionOk="0">
                  <a:moveTo>
                    <a:pt x="353793" y="92861"/>
                  </a:moveTo>
                  <a:lnTo>
                    <a:pt x="351987" y="90163"/>
                  </a:lnTo>
                  <a:lnTo>
                    <a:pt x="348503" y="87224"/>
                  </a:lnTo>
                  <a:lnTo>
                    <a:pt x="349238" y="82303"/>
                  </a:lnTo>
                  <a:lnTo>
                    <a:pt x="353032" y="78933"/>
                  </a:lnTo>
                  <a:lnTo>
                    <a:pt x="357537" y="78262"/>
                  </a:lnTo>
                  <a:lnTo>
                    <a:pt x="361684" y="82457"/>
                  </a:lnTo>
                  <a:lnTo>
                    <a:pt x="361894" y="87397"/>
                  </a:lnTo>
                  <a:lnTo>
                    <a:pt x="358639" y="90169"/>
                  </a:lnTo>
                  <a:lnTo>
                    <a:pt x="356851" y="92861"/>
                  </a:lnTo>
                  <a:lnTo>
                    <a:pt x="353793" y="92861"/>
                  </a:lnTo>
                  <a:close/>
                </a:path>
                <a:path w="2330450" h="1436370" extrusionOk="0">
                  <a:moveTo>
                    <a:pt x="263354" y="101743"/>
                  </a:moveTo>
                  <a:lnTo>
                    <a:pt x="261544" y="99058"/>
                  </a:lnTo>
                  <a:lnTo>
                    <a:pt x="258040" y="96125"/>
                  </a:lnTo>
                  <a:lnTo>
                    <a:pt x="258757" y="91204"/>
                  </a:lnTo>
                  <a:lnTo>
                    <a:pt x="262539" y="87822"/>
                  </a:lnTo>
                  <a:lnTo>
                    <a:pt x="267044" y="87132"/>
                  </a:lnTo>
                  <a:lnTo>
                    <a:pt x="271209" y="91308"/>
                  </a:lnTo>
                  <a:lnTo>
                    <a:pt x="271431" y="96243"/>
                  </a:lnTo>
                  <a:lnTo>
                    <a:pt x="268169" y="99058"/>
                  </a:lnTo>
                  <a:lnTo>
                    <a:pt x="266413" y="101725"/>
                  </a:lnTo>
                  <a:lnTo>
                    <a:pt x="263354" y="101743"/>
                  </a:lnTo>
                  <a:close/>
                </a:path>
                <a:path w="2330450" h="1436370" extrusionOk="0">
                  <a:moveTo>
                    <a:pt x="323167" y="102193"/>
                  </a:moveTo>
                  <a:lnTo>
                    <a:pt x="318272" y="101251"/>
                  </a:lnTo>
                  <a:lnTo>
                    <a:pt x="315084" y="97302"/>
                  </a:lnTo>
                  <a:lnTo>
                    <a:pt x="314608" y="92781"/>
                  </a:lnTo>
                  <a:lnTo>
                    <a:pt x="318995" y="88832"/>
                  </a:lnTo>
                  <a:lnTo>
                    <a:pt x="323958" y="88869"/>
                  </a:lnTo>
                  <a:lnTo>
                    <a:pt x="326578" y="92226"/>
                  </a:lnTo>
                  <a:lnTo>
                    <a:pt x="329210" y="94136"/>
                  </a:lnTo>
                  <a:lnTo>
                    <a:pt x="329056" y="97160"/>
                  </a:lnTo>
                  <a:lnTo>
                    <a:pt x="326275" y="98836"/>
                  </a:lnTo>
                  <a:lnTo>
                    <a:pt x="323167" y="102193"/>
                  </a:lnTo>
                  <a:close/>
                </a:path>
                <a:path w="2330450" h="1436370" extrusionOk="0">
                  <a:moveTo>
                    <a:pt x="285137" y="112412"/>
                  </a:moveTo>
                  <a:lnTo>
                    <a:pt x="280806" y="108421"/>
                  </a:lnTo>
                  <a:lnTo>
                    <a:pt x="280392" y="103493"/>
                  </a:lnTo>
                  <a:lnTo>
                    <a:pt x="283525" y="100591"/>
                  </a:lnTo>
                  <a:lnTo>
                    <a:pt x="285199" y="97813"/>
                  </a:lnTo>
                  <a:lnTo>
                    <a:pt x="288240" y="97672"/>
                  </a:lnTo>
                  <a:lnTo>
                    <a:pt x="290161" y="100283"/>
                  </a:lnTo>
                  <a:lnTo>
                    <a:pt x="293783" y="103068"/>
                  </a:lnTo>
                  <a:lnTo>
                    <a:pt x="293276" y="108014"/>
                  </a:lnTo>
                  <a:lnTo>
                    <a:pt x="289624" y="111556"/>
                  </a:lnTo>
                  <a:lnTo>
                    <a:pt x="285137" y="112412"/>
                  </a:lnTo>
                  <a:close/>
                </a:path>
                <a:path w="2330450" h="1436370" extrusionOk="0">
                  <a:moveTo>
                    <a:pt x="345611" y="113958"/>
                  </a:moveTo>
                  <a:lnTo>
                    <a:pt x="340692" y="113145"/>
                  </a:lnTo>
                  <a:lnTo>
                    <a:pt x="337380" y="109308"/>
                  </a:lnTo>
                  <a:lnTo>
                    <a:pt x="336762" y="104805"/>
                  </a:lnTo>
                  <a:lnTo>
                    <a:pt x="341038" y="100739"/>
                  </a:lnTo>
                  <a:lnTo>
                    <a:pt x="346000" y="100604"/>
                  </a:lnTo>
                  <a:lnTo>
                    <a:pt x="348719" y="103893"/>
                  </a:lnTo>
                  <a:lnTo>
                    <a:pt x="351401" y="105716"/>
                  </a:lnTo>
                  <a:lnTo>
                    <a:pt x="351352" y="108766"/>
                  </a:lnTo>
                  <a:lnTo>
                    <a:pt x="348626" y="110521"/>
                  </a:lnTo>
                  <a:lnTo>
                    <a:pt x="345611" y="113958"/>
                  </a:lnTo>
                  <a:close/>
                </a:path>
                <a:path w="2330450" h="1436370" extrusionOk="0">
                  <a:moveTo>
                    <a:pt x="255358" y="122749"/>
                  </a:moveTo>
                  <a:lnTo>
                    <a:pt x="250414" y="122096"/>
                  </a:lnTo>
                  <a:lnTo>
                    <a:pt x="246979" y="118357"/>
                  </a:lnTo>
                  <a:lnTo>
                    <a:pt x="246237" y="113872"/>
                  </a:lnTo>
                  <a:lnTo>
                    <a:pt x="250371" y="109671"/>
                  </a:lnTo>
                  <a:lnTo>
                    <a:pt x="255327" y="109394"/>
                  </a:lnTo>
                  <a:lnTo>
                    <a:pt x="258145" y="112591"/>
                  </a:lnTo>
                  <a:lnTo>
                    <a:pt x="260883" y="114334"/>
                  </a:lnTo>
                  <a:lnTo>
                    <a:pt x="260938" y="117396"/>
                  </a:lnTo>
                  <a:lnTo>
                    <a:pt x="258262" y="119225"/>
                  </a:lnTo>
                  <a:lnTo>
                    <a:pt x="255358" y="122749"/>
                  </a:lnTo>
                  <a:close/>
                </a:path>
                <a:path w="2330450" h="1436370" extrusionOk="0">
                  <a:moveTo>
                    <a:pt x="307273" y="124215"/>
                  </a:moveTo>
                  <a:lnTo>
                    <a:pt x="303009" y="120143"/>
                  </a:lnTo>
                  <a:lnTo>
                    <a:pt x="302681" y="115215"/>
                  </a:lnTo>
                  <a:lnTo>
                    <a:pt x="305858" y="112363"/>
                  </a:lnTo>
                  <a:lnTo>
                    <a:pt x="307575" y="109616"/>
                  </a:lnTo>
                  <a:lnTo>
                    <a:pt x="310622" y="109523"/>
                  </a:lnTo>
                  <a:lnTo>
                    <a:pt x="312494" y="112166"/>
                  </a:lnTo>
                  <a:lnTo>
                    <a:pt x="316060" y="115012"/>
                  </a:lnTo>
                  <a:lnTo>
                    <a:pt x="315473" y="119952"/>
                  </a:lnTo>
                  <a:lnTo>
                    <a:pt x="311765" y="123426"/>
                  </a:lnTo>
                  <a:lnTo>
                    <a:pt x="307273" y="124215"/>
                  </a:lnTo>
                  <a:close/>
                </a:path>
                <a:path w="2330450" h="1436370" extrusionOk="0">
                  <a:moveTo>
                    <a:pt x="1444710" y="129876"/>
                  </a:moveTo>
                  <a:lnTo>
                    <a:pt x="1440304" y="125958"/>
                  </a:lnTo>
                  <a:lnTo>
                    <a:pt x="1440742" y="121430"/>
                  </a:lnTo>
                  <a:lnTo>
                    <a:pt x="1443913" y="117457"/>
                  </a:lnTo>
                  <a:lnTo>
                    <a:pt x="1448801" y="116490"/>
                  </a:lnTo>
                  <a:lnTo>
                    <a:pt x="1451928" y="119823"/>
                  </a:lnTo>
                  <a:lnTo>
                    <a:pt x="1454721" y="121486"/>
                  </a:lnTo>
                  <a:lnTo>
                    <a:pt x="1454881" y="124511"/>
                  </a:lnTo>
                  <a:lnTo>
                    <a:pt x="1452267" y="126432"/>
                  </a:lnTo>
                  <a:lnTo>
                    <a:pt x="1449672" y="129814"/>
                  </a:lnTo>
                  <a:lnTo>
                    <a:pt x="1444710" y="129876"/>
                  </a:lnTo>
                  <a:close/>
                </a:path>
                <a:path w="2330450" h="1436370" extrusionOk="0">
                  <a:moveTo>
                    <a:pt x="1470337" y="143187"/>
                  </a:moveTo>
                  <a:lnTo>
                    <a:pt x="1467284" y="143064"/>
                  </a:lnTo>
                  <a:lnTo>
                    <a:pt x="1465591" y="140298"/>
                  </a:lnTo>
                  <a:lnTo>
                    <a:pt x="1462211" y="137212"/>
                  </a:lnTo>
                  <a:lnTo>
                    <a:pt x="1463137" y="132327"/>
                  </a:lnTo>
                  <a:lnTo>
                    <a:pt x="1467080" y="129124"/>
                  </a:lnTo>
                  <a:lnTo>
                    <a:pt x="1471609" y="128631"/>
                  </a:lnTo>
                  <a:lnTo>
                    <a:pt x="1475589" y="132987"/>
                  </a:lnTo>
                  <a:lnTo>
                    <a:pt x="1475589" y="137927"/>
                  </a:lnTo>
                  <a:lnTo>
                    <a:pt x="1472234" y="140557"/>
                  </a:lnTo>
                  <a:lnTo>
                    <a:pt x="1470337" y="143187"/>
                  </a:lnTo>
                  <a:close/>
                </a:path>
                <a:path w="2330450" h="1436370" extrusionOk="0">
                  <a:moveTo>
                    <a:pt x="1432740" y="152249"/>
                  </a:moveTo>
                  <a:lnTo>
                    <a:pt x="1428612" y="148029"/>
                  </a:lnTo>
                  <a:lnTo>
                    <a:pt x="1428439" y="143089"/>
                  </a:lnTo>
                  <a:lnTo>
                    <a:pt x="1431696" y="140342"/>
                  </a:lnTo>
                  <a:lnTo>
                    <a:pt x="1433500" y="137643"/>
                  </a:lnTo>
                  <a:lnTo>
                    <a:pt x="1436553" y="137662"/>
                  </a:lnTo>
                  <a:lnTo>
                    <a:pt x="1438339" y="140366"/>
                  </a:lnTo>
                  <a:lnTo>
                    <a:pt x="1441824" y="143329"/>
                  </a:lnTo>
                  <a:lnTo>
                    <a:pt x="1441064" y="148245"/>
                  </a:lnTo>
                  <a:lnTo>
                    <a:pt x="1437251" y="151590"/>
                  </a:lnTo>
                  <a:lnTo>
                    <a:pt x="1432740" y="152249"/>
                  </a:lnTo>
                  <a:close/>
                </a:path>
                <a:path w="2330450" h="1436370" extrusionOk="0">
                  <a:moveTo>
                    <a:pt x="1489963" y="154984"/>
                  </a:moveTo>
                  <a:lnTo>
                    <a:pt x="1488127" y="152317"/>
                  </a:lnTo>
                  <a:lnTo>
                    <a:pt x="1484587" y="149421"/>
                  </a:lnTo>
                  <a:lnTo>
                    <a:pt x="1485248" y="144493"/>
                  </a:lnTo>
                  <a:lnTo>
                    <a:pt x="1488993" y="141068"/>
                  </a:lnTo>
                  <a:lnTo>
                    <a:pt x="1493491" y="140329"/>
                  </a:lnTo>
                  <a:lnTo>
                    <a:pt x="1497706" y="144456"/>
                  </a:lnTo>
                  <a:lnTo>
                    <a:pt x="1497984" y="149397"/>
                  </a:lnTo>
                  <a:lnTo>
                    <a:pt x="1494770" y="152206"/>
                  </a:lnTo>
                  <a:lnTo>
                    <a:pt x="1493022" y="154934"/>
                  </a:lnTo>
                  <a:lnTo>
                    <a:pt x="1489963" y="154984"/>
                  </a:lnTo>
                  <a:close/>
                </a:path>
                <a:path w="2330450" h="1436370" extrusionOk="0">
                  <a:moveTo>
                    <a:pt x="1455265" y="164144"/>
                  </a:moveTo>
                  <a:lnTo>
                    <a:pt x="1450951" y="160127"/>
                  </a:lnTo>
                  <a:lnTo>
                    <a:pt x="1450568" y="155199"/>
                  </a:lnTo>
                  <a:lnTo>
                    <a:pt x="1453720" y="152316"/>
                  </a:lnTo>
                  <a:lnTo>
                    <a:pt x="1455407" y="149544"/>
                  </a:lnTo>
                  <a:lnTo>
                    <a:pt x="1458453" y="149421"/>
                  </a:lnTo>
                  <a:lnTo>
                    <a:pt x="1460357" y="152045"/>
                  </a:lnTo>
                  <a:lnTo>
                    <a:pt x="1463959" y="154854"/>
                  </a:lnTo>
                  <a:lnTo>
                    <a:pt x="1463422" y="159795"/>
                  </a:lnTo>
                  <a:lnTo>
                    <a:pt x="1459757" y="163312"/>
                  </a:lnTo>
                  <a:lnTo>
                    <a:pt x="1455265" y="164144"/>
                  </a:lnTo>
                  <a:close/>
                </a:path>
                <a:path w="2330450" h="1436370" extrusionOk="0">
                  <a:moveTo>
                    <a:pt x="115632" y="332797"/>
                  </a:moveTo>
                  <a:lnTo>
                    <a:pt x="110725" y="331910"/>
                  </a:lnTo>
                  <a:lnTo>
                    <a:pt x="107468" y="328023"/>
                  </a:lnTo>
                  <a:lnTo>
                    <a:pt x="106918" y="323507"/>
                  </a:lnTo>
                  <a:lnTo>
                    <a:pt x="111257" y="319503"/>
                  </a:lnTo>
                  <a:lnTo>
                    <a:pt x="116225" y="319448"/>
                  </a:lnTo>
                  <a:lnTo>
                    <a:pt x="118888" y="322774"/>
                  </a:lnTo>
                  <a:lnTo>
                    <a:pt x="121546" y="324641"/>
                  </a:lnTo>
                  <a:lnTo>
                    <a:pt x="121453" y="327690"/>
                  </a:lnTo>
                  <a:lnTo>
                    <a:pt x="118697" y="329403"/>
                  </a:lnTo>
                  <a:lnTo>
                    <a:pt x="115632" y="332797"/>
                  </a:lnTo>
                  <a:close/>
                </a:path>
                <a:path w="2330450" h="1436370" extrusionOk="0">
                  <a:moveTo>
                    <a:pt x="136630" y="344531"/>
                  </a:moveTo>
                  <a:lnTo>
                    <a:pt x="131692" y="343817"/>
                  </a:lnTo>
                  <a:lnTo>
                    <a:pt x="128306" y="340047"/>
                  </a:lnTo>
                  <a:lnTo>
                    <a:pt x="127608" y="335556"/>
                  </a:lnTo>
                  <a:lnTo>
                    <a:pt x="131797" y="331404"/>
                  </a:lnTo>
                  <a:lnTo>
                    <a:pt x="136754" y="331189"/>
                  </a:lnTo>
                  <a:lnTo>
                    <a:pt x="139540" y="334417"/>
                  </a:lnTo>
                  <a:lnTo>
                    <a:pt x="142260" y="336191"/>
                  </a:lnTo>
                  <a:lnTo>
                    <a:pt x="142266" y="339234"/>
                  </a:lnTo>
                  <a:lnTo>
                    <a:pt x="139565" y="341039"/>
                  </a:lnTo>
                  <a:lnTo>
                    <a:pt x="136630" y="344531"/>
                  </a:lnTo>
                  <a:close/>
                </a:path>
                <a:path w="2330450" h="1436370" extrusionOk="0">
                  <a:moveTo>
                    <a:pt x="99707" y="354855"/>
                  </a:moveTo>
                  <a:lnTo>
                    <a:pt x="95400" y="350839"/>
                  </a:lnTo>
                  <a:lnTo>
                    <a:pt x="95017" y="345911"/>
                  </a:lnTo>
                  <a:lnTo>
                    <a:pt x="98168" y="343028"/>
                  </a:lnTo>
                  <a:lnTo>
                    <a:pt x="99855" y="340262"/>
                  </a:lnTo>
                  <a:lnTo>
                    <a:pt x="102902" y="340133"/>
                  </a:lnTo>
                  <a:lnTo>
                    <a:pt x="104805" y="342757"/>
                  </a:lnTo>
                  <a:lnTo>
                    <a:pt x="108408" y="345566"/>
                  </a:lnTo>
                  <a:lnTo>
                    <a:pt x="107870" y="350506"/>
                  </a:lnTo>
                  <a:lnTo>
                    <a:pt x="104199" y="354024"/>
                  </a:lnTo>
                  <a:lnTo>
                    <a:pt x="99707" y="354855"/>
                  </a:lnTo>
                  <a:close/>
                </a:path>
                <a:path w="2330450" h="1436370" extrusionOk="0">
                  <a:moveTo>
                    <a:pt x="229293" y="595537"/>
                  </a:moveTo>
                  <a:lnTo>
                    <a:pt x="227470" y="592857"/>
                  </a:lnTo>
                  <a:lnTo>
                    <a:pt x="223947" y="589956"/>
                  </a:lnTo>
                  <a:lnTo>
                    <a:pt x="224627" y="585028"/>
                  </a:lnTo>
                  <a:lnTo>
                    <a:pt x="228390" y="581621"/>
                  </a:lnTo>
                  <a:lnTo>
                    <a:pt x="232889" y="580901"/>
                  </a:lnTo>
                  <a:lnTo>
                    <a:pt x="237079" y="585046"/>
                  </a:lnTo>
                  <a:lnTo>
                    <a:pt x="237338" y="589980"/>
                  </a:lnTo>
                  <a:lnTo>
                    <a:pt x="234119" y="592783"/>
                  </a:lnTo>
                  <a:lnTo>
                    <a:pt x="232358" y="595500"/>
                  </a:lnTo>
                  <a:lnTo>
                    <a:pt x="229293" y="595537"/>
                  </a:lnTo>
                  <a:close/>
                </a:path>
                <a:path w="2330450" h="1436370" extrusionOk="0">
                  <a:moveTo>
                    <a:pt x="198160" y="605861"/>
                  </a:moveTo>
                  <a:lnTo>
                    <a:pt x="195101" y="605861"/>
                  </a:lnTo>
                  <a:lnTo>
                    <a:pt x="193296" y="603163"/>
                  </a:lnTo>
                  <a:lnTo>
                    <a:pt x="189805" y="600224"/>
                  </a:lnTo>
                  <a:lnTo>
                    <a:pt x="190540" y="595303"/>
                  </a:lnTo>
                  <a:lnTo>
                    <a:pt x="194341" y="591939"/>
                  </a:lnTo>
                  <a:lnTo>
                    <a:pt x="198846" y="591262"/>
                  </a:lnTo>
                  <a:lnTo>
                    <a:pt x="202999" y="595457"/>
                  </a:lnTo>
                  <a:lnTo>
                    <a:pt x="203202" y="600397"/>
                  </a:lnTo>
                  <a:lnTo>
                    <a:pt x="199948" y="603169"/>
                  </a:lnTo>
                  <a:lnTo>
                    <a:pt x="198160" y="605861"/>
                  </a:lnTo>
                  <a:close/>
                </a:path>
                <a:path w="2330450" h="1436370" extrusionOk="0">
                  <a:moveTo>
                    <a:pt x="250983" y="606181"/>
                  </a:moveTo>
                  <a:lnTo>
                    <a:pt x="246676" y="602165"/>
                  </a:lnTo>
                  <a:lnTo>
                    <a:pt x="246293" y="597237"/>
                  </a:lnTo>
                  <a:lnTo>
                    <a:pt x="249444" y="594354"/>
                  </a:lnTo>
                  <a:lnTo>
                    <a:pt x="251131" y="591588"/>
                  </a:lnTo>
                  <a:lnTo>
                    <a:pt x="254178" y="591459"/>
                  </a:lnTo>
                  <a:lnTo>
                    <a:pt x="256081" y="594089"/>
                  </a:lnTo>
                  <a:lnTo>
                    <a:pt x="259684" y="596898"/>
                  </a:lnTo>
                  <a:lnTo>
                    <a:pt x="259146" y="601838"/>
                  </a:lnTo>
                  <a:lnTo>
                    <a:pt x="255475" y="605356"/>
                  </a:lnTo>
                  <a:lnTo>
                    <a:pt x="250983" y="606181"/>
                  </a:lnTo>
                  <a:close/>
                </a:path>
                <a:path w="2330450" h="1436370" extrusionOk="0">
                  <a:moveTo>
                    <a:pt x="217348" y="617694"/>
                  </a:moveTo>
                  <a:lnTo>
                    <a:pt x="215542" y="614990"/>
                  </a:lnTo>
                  <a:lnTo>
                    <a:pt x="212052" y="612052"/>
                  </a:lnTo>
                  <a:lnTo>
                    <a:pt x="212787" y="607130"/>
                  </a:lnTo>
                  <a:lnTo>
                    <a:pt x="216587" y="603766"/>
                  </a:lnTo>
                  <a:lnTo>
                    <a:pt x="221092" y="603089"/>
                  </a:lnTo>
                  <a:lnTo>
                    <a:pt x="225239" y="607290"/>
                  </a:lnTo>
                  <a:lnTo>
                    <a:pt x="225449" y="612224"/>
                  </a:lnTo>
                  <a:lnTo>
                    <a:pt x="222194" y="614996"/>
                  </a:lnTo>
                  <a:lnTo>
                    <a:pt x="220406" y="617688"/>
                  </a:lnTo>
                  <a:lnTo>
                    <a:pt x="217348" y="617694"/>
                  </a:lnTo>
                  <a:close/>
                </a:path>
                <a:path w="2330450" h="1436370" extrusionOk="0">
                  <a:moveTo>
                    <a:pt x="273273" y="618021"/>
                  </a:moveTo>
                  <a:lnTo>
                    <a:pt x="268941" y="614029"/>
                  </a:lnTo>
                  <a:lnTo>
                    <a:pt x="268527" y="609107"/>
                  </a:lnTo>
                  <a:lnTo>
                    <a:pt x="271660" y="606200"/>
                  </a:lnTo>
                  <a:lnTo>
                    <a:pt x="273334" y="603421"/>
                  </a:lnTo>
                  <a:lnTo>
                    <a:pt x="276375" y="603280"/>
                  </a:lnTo>
                  <a:lnTo>
                    <a:pt x="278297" y="605898"/>
                  </a:lnTo>
                  <a:lnTo>
                    <a:pt x="281918" y="608682"/>
                  </a:lnTo>
                  <a:lnTo>
                    <a:pt x="281411" y="613628"/>
                  </a:lnTo>
                  <a:lnTo>
                    <a:pt x="277759" y="617170"/>
                  </a:lnTo>
                  <a:lnTo>
                    <a:pt x="273273" y="618021"/>
                  </a:lnTo>
                  <a:close/>
                </a:path>
                <a:path w="2330450" h="1436370" extrusionOk="0">
                  <a:moveTo>
                    <a:pt x="239619" y="629527"/>
                  </a:moveTo>
                  <a:lnTo>
                    <a:pt x="237779" y="626811"/>
                  </a:lnTo>
                  <a:lnTo>
                    <a:pt x="234304" y="623903"/>
                  </a:lnTo>
                  <a:lnTo>
                    <a:pt x="235021" y="618988"/>
                  </a:lnTo>
                  <a:lnTo>
                    <a:pt x="238803" y="615606"/>
                  </a:lnTo>
                  <a:lnTo>
                    <a:pt x="243314" y="614910"/>
                  </a:lnTo>
                  <a:lnTo>
                    <a:pt x="247473" y="619092"/>
                  </a:lnTo>
                  <a:lnTo>
                    <a:pt x="247695" y="624026"/>
                  </a:lnTo>
                  <a:lnTo>
                    <a:pt x="244441" y="626835"/>
                  </a:lnTo>
                  <a:lnTo>
                    <a:pt x="242678" y="629515"/>
                  </a:lnTo>
                  <a:lnTo>
                    <a:pt x="239619" y="629527"/>
                  </a:lnTo>
                  <a:close/>
                </a:path>
                <a:path w="2330450" h="1436370" extrusionOk="0">
                  <a:moveTo>
                    <a:pt x="295513" y="629854"/>
                  </a:moveTo>
                  <a:lnTo>
                    <a:pt x="291187" y="625856"/>
                  </a:lnTo>
                  <a:lnTo>
                    <a:pt x="290773" y="620934"/>
                  </a:lnTo>
                  <a:lnTo>
                    <a:pt x="293906" y="618027"/>
                  </a:lnTo>
                  <a:lnTo>
                    <a:pt x="295581" y="615249"/>
                  </a:lnTo>
                  <a:lnTo>
                    <a:pt x="298621" y="615107"/>
                  </a:lnTo>
                  <a:lnTo>
                    <a:pt x="300543" y="617725"/>
                  </a:lnTo>
                  <a:lnTo>
                    <a:pt x="304164" y="620509"/>
                  </a:lnTo>
                  <a:lnTo>
                    <a:pt x="303658" y="625456"/>
                  </a:lnTo>
                  <a:lnTo>
                    <a:pt x="300006" y="628998"/>
                  </a:lnTo>
                  <a:lnTo>
                    <a:pt x="295513" y="629854"/>
                  </a:lnTo>
                  <a:close/>
                </a:path>
                <a:path w="2330450" h="1436370" extrusionOk="0">
                  <a:moveTo>
                    <a:pt x="952383" y="634283"/>
                  </a:moveTo>
                  <a:lnTo>
                    <a:pt x="947446" y="633599"/>
                  </a:lnTo>
                  <a:lnTo>
                    <a:pt x="944028" y="629848"/>
                  </a:lnTo>
                  <a:lnTo>
                    <a:pt x="943305" y="625357"/>
                  </a:lnTo>
                  <a:lnTo>
                    <a:pt x="947464" y="621187"/>
                  </a:lnTo>
                  <a:lnTo>
                    <a:pt x="952414" y="620922"/>
                  </a:lnTo>
                  <a:lnTo>
                    <a:pt x="955220" y="624137"/>
                  </a:lnTo>
                  <a:lnTo>
                    <a:pt x="957945" y="625893"/>
                  </a:lnTo>
                  <a:lnTo>
                    <a:pt x="957982" y="628948"/>
                  </a:lnTo>
                  <a:lnTo>
                    <a:pt x="955300" y="630765"/>
                  </a:lnTo>
                  <a:lnTo>
                    <a:pt x="952383" y="634283"/>
                  </a:lnTo>
                  <a:close/>
                </a:path>
                <a:path w="2330450" h="1436370" extrusionOk="0">
                  <a:moveTo>
                    <a:pt x="1008389" y="635878"/>
                  </a:moveTo>
                  <a:lnTo>
                    <a:pt x="1003488" y="634954"/>
                  </a:lnTo>
                  <a:lnTo>
                    <a:pt x="1000281" y="631024"/>
                  </a:lnTo>
                  <a:lnTo>
                    <a:pt x="999781" y="626509"/>
                  </a:lnTo>
                  <a:lnTo>
                    <a:pt x="1004149" y="622542"/>
                  </a:lnTo>
                  <a:lnTo>
                    <a:pt x="1009105" y="622542"/>
                  </a:lnTo>
                  <a:lnTo>
                    <a:pt x="1011744" y="625887"/>
                  </a:lnTo>
                  <a:lnTo>
                    <a:pt x="1014383" y="627784"/>
                  </a:lnTo>
                  <a:lnTo>
                    <a:pt x="1014259" y="630821"/>
                  </a:lnTo>
                  <a:lnTo>
                    <a:pt x="1011485" y="632509"/>
                  </a:lnTo>
                  <a:lnTo>
                    <a:pt x="1008389" y="635878"/>
                  </a:lnTo>
                  <a:close/>
                </a:path>
                <a:path w="2330450" h="1436370" extrusionOk="0">
                  <a:moveTo>
                    <a:pt x="261921" y="641367"/>
                  </a:moveTo>
                  <a:lnTo>
                    <a:pt x="260098" y="638687"/>
                  </a:lnTo>
                  <a:lnTo>
                    <a:pt x="256575" y="635780"/>
                  </a:lnTo>
                  <a:lnTo>
                    <a:pt x="257255" y="630852"/>
                  </a:lnTo>
                  <a:lnTo>
                    <a:pt x="261019" y="627445"/>
                  </a:lnTo>
                  <a:lnTo>
                    <a:pt x="265523" y="626724"/>
                  </a:lnTo>
                  <a:lnTo>
                    <a:pt x="269707" y="630870"/>
                  </a:lnTo>
                  <a:lnTo>
                    <a:pt x="269967" y="635810"/>
                  </a:lnTo>
                  <a:lnTo>
                    <a:pt x="266747" y="638607"/>
                  </a:lnTo>
                  <a:lnTo>
                    <a:pt x="264986" y="641324"/>
                  </a:lnTo>
                  <a:lnTo>
                    <a:pt x="261921" y="641367"/>
                  </a:lnTo>
                  <a:close/>
                </a:path>
                <a:path w="2330450" h="1436370" extrusionOk="0">
                  <a:moveTo>
                    <a:pt x="918396" y="644588"/>
                  </a:moveTo>
                  <a:lnTo>
                    <a:pt x="913440" y="643997"/>
                  </a:lnTo>
                  <a:lnTo>
                    <a:pt x="909954" y="640301"/>
                  </a:lnTo>
                  <a:lnTo>
                    <a:pt x="909163" y="635823"/>
                  </a:lnTo>
                  <a:lnTo>
                    <a:pt x="913248" y="631572"/>
                  </a:lnTo>
                  <a:lnTo>
                    <a:pt x="918192" y="631240"/>
                  </a:lnTo>
                  <a:lnTo>
                    <a:pt x="921053" y="634406"/>
                  </a:lnTo>
                  <a:lnTo>
                    <a:pt x="923809" y="636118"/>
                  </a:lnTo>
                  <a:lnTo>
                    <a:pt x="923908" y="639161"/>
                  </a:lnTo>
                  <a:lnTo>
                    <a:pt x="921251" y="641028"/>
                  </a:lnTo>
                  <a:lnTo>
                    <a:pt x="918396" y="644588"/>
                  </a:lnTo>
                  <a:close/>
                </a:path>
                <a:path w="2330450" h="1436370" extrusionOk="0">
                  <a:moveTo>
                    <a:pt x="970137" y="646030"/>
                  </a:moveTo>
                  <a:lnTo>
                    <a:pt x="967214" y="642925"/>
                  </a:lnTo>
                  <a:lnTo>
                    <a:pt x="964421" y="641256"/>
                  </a:lnTo>
                  <a:lnTo>
                    <a:pt x="964266" y="638225"/>
                  </a:lnTo>
                  <a:lnTo>
                    <a:pt x="966880" y="636303"/>
                  </a:lnTo>
                  <a:lnTo>
                    <a:pt x="969661" y="632681"/>
                  </a:lnTo>
                  <a:lnTo>
                    <a:pt x="974623" y="633174"/>
                  </a:lnTo>
                  <a:lnTo>
                    <a:pt x="978195" y="636796"/>
                  </a:lnTo>
                  <a:lnTo>
                    <a:pt x="979067" y="641268"/>
                  </a:lnTo>
                  <a:lnTo>
                    <a:pt x="975074" y="645599"/>
                  </a:lnTo>
                  <a:lnTo>
                    <a:pt x="970137" y="646030"/>
                  </a:lnTo>
                  <a:close/>
                </a:path>
                <a:path w="2330450" h="1436370" extrusionOk="0">
                  <a:moveTo>
                    <a:pt x="1031179" y="647514"/>
                  </a:moveTo>
                  <a:lnTo>
                    <a:pt x="1026217" y="646978"/>
                  </a:lnTo>
                  <a:lnTo>
                    <a:pt x="1022694" y="643326"/>
                  </a:lnTo>
                  <a:lnTo>
                    <a:pt x="1021854" y="638847"/>
                  </a:lnTo>
                  <a:lnTo>
                    <a:pt x="1025889" y="634548"/>
                  </a:lnTo>
                  <a:lnTo>
                    <a:pt x="1030833" y="634166"/>
                  </a:lnTo>
                  <a:lnTo>
                    <a:pt x="1033725" y="637307"/>
                  </a:lnTo>
                  <a:lnTo>
                    <a:pt x="1036506" y="638989"/>
                  </a:lnTo>
                  <a:lnTo>
                    <a:pt x="1036629" y="642020"/>
                  </a:lnTo>
                  <a:lnTo>
                    <a:pt x="1033991" y="643923"/>
                  </a:lnTo>
                  <a:lnTo>
                    <a:pt x="1031179" y="647514"/>
                  </a:lnTo>
                  <a:close/>
                </a:path>
                <a:path w="2330450" h="1436370" extrusionOk="0">
                  <a:moveTo>
                    <a:pt x="284204" y="653200"/>
                  </a:moveTo>
                  <a:lnTo>
                    <a:pt x="282369" y="650533"/>
                  </a:lnTo>
                  <a:lnTo>
                    <a:pt x="278828" y="647644"/>
                  </a:lnTo>
                  <a:lnTo>
                    <a:pt x="279489" y="642709"/>
                  </a:lnTo>
                  <a:lnTo>
                    <a:pt x="283240" y="639285"/>
                  </a:lnTo>
                  <a:lnTo>
                    <a:pt x="287733" y="638545"/>
                  </a:lnTo>
                  <a:lnTo>
                    <a:pt x="291947" y="642672"/>
                  </a:lnTo>
                  <a:lnTo>
                    <a:pt x="292225" y="647607"/>
                  </a:lnTo>
                  <a:lnTo>
                    <a:pt x="289018" y="650422"/>
                  </a:lnTo>
                  <a:lnTo>
                    <a:pt x="287269" y="653144"/>
                  </a:lnTo>
                  <a:lnTo>
                    <a:pt x="284204" y="653200"/>
                  </a:lnTo>
                  <a:close/>
                </a:path>
                <a:path w="2330450" h="1436370" extrusionOk="0">
                  <a:moveTo>
                    <a:pt x="884086" y="655005"/>
                  </a:moveTo>
                  <a:lnTo>
                    <a:pt x="879155" y="654272"/>
                  </a:lnTo>
                  <a:lnTo>
                    <a:pt x="875781" y="650490"/>
                  </a:lnTo>
                  <a:lnTo>
                    <a:pt x="875095" y="645993"/>
                  </a:lnTo>
                  <a:lnTo>
                    <a:pt x="879310" y="641860"/>
                  </a:lnTo>
                  <a:lnTo>
                    <a:pt x="884260" y="641656"/>
                  </a:lnTo>
                  <a:lnTo>
                    <a:pt x="887034" y="644896"/>
                  </a:lnTo>
                  <a:lnTo>
                    <a:pt x="889741" y="646677"/>
                  </a:lnTo>
                  <a:lnTo>
                    <a:pt x="889747" y="649726"/>
                  </a:lnTo>
                  <a:lnTo>
                    <a:pt x="887047" y="651518"/>
                  </a:lnTo>
                  <a:lnTo>
                    <a:pt x="884086" y="655005"/>
                  </a:lnTo>
                  <a:close/>
                </a:path>
                <a:path w="2330450" h="1436370" extrusionOk="0">
                  <a:moveTo>
                    <a:pt x="940673" y="656397"/>
                  </a:moveTo>
                  <a:lnTo>
                    <a:pt x="935717" y="655843"/>
                  </a:lnTo>
                  <a:lnTo>
                    <a:pt x="932213" y="652165"/>
                  </a:lnTo>
                  <a:lnTo>
                    <a:pt x="931397" y="647687"/>
                  </a:lnTo>
                  <a:lnTo>
                    <a:pt x="935451" y="643412"/>
                  </a:lnTo>
                  <a:lnTo>
                    <a:pt x="940401" y="643054"/>
                  </a:lnTo>
                  <a:lnTo>
                    <a:pt x="943281" y="646208"/>
                  </a:lnTo>
                  <a:lnTo>
                    <a:pt x="946049" y="647902"/>
                  </a:lnTo>
                  <a:lnTo>
                    <a:pt x="946154" y="650939"/>
                  </a:lnTo>
                  <a:lnTo>
                    <a:pt x="943509" y="652824"/>
                  </a:lnTo>
                  <a:lnTo>
                    <a:pt x="940673" y="656397"/>
                  </a:lnTo>
                  <a:close/>
                </a:path>
                <a:path w="2330450" h="1436370" extrusionOk="0">
                  <a:moveTo>
                    <a:pt x="996641" y="658017"/>
                  </a:moveTo>
                  <a:lnTo>
                    <a:pt x="991722" y="657167"/>
                  </a:lnTo>
                  <a:lnTo>
                    <a:pt x="988441" y="653311"/>
                  </a:lnTo>
                  <a:lnTo>
                    <a:pt x="987854" y="648808"/>
                  </a:lnTo>
                  <a:lnTo>
                    <a:pt x="992161" y="644761"/>
                  </a:lnTo>
                  <a:lnTo>
                    <a:pt x="997129" y="644675"/>
                  </a:lnTo>
                  <a:lnTo>
                    <a:pt x="999824" y="647976"/>
                  </a:lnTo>
                  <a:lnTo>
                    <a:pt x="1002500" y="649824"/>
                  </a:lnTo>
                  <a:lnTo>
                    <a:pt x="1002425" y="652861"/>
                  </a:lnTo>
                  <a:lnTo>
                    <a:pt x="999682" y="654598"/>
                  </a:lnTo>
                  <a:lnTo>
                    <a:pt x="996641" y="658017"/>
                  </a:lnTo>
                  <a:close/>
                </a:path>
                <a:path w="2330450" h="1436370" extrusionOk="0">
                  <a:moveTo>
                    <a:pt x="136445" y="659311"/>
                  </a:moveTo>
                  <a:lnTo>
                    <a:pt x="132360" y="655048"/>
                  </a:lnTo>
                  <a:lnTo>
                    <a:pt x="132236" y="650095"/>
                  </a:lnTo>
                  <a:lnTo>
                    <a:pt x="135530" y="647391"/>
                  </a:lnTo>
                  <a:lnTo>
                    <a:pt x="137365" y="644712"/>
                  </a:lnTo>
                  <a:lnTo>
                    <a:pt x="140418" y="644767"/>
                  </a:lnTo>
                  <a:lnTo>
                    <a:pt x="142179" y="647484"/>
                  </a:lnTo>
                  <a:lnTo>
                    <a:pt x="145627" y="650490"/>
                  </a:lnTo>
                  <a:lnTo>
                    <a:pt x="144812" y="655393"/>
                  </a:lnTo>
                  <a:lnTo>
                    <a:pt x="140962" y="658695"/>
                  </a:lnTo>
                  <a:lnTo>
                    <a:pt x="136445" y="659311"/>
                  </a:lnTo>
                  <a:close/>
                </a:path>
                <a:path w="2330450" h="1436370" extrusionOk="0">
                  <a:moveTo>
                    <a:pt x="1053493" y="659317"/>
                  </a:moveTo>
                  <a:lnTo>
                    <a:pt x="1048531" y="658836"/>
                  </a:lnTo>
                  <a:lnTo>
                    <a:pt x="1044959" y="655208"/>
                  </a:lnTo>
                  <a:lnTo>
                    <a:pt x="1044088" y="650736"/>
                  </a:lnTo>
                  <a:lnTo>
                    <a:pt x="1048080" y="646406"/>
                  </a:lnTo>
                  <a:lnTo>
                    <a:pt x="1053024" y="645974"/>
                  </a:lnTo>
                  <a:lnTo>
                    <a:pt x="1055941" y="649085"/>
                  </a:lnTo>
                  <a:lnTo>
                    <a:pt x="1058734" y="650748"/>
                  </a:lnTo>
                  <a:lnTo>
                    <a:pt x="1058888" y="653779"/>
                  </a:lnTo>
                  <a:lnTo>
                    <a:pt x="1056274" y="655695"/>
                  </a:lnTo>
                  <a:lnTo>
                    <a:pt x="1053493" y="659317"/>
                  </a:lnTo>
                  <a:close/>
                </a:path>
                <a:path w="2330450" h="1436370" extrusionOk="0">
                  <a:moveTo>
                    <a:pt x="254036" y="662298"/>
                  </a:moveTo>
                  <a:lnTo>
                    <a:pt x="249080" y="661768"/>
                  </a:lnTo>
                  <a:lnTo>
                    <a:pt x="245551" y="658109"/>
                  </a:lnTo>
                  <a:lnTo>
                    <a:pt x="244717" y="653637"/>
                  </a:lnTo>
                  <a:lnTo>
                    <a:pt x="248746" y="649338"/>
                  </a:lnTo>
                  <a:lnTo>
                    <a:pt x="253690" y="648956"/>
                  </a:lnTo>
                  <a:lnTo>
                    <a:pt x="256582" y="652091"/>
                  </a:lnTo>
                  <a:lnTo>
                    <a:pt x="259356" y="653773"/>
                  </a:lnTo>
                  <a:lnTo>
                    <a:pt x="259492" y="656810"/>
                  </a:lnTo>
                  <a:lnTo>
                    <a:pt x="256854" y="658707"/>
                  </a:lnTo>
                  <a:lnTo>
                    <a:pt x="254036" y="662298"/>
                  </a:lnTo>
                  <a:close/>
                </a:path>
                <a:path w="2330450" h="1436370" extrusionOk="0">
                  <a:moveTo>
                    <a:pt x="309108" y="665064"/>
                  </a:moveTo>
                  <a:lnTo>
                    <a:pt x="306068" y="664941"/>
                  </a:lnTo>
                  <a:lnTo>
                    <a:pt x="304356" y="662193"/>
                  </a:lnTo>
                  <a:lnTo>
                    <a:pt x="300963" y="659126"/>
                  </a:lnTo>
                  <a:lnTo>
                    <a:pt x="301859" y="654235"/>
                  </a:lnTo>
                  <a:lnTo>
                    <a:pt x="305777" y="651013"/>
                  </a:lnTo>
                  <a:lnTo>
                    <a:pt x="310307" y="650483"/>
                  </a:lnTo>
                  <a:lnTo>
                    <a:pt x="314311" y="654820"/>
                  </a:lnTo>
                  <a:lnTo>
                    <a:pt x="314336" y="659773"/>
                  </a:lnTo>
                  <a:lnTo>
                    <a:pt x="310993" y="662415"/>
                  </a:lnTo>
                  <a:lnTo>
                    <a:pt x="309108" y="665064"/>
                  </a:lnTo>
                  <a:close/>
                </a:path>
                <a:path w="2330450" h="1436370" extrusionOk="0">
                  <a:moveTo>
                    <a:pt x="845322" y="665212"/>
                  </a:moveTo>
                  <a:lnTo>
                    <a:pt x="841256" y="660918"/>
                  </a:lnTo>
                  <a:lnTo>
                    <a:pt x="841176" y="655966"/>
                  </a:lnTo>
                  <a:lnTo>
                    <a:pt x="844488" y="653280"/>
                  </a:lnTo>
                  <a:lnTo>
                    <a:pt x="846342" y="650613"/>
                  </a:lnTo>
                  <a:lnTo>
                    <a:pt x="849382" y="650687"/>
                  </a:lnTo>
                  <a:lnTo>
                    <a:pt x="851125" y="653422"/>
                  </a:lnTo>
                  <a:lnTo>
                    <a:pt x="854554" y="656446"/>
                  </a:lnTo>
                  <a:lnTo>
                    <a:pt x="853708" y="661349"/>
                  </a:lnTo>
                  <a:lnTo>
                    <a:pt x="849833" y="664620"/>
                  </a:lnTo>
                  <a:lnTo>
                    <a:pt x="845322" y="665212"/>
                  </a:lnTo>
                  <a:close/>
                </a:path>
                <a:path w="2330450" h="1436370" extrusionOk="0">
                  <a:moveTo>
                    <a:pt x="905184" y="668027"/>
                  </a:moveTo>
                  <a:lnTo>
                    <a:pt x="902143" y="667867"/>
                  </a:lnTo>
                  <a:lnTo>
                    <a:pt x="900475" y="665083"/>
                  </a:lnTo>
                  <a:lnTo>
                    <a:pt x="897132" y="661966"/>
                  </a:lnTo>
                  <a:lnTo>
                    <a:pt x="898108" y="657093"/>
                  </a:lnTo>
                  <a:lnTo>
                    <a:pt x="902094" y="653933"/>
                  </a:lnTo>
                  <a:lnTo>
                    <a:pt x="906630" y="653496"/>
                  </a:lnTo>
                  <a:lnTo>
                    <a:pt x="910560" y="657888"/>
                  </a:lnTo>
                  <a:lnTo>
                    <a:pt x="910498" y="662828"/>
                  </a:lnTo>
                  <a:lnTo>
                    <a:pt x="907112" y="665421"/>
                  </a:lnTo>
                  <a:lnTo>
                    <a:pt x="905184" y="668027"/>
                  </a:lnTo>
                  <a:close/>
                </a:path>
                <a:path w="2330450" h="1436370" extrusionOk="0">
                  <a:moveTo>
                    <a:pt x="958464" y="668286"/>
                  </a:moveTo>
                  <a:lnTo>
                    <a:pt x="954138" y="664294"/>
                  </a:lnTo>
                  <a:lnTo>
                    <a:pt x="953718" y="659372"/>
                  </a:lnTo>
                  <a:lnTo>
                    <a:pt x="956851" y="656465"/>
                  </a:lnTo>
                  <a:lnTo>
                    <a:pt x="958526" y="653693"/>
                  </a:lnTo>
                  <a:lnTo>
                    <a:pt x="961566" y="653545"/>
                  </a:lnTo>
                  <a:lnTo>
                    <a:pt x="963488" y="656163"/>
                  </a:lnTo>
                  <a:lnTo>
                    <a:pt x="967109" y="658947"/>
                  </a:lnTo>
                  <a:lnTo>
                    <a:pt x="966602" y="663894"/>
                  </a:lnTo>
                  <a:lnTo>
                    <a:pt x="962950" y="667436"/>
                  </a:lnTo>
                  <a:lnTo>
                    <a:pt x="958464" y="668286"/>
                  </a:lnTo>
                  <a:close/>
                </a:path>
                <a:path w="2330450" h="1436370" extrusionOk="0">
                  <a:moveTo>
                    <a:pt x="1014754" y="669746"/>
                  </a:moveTo>
                  <a:lnTo>
                    <a:pt x="1010465" y="665698"/>
                  </a:lnTo>
                  <a:lnTo>
                    <a:pt x="1010107" y="660770"/>
                  </a:lnTo>
                  <a:lnTo>
                    <a:pt x="1013271" y="657900"/>
                  </a:lnTo>
                  <a:lnTo>
                    <a:pt x="1014970" y="655140"/>
                  </a:lnTo>
                  <a:lnTo>
                    <a:pt x="1018023" y="655035"/>
                  </a:lnTo>
                  <a:lnTo>
                    <a:pt x="1019907" y="657666"/>
                  </a:lnTo>
                  <a:lnTo>
                    <a:pt x="1023498" y="660493"/>
                  </a:lnTo>
                  <a:lnTo>
                    <a:pt x="1022935" y="665440"/>
                  </a:lnTo>
                  <a:lnTo>
                    <a:pt x="1019246" y="668939"/>
                  </a:lnTo>
                  <a:lnTo>
                    <a:pt x="1014754" y="669746"/>
                  </a:lnTo>
                  <a:close/>
                </a:path>
                <a:path w="2330450" h="1436370" extrusionOk="0">
                  <a:moveTo>
                    <a:pt x="118573" y="478929"/>
                  </a:moveTo>
                  <a:lnTo>
                    <a:pt x="114538" y="474617"/>
                  </a:lnTo>
                  <a:lnTo>
                    <a:pt x="114464" y="469671"/>
                  </a:lnTo>
                  <a:lnTo>
                    <a:pt x="117788" y="466997"/>
                  </a:lnTo>
                  <a:lnTo>
                    <a:pt x="119648" y="464342"/>
                  </a:lnTo>
                  <a:lnTo>
                    <a:pt x="122701" y="464416"/>
                  </a:lnTo>
                  <a:lnTo>
                    <a:pt x="124431" y="467157"/>
                  </a:lnTo>
                  <a:lnTo>
                    <a:pt x="127849" y="470200"/>
                  </a:lnTo>
                  <a:lnTo>
                    <a:pt x="126977" y="475104"/>
                  </a:lnTo>
                  <a:lnTo>
                    <a:pt x="123097" y="478356"/>
                  </a:lnTo>
                  <a:lnTo>
                    <a:pt x="118573" y="478929"/>
                  </a:lnTo>
                  <a:close/>
                </a:path>
                <a:path w="2330450" h="1436370" extrusionOk="0">
                  <a:moveTo>
                    <a:pt x="179720" y="480518"/>
                  </a:moveTo>
                  <a:lnTo>
                    <a:pt x="174770" y="479865"/>
                  </a:lnTo>
                  <a:lnTo>
                    <a:pt x="171341" y="476132"/>
                  </a:lnTo>
                  <a:lnTo>
                    <a:pt x="170599" y="471648"/>
                  </a:lnTo>
                  <a:lnTo>
                    <a:pt x="174739" y="467447"/>
                  </a:lnTo>
                  <a:lnTo>
                    <a:pt x="179689" y="467170"/>
                  </a:lnTo>
                  <a:lnTo>
                    <a:pt x="182513" y="470367"/>
                  </a:lnTo>
                  <a:lnTo>
                    <a:pt x="185251" y="472116"/>
                  </a:lnTo>
                  <a:lnTo>
                    <a:pt x="185294" y="475159"/>
                  </a:lnTo>
                  <a:lnTo>
                    <a:pt x="182618" y="476995"/>
                  </a:lnTo>
                  <a:lnTo>
                    <a:pt x="179720" y="480518"/>
                  </a:lnTo>
                  <a:close/>
                </a:path>
                <a:path w="2330450" h="1436370" extrusionOk="0">
                  <a:moveTo>
                    <a:pt x="1259619" y="484873"/>
                  </a:moveTo>
                  <a:lnTo>
                    <a:pt x="1254651" y="484368"/>
                  </a:lnTo>
                  <a:lnTo>
                    <a:pt x="1251104" y="480728"/>
                  </a:lnTo>
                  <a:lnTo>
                    <a:pt x="1250245" y="476256"/>
                  </a:lnTo>
                  <a:lnTo>
                    <a:pt x="1254249" y="471944"/>
                  </a:lnTo>
                  <a:lnTo>
                    <a:pt x="1259193" y="471531"/>
                  </a:lnTo>
                  <a:lnTo>
                    <a:pt x="1262103" y="474654"/>
                  </a:lnTo>
                  <a:lnTo>
                    <a:pt x="1264890" y="476323"/>
                  </a:lnTo>
                  <a:lnTo>
                    <a:pt x="1265032" y="479348"/>
                  </a:lnTo>
                  <a:lnTo>
                    <a:pt x="1262412" y="481264"/>
                  </a:lnTo>
                  <a:lnTo>
                    <a:pt x="1259619" y="484873"/>
                  </a:lnTo>
                  <a:close/>
                </a:path>
                <a:path w="2330450" h="1436370" extrusionOk="0">
                  <a:moveTo>
                    <a:pt x="145769" y="490805"/>
                  </a:moveTo>
                  <a:lnTo>
                    <a:pt x="140813" y="490269"/>
                  </a:lnTo>
                  <a:lnTo>
                    <a:pt x="137285" y="486610"/>
                  </a:lnTo>
                  <a:lnTo>
                    <a:pt x="136451" y="482138"/>
                  </a:lnTo>
                  <a:lnTo>
                    <a:pt x="140480" y="477839"/>
                  </a:lnTo>
                  <a:lnTo>
                    <a:pt x="145423" y="477457"/>
                  </a:lnTo>
                  <a:lnTo>
                    <a:pt x="148315" y="480598"/>
                  </a:lnTo>
                  <a:lnTo>
                    <a:pt x="151090" y="482280"/>
                  </a:lnTo>
                  <a:lnTo>
                    <a:pt x="151226" y="485317"/>
                  </a:lnTo>
                  <a:lnTo>
                    <a:pt x="148587" y="487214"/>
                  </a:lnTo>
                  <a:lnTo>
                    <a:pt x="145769" y="490805"/>
                  </a:lnTo>
                  <a:close/>
                </a:path>
                <a:path w="2330450" h="1436370" extrusionOk="0">
                  <a:moveTo>
                    <a:pt x="197523" y="492327"/>
                  </a:moveTo>
                  <a:lnTo>
                    <a:pt x="193260" y="488261"/>
                  </a:lnTo>
                  <a:lnTo>
                    <a:pt x="192932" y="483327"/>
                  </a:lnTo>
                  <a:lnTo>
                    <a:pt x="196108" y="480481"/>
                  </a:lnTo>
                  <a:lnTo>
                    <a:pt x="197826" y="477728"/>
                  </a:lnTo>
                  <a:lnTo>
                    <a:pt x="200873" y="477635"/>
                  </a:lnTo>
                  <a:lnTo>
                    <a:pt x="202751" y="480284"/>
                  </a:lnTo>
                  <a:lnTo>
                    <a:pt x="206317" y="483130"/>
                  </a:lnTo>
                  <a:lnTo>
                    <a:pt x="205724" y="488070"/>
                  </a:lnTo>
                  <a:lnTo>
                    <a:pt x="202016" y="491538"/>
                  </a:lnTo>
                  <a:lnTo>
                    <a:pt x="197523" y="492327"/>
                  </a:lnTo>
                  <a:close/>
                </a:path>
                <a:path w="2330450" h="1436370" extrusionOk="0">
                  <a:moveTo>
                    <a:pt x="1281371" y="496885"/>
                  </a:moveTo>
                  <a:lnTo>
                    <a:pt x="1276458" y="496017"/>
                  </a:lnTo>
                  <a:lnTo>
                    <a:pt x="1273189" y="492148"/>
                  </a:lnTo>
                  <a:lnTo>
                    <a:pt x="1272615" y="487639"/>
                  </a:lnTo>
                  <a:lnTo>
                    <a:pt x="1276940" y="483611"/>
                  </a:lnTo>
                  <a:lnTo>
                    <a:pt x="1281915" y="483543"/>
                  </a:lnTo>
                  <a:lnTo>
                    <a:pt x="1284597" y="486857"/>
                  </a:lnTo>
                  <a:lnTo>
                    <a:pt x="1287260" y="488711"/>
                  </a:lnTo>
                  <a:lnTo>
                    <a:pt x="1287174" y="491748"/>
                  </a:lnTo>
                  <a:lnTo>
                    <a:pt x="1284424" y="493479"/>
                  </a:lnTo>
                  <a:lnTo>
                    <a:pt x="1281371" y="496885"/>
                  </a:lnTo>
                  <a:close/>
                </a:path>
                <a:path w="2330450" h="1436370" extrusionOk="0">
                  <a:moveTo>
                    <a:pt x="110243" y="502448"/>
                  </a:moveTo>
                  <a:lnTo>
                    <a:pt x="107203" y="502294"/>
                  </a:lnTo>
                  <a:lnTo>
                    <a:pt x="105534" y="499509"/>
                  </a:lnTo>
                  <a:lnTo>
                    <a:pt x="102191" y="496386"/>
                  </a:lnTo>
                  <a:lnTo>
                    <a:pt x="103167" y="491520"/>
                  </a:lnTo>
                  <a:lnTo>
                    <a:pt x="107147" y="488360"/>
                  </a:lnTo>
                  <a:lnTo>
                    <a:pt x="111689" y="487916"/>
                  </a:lnTo>
                  <a:lnTo>
                    <a:pt x="115613" y="492308"/>
                  </a:lnTo>
                  <a:lnTo>
                    <a:pt x="115558" y="497249"/>
                  </a:lnTo>
                  <a:lnTo>
                    <a:pt x="112171" y="499842"/>
                  </a:lnTo>
                  <a:lnTo>
                    <a:pt x="110243" y="502448"/>
                  </a:lnTo>
                  <a:close/>
                </a:path>
                <a:path w="2330450" h="1436370" extrusionOk="0">
                  <a:moveTo>
                    <a:pt x="167948" y="502651"/>
                  </a:moveTo>
                  <a:lnTo>
                    <a:pt x="162992" y="502066"/>
                  </a:lnTo>
                  <a:lnTo>
                    <a:pt x="159507" y="498370"/>
                  </a:lnTo>
                  <a:lnTo>
                    <a:pt x="158716" y="493891"/>
                  </a:lnTo>
                  <a:lnTo>
                    <a:pt x="162800" y="489641"/>
                  </a:lnTo>
                  <a:lnTo>
                    <a:pt x="167750" y="489315"/>
                  </a:lnTo>
                  <a:lnTo>
                    <a:pt x="170605" y="492481"/>
                  </a:lnTo>
                  <a:lnTo>
                    <a:pt x="173367" y="494193"/>
                  </a:lnTo>
                  <a:lnTo>
                    <a:pt x="173460" y="497230"/>
                  </a:lnTo>
                  <a:lnTo>
                    <a:pt x="170803" y="499096"/>
                  </a:lnTo>
                  <a:lnTo>
                    <a:pt x="167948" y="502651"/>
                  </a:lnTo>
                  <a:close/>
                </a:path>
                <a:path w="2330450" h="1436370" extrusionOk="0">
                  <a:moveTo>
                    <a:pt x="220314" y="505337"/>
                  </a:moveTo>
                  <a:lnTo>
                    <a:pt x="218501" y="502632"/>
                  </a:lnTo>
                  <a:lnTo>
                    <a:pt x="215018" y="499694"/>
                  </a:lnTo>
                  <a:lnTo>
                    <a:pt x="215753" y="494779"/>
                  </a:lnTo>
                  <a:lnTo>
                    <a:pt x="219554" y="491415"/>
                  </a:lnTo>
                  <a:lnTo>
                    <a:pt x="224059" y="490731"/>
                  </a:lnTo>
                  <a:lnTo>
                    <a:pt x="228211" y="494933"/>
                  </a:lnTo>
                  <a:lnTo>
                    <a:pt x="228415" y="499867"/>
                  </a:lnTo>
                  <a:lnTo>
                    <a:pt x="225157" y="502645"/>
                  </a:lnTo>
                  <a:lnTo>
                    <a:pt x="223373" y="505331"/>
                  </a:lnTo>
                  <a:lnTo>
                    <a:pt x="220314" y="505337"/>
                  </a:lnTo>
                  <a:close/>
                </a:path>
                <a:path w="2330450" h="1436370" extrusionOk="0">
                  <a:moveTo>
                    <a:pt x="1242904" y="507062"/>
                  </a:moveTo>
                  <a:lnTo>
                    <a:pt x="1238776" y="502848"/>
                  </a:lnTo>
                  <a:lnTo>
                    <a:pt x="1238596" y="497902"/>
                  </a:lnTo>
                  <a:lnTo>
                    <a:pt x="1241853" y="495154"/>
                  </a:lnTo>
                  <a:lnTo>
                    <a:pt x="1243657" y="492462"/>
                  </a:lnTo>
                  <a:lnTo>
                    <a:pt x="1246716" y="492475"/>
                  </a:lnTo>
                  <a:lnTo>
                    <a:pt x="1248502" y="495179"/>
                  </a:lnTo>
                  <a:lnTo>
                    <a:pt x="1251987" y="498142"/>
                  </a:lnTo>
                  <a:lnTo>
                    <a:pt x="1251227" y="503058"/>
                  </a:lnTo>
                  <a:lnTo>
                    <a:pt x="1247415" y="506402"/>
                  </a:lnTo>
                  <a:lnTo>
                    <a:pt x="1242904" y="507062"/>
                  </a:lnTo>
                  <a:close/>
                </a:path>
                <a:path w="2330450" h="1436370" extrusionOk="0">
                  <a:moveTo>
                    <a:pt x="1300046" y="509778"/>
                  </a:moveTo>
                  <a:lnTo>
                    <a:pt x="1298235" y="507092"/>
                  </a:lnTo>
                  <a:lnTo>
                    <a:pt x="1294960" y="504357"/>
                  </a:lnTo>
                  <a:lnTo>
                    <a:pt x="1295127" y="499411"/>
                  </a:lnTo>
                  <a:lnTo>
                    <a:pt x="1299249" y="495179"/>
                  </a:lnTo>
                  <a:lnTo>
                    <a:pt x="1303754" y="495838"/>
                  </a:lnTo>
                  <a:lnTo>
                    <a:pt x="1307579" y="499164"/>
                  </a:lnTo>
                  <a:lnTo>
                    <a:pt x="1308358" y="504080"/>
                  </a:lnTo>
                  <a:lnTo>
                    <a:pt x="1304854" y="507092"/>
                  </a:lnTo>
                  <a:lnTo>
                    <a:pt x="1303099" y="509766"/>
                  </a:lnTo>
                  <a:lnTo>
                    <a:pt x="1300046" y="509778"/>
                  </a:lnTo>
                  <a:close/>
                </a:path>
                <a:path w="2330450" h="1436370" extrusionOk="0">
                  <a:moveTo>
                    <a:pt x="130024" y="514238"/>
                  </a:moveTo>
                  <a:lnTo>
                    <a:pt x="128164" y="511583"/>
                  </a:lnTo>
                  <a:lnTo>
                    <a:pt x="124611" y="508712"/>
                  </a:lnTo>
                  <a:lnTo>
                    <a:pt x="125235" y="503778"/>
                  </a:lnTo>
                  <a:lnTo>
                    <a:pt x="128961" y="500329"/>
                  </a:lnTo>
                  <a:lnTo>
                    <a:pt x="133460" y="499565"/>
                  </a:lnTo>
                  <a:lnTo>
                    <a:pt x="137699" y="503667"/>
                  </a:lnTo>
                  <a:lnTo>
                    <a:pt x="138002" y="508595"/>
                  </a:lnTo>
                  <a:lnTo>
                    <a:pt x="134807" y="511429"/>
                  </a:lnTo>
                  <a:lnTo>
                    <a:pt x="133077" y="514164"/>
                  </a:lnTo>
                  <a:lnTo>
                    <a:pt x="130024" y="514238"/>
                  </a:lnTo>
                  <a:close/>
                </a:path>
                <a:path w="2330450" h="1436370" extrusionOk="0">
                  <a:moveTo>
                    <a:pt x="186227" y="515692"/>
                  </a:moveTo>
                  <a:lnTo>
                    <a:pt x="184417" y="513006"/>
                  </a:lnTo>
                  <a:lnTo>
                    <a:pt x="180913" y="510074"/>
                  </a:lnTo>
                  <a:lnTo>
                    <a:pt x="181630" y="505152"/>
                  </a:lnTo>
                  <a:lnTo>
                    <a:pt x="185411" y="501776"/>
                  </a:lnTo>
                  <a:lnTo>
                    <a:pt x="189923" y="501080"/>
                  </a:lnTo>
                  <a:lnTo>
                    <a:pt x="194088" y="505257"/>
                  </a:lnTo>
                  <a:lnTo>
                    <a:pt x="194304" y="510197"/>
                  </a:lnTo>
                  <a:lnTo>
                    <a:pt x="191041" y="513006"/>
                  </a:lnTo>
                  <a:lnTo>
                    <a:pt x="189286" y="515679"/>
                  </a:lnTo>
                  <a:lnTo>
                    <a:pt x="186227" y="515692"/>
                  </a:lnTo>
                  <a:close/>
                </a:path>
                <a:path w="2330450" h="1436370" extrusionOk="0">
                  <a:moveTo>
                    <a:pt x="1265978" y="520133"/>
                  </a:moveTo>
                  <a:lnTo>
                    <a:pt x="1264155" y="517459"/>
                  </a:lnTo>
                  <a:lnTo>
                    <a:pt x="1260627" y="514552"/>
                  </a:lnTo>
                  <a:lnTo>
                    <a:pt x="1261313" y="509630"/>
                  </a:lnTo>
                  <a:lnTo>
                    <a:pt x="1265076" y="506224"/>
                  </a:lnTo>
                  <a:lnTo>
                    <a:pt x="1269581" y="505503"/>
                  </a:lnTo>
                  <a:lnTo>
                    <a:pt x="1273764" y="509648"/>
                  </a:lnTo>
                  <a:lnTo>
                    <a:pt x="1274024" y="514589"/>
                  </a:lnTo>
                  <a:lnTo>
                    <a:pt x="1270798" y="517385"/>
                  </a:lnTo>
                  <a:lnTo>
                    <a:pt x="1269037" y="520108"/>
                  </a:lnTo>
                  <a:lnTo>
                    <a:pt x="1265978" y="520133"/>
                  </a:lnTo>
                  <a:close/>
                </a:path>
                <a:path w="2330450" h="1436370" extrusionOk="0">
                  <a:moveTo>
                    <a:pt x="155811" y="524938"/>
                  </a:moveTo>
                  <a:lnTo>
                    <a:pt x="150886" y="524149"/>
                  </a:lnTo>
                  <a:lnTo>
                    <a:pt x="147555" y="520324"/>
                  </a:lnTo>
                  <a:lnTo>
                    <a:pt x="146919" y="515827"/>
                  </a:lnTo>
                  <a:lnTo>
                    <a:pt x="151170" y="511743"/>
                  </a:lnTo>
                  <a:lnTo>
                    <a:pt x="156133" y="511583"/>
                  </a:lnTo>
                  <a:lnTo>
                    <a:pt x="158870" y="514860"/>
                  </a:lnTo>
                  <a:lnTo>
                    <a:pt x="161558" y="516671"/>
                  </a:lnTo>
                  <a:lnTo>
                    <a:pt x="161527" y="519720"/>
                  </a:lnTo>
                  <a:lnTo>
                    <a:pt x="158802" y="521482"/>
                  </a:lnTo>
                  <a:lnTo>
                    <a:pt x="155811" y="524938"/>
                  </a:lnTo>
                  <a:close/>
                </a:path>
                <a:path w="2330450" h="1436370" extrusionOk="0">
                  <a:moveTo>
                    <a:pt x="212577" y="526256"/>
                  </a:moveTo>
                  <a:lnTo>
                    <a:pt x="207615" y="525769"/>
                  </a:lnTo>
                  <a:lnTo>
                    <a:pt x="204043" y="522141"/>
                  </a:lnTo>
                  <a:lnTo>
                    <a:pt x="203172" y="517675"/>
                  </a:lnTo>
                  <a:lnTo>
                    <a:pt x="207164" y="513345"/>
                  </a:lnTo>
                  <a:lnTo>
                    <a:pt x="212101" y="512913"/>
                  </a:lnTo>
                  <a:lnTo>
                    <a:pt x="215024" y="516024"/>
                  </a:lnTo>
                  <a:lnTo>
                    <a:pt x="217817" y="517687"/>
                  </a:lnTo>
                  <a:lnTo>
                    <a:pt x="217972" y="520712"/>
                  </a:lnTo>
                  <a:lnTo>
                    <a:pt x="215358" y="522640"/>
                  </a:lnTo>
                  <a:lnTo>
                    <a:pt x="212577" y="526256"/>
                  </a:lnTo>
                  <a:close/>
                </a:path>
                <a:path w="2330450" h="1436370" extrusionOk="0">
                  <a:moveTo>
                    <a:pt x="178466" y="536617"/>
                  </a:moveTo>
                  <a:lnTo>
                    <a:pt x="173503" y="536130"/>
                  </a:lnTo>
                  <a:lnTo>
                    <a:pt x="169932" y="532502"/>
                  </a:lnTo>
                  <a:lnTo>
                    <a:pt x="169060" y="528030"/>
                  </a:lnTo>
                  <a:lnTo>
                    <a:pt x="173052" y="523699"/>
                  </a:lnTo>
                  <a:lnTo>
                    <a:pt x="177990" y="523268"/>
                  </a:lnTo>
                  <a:lnTo>
                    <a:pt x="180913" y="526379"/>
                  </a:lnTo>
                  <a:lnTo>
                    <a:pt x="183706" y="528042"/>
                  </a:lnTo>
                  <a:lnTo>
                    <a:pt x="183860" y="531073"/>
                  </a:lnTo>
                  <a:lnTo>
                    <a:pt x="181246" y="532995"/>
                  </a:lnTo>
                  <a:lnTo>
                    <a:pt x="178466" y="536617"/>
                  </a:lnTo>
                  <a:close/>
                </a:path>
                <a:path w="2330450" h="1436370" extrusionOk="0">
                  <a:moveTo>
                    <a:pt x="234415" y="538243"/>
                  </a:moveTo>
                  <a:lnTo>
                    <a:pt x="229496" y="537455"/>
                  </a:lnTo>
                  <a:lnTo>
                    <a:pt x="226166" y="533629"/>
                  </a:lnTo>
                  <a:lnTo>
                    <a:pt x="225523" y="529133"/>
                  </a:lnTo>
                  <a:lnTo>
                    <a:pt x="229781" y="525048"/>
                  </a:lnTo>
                  <a:lnTo>
                    <a:pt x="234743" y="524894"/>
                  </a:lnTo>
                  <a:lnTo>
                    <a:pt x="237474" y="528165"/>
                  </a:lnTo>
                  <a:lnTo>
                    <a:pt x="240162" y="529976"/>
                  </a:lnTo>
                  <a:lnTo>
                    <a:pt x="240138" y="533026"/>
                  </a:lnTo>
                  <a:lnTo>
                    <a:pt x="237413" y="534793"/>
                  </a:lnTo>
                  <a:lnTo>
                    <a:pt x="234415" y="538243"/>
                  </a:lnTo>
                  <a:close/>
                </a:path>
                <a:path w="2330450" h="1436370" extrusionOk="0">
                  <a:moveTo>
                    <a:pt x="200026" y="548678"/>
                  </a:moveTo>
                  <a:lnTo>
                    <a:pt x="195144" y="547705"/>
                  </a:lnTo>
                  <a:lnTo>
                    <a:pt x="191974" y="543738"/>
                  </a:lnTo>
                  <a:lnTo>
                    <a:pt x="191529" y="539210"/>
                  </a:lnTo>
                  <a:lnTo>
                    <a:pt x="195935" y="535292"/>
                  </a:lnTo>
                  <a:lnTo>
                    <a:pt x="200891" y="535354"/>
                  </a:lnTo>
                  <a:lnTo>
                    <a:pt x="203493" y="538730"/>
                  </a:lnTo>
                  <a:lnTo>
                    <a:pt x="206107" y="540652"/>
                  </a:lnTo>
                  <a:lnTo>
                    <a:pt x="205946" y="543682"/>
                  </a:lnTo>
                  <a:lnTo>
                    <a:pt x="203153" y="545345"/>
                  </a:lnTo>
                  <a:lnTo>
                    <a:pt x="200026" y="548678"/>
                  </a:lnTo>
                  <a:close/>
                </a:path>
                <a:path w="2330450" h="1436370" extrusionOk="0">
                  <a:moveTo>
                    <a:pt x="252534" y="550027"/>
                  </a:moveTo>
                  <a:lnTo>
                    <a:pt x="248190" y="546048"/>
                  </a:lnTo>
                  <a:lnTo>
                    <a:pt x="247757" y="541120"/>
                  </a:lnTo>
                  <a:lnTo>
                    <a:pt x="250878" y="538212"/>
                  </a:lnTo>
                  <a:lnTo>
                    <a:pt x="252546" y="535428"/>
                  </a:lnTo>
                  <a:lnTo>
                    <a:pt x="255593" y="535268"/>
                  </a:lnTo>
                  <a:lnTo>
                    <a:pt x="257521" y="537880"/>
                  </a:lnTo>
                  <a:lnTo>
                    <a:pt x="261155" y="540652"/>
                  </a:lnTo>
                  <a:lnTo>
                    <a:pt x="260660" y="545598"/>
                  </a:lnTo>
                  <a:lnTo>
                    <a:pt x="257020" y="549158"/>
                  </a:lnTo>
                  <a:lnTo>
                    <a:pt x="252534" y="550027"/>
                  </a:lnTo>
                  <a:close/>
                </a:path>
                <a:path w="2330450" h="1436370" extrusionOk="0">
                  <a:moveTo>
                    <a:pt x="161855" y="558805"/>
                  </a:moveTo>
                  <a:lnTo>
                    <a:pt x="158932" y="555694"/>
                  </a:lnTo>
                  <a:lnTo>
                    <a:pt x="156139" y="554031"/>
                  </a:lnTo>
                  <a:lnTo>
                    <a:pt x="155972" y="551006"/>
                  </a:lnTo>
                  <a:lnTo>
                    <a:pt x="158592" y="549078"/>
                  </a:lnTo>
                  <a:lnTo>
                    <a:pt x="161373" y="545463"/>
                  </a:lnTo>
                  <a:lnTo>
                    <a:pt x="166341" y="545949"/>
                  </a:lnTo>
                  <a:lnTo>
                    <a:pt x="169907" y="549577"/>
                  </a:lnTo>
                  <a:lnTo>
                    <a:pt x="170784" y="554043"/>
                  </a:lnTo>
                  <a:lnTo>
                    <a:pt x="166792" y="558374"/>
                  </a:lnTo>
                  <a:lnTo>
                    <a:pt x="161855" y="558805"/>
                  </a:lnTo>
                  <a:close/>
                </a:path>
                <a:path w="2330450" h="1436370" extrusionOk="0">
                  <a:moveTo>
                    <a:pt x="222477" y="560443"/>
                  </a:moveTo>
                  <a:lnTo>
                    <a:pt x="217558" y="559593"/>
                  </a:lnTo>
                  <a:lnTo>
                    <a:pt x="214276" y="555737"/>
                  </a:lnTo>
                  <a:lnTo>
                    <a:pt x="213683" y="551234"/>
                  </a:lnTo>
                  <a:lnTo>
                    <a:pt x="217990" y="547187"/>
                  </a:lnTo>
                  <a:lnTo>
                    <a:pt x="222946" y="547095"/>
                  </a:lnTo>
                  <a:lnTo>
                    <a:pt x="225647" y="550397"/>
                  </a:lnTo>
                  <a:lnTo>
                    <a:pt x="228316" y="552238"/>
                  </a:lnTo>
                  <a:lnTo>
                    <a:pt x="228254" y="555294"/>
                  </a:lnTo>
                  <a:lnTo>
                    <a:pt x="225511" y="557025"/>
                  </a:lnTo>
                  <a:lnTo>
                    <a:pt x="222477" y="560443"/>
                  </a:lnTo>
                  <a:close/>
                </a:path>
                <a:path w="2330450" h="1436370" extrusionOk="0">
                  <a:moveTo>
                    <a:pt x="188779" y="570638"/>
                  </a:moveTo>
                  <a:lnTo>
                    <a:pt x="183823" y="570102"/>
                  </a:lnTo>
                  <a:lnTo>
                    <a:pt x="180301" y="566443"/>
                  </a:lnTo>
                  <a:lnTo>
                    <a:pt x="179461" y="561971"/>
                  </a:lnTo>
                  <a:lnTo>
                    <a:pt x="183490" y="557672"/>
                  </a:lnTo>
                  <a:lnTo>
                    <a:pt x="188433" y="557290"/>
                  </a:lnTo>
                  <a:lnTo>
                    <a:pt x="191325" y="560431"/>
                  </a:lnTo>
                  <a:lnTo>
                    <a:pt x="194100" y="562113"/>
                  </a:lnTo>
                  <a:lnTo>
                    <a:pt x="194236" y="565150"/>
                  </a:lnTo>
                  <a:lnTo>
                    <a:pt x="191597" y="567047"/>
                  </a:lnTo>
                  <a:lnTo>
                    <a:pt x="188779" y="570638"/>
                  </a:lnTo>
                  <a:close/>
                </a:path>
                <a:path w="2330450" h="1436370" extrusionOk="0">
                  <a:moveTo>
                    <a:pt x="245069" y="572135"/>
                  </a:moveTo>
                  <a:lnTo>
                    <a:pt x="240113" y="571550"/>
                  </a:lnTo>
                  <a:lnTo>
                    <a:pt x="236628" y="567854"/>
                  </a:lnTo>
                  <a:lnTo>
                    <a:pt x="235837" y="563376"/>
                  </a:lnTo>
                  <a:lnTo>
                    <a:pt x="239922" y="559131"/>
                  </a:lnTo>
                  <a:lnTo>
                    <a:pt x="244865" y="558793"/>
                  </a:lnTo>
                  <a:lnTo>
                    <a:pt x="247726" y="561959"/>
                  </a:lnTo>
                  <a:lnTo>
                    <a:pt x="250482" y="563671"/>
                  </a:lnTo>
                  <a:lnTo>
                    <a:pt x="250581" y="566714"/>
                  </a:lnTo>
                  <a:lnTo>
                    <a:pt x="247924" y="568581"/>
                  </a:lnTo>
                  <a:lnTo>
                    <a:pt x="245069" y="572135"/>
                  </a:lnTo>
                  <a:close/>
                </a:path>
                <a:path w="2330450" h="1436370" extrusionOk="0">
                  <a:moveTo>
                    <a:pt x="206076" y="582422"/>
                  </a:moveTo>
                  <a:lnTo>
                    <a:pt x="202041" y="578110"/>
                  </a:lnTo>
                  <a:lnTo>
                    <a:pt x="201967" y="573158"/>
                  </a:lnTo>
                  <a:lnTo>
                    <a:pt x="205291" y="570484"/>
                  </a:lnTo>
                  <a:lnTo>
                    <a:pt x="207151" y="567829"/>
                  </a:lnTo>
                  <a:lnTo>
                    <a:pt x="210198" y="567909"/>
                  </a:lnTo>
                  <a:lnTo>
                    <a:pt x="211934" y="570657"/>
                  </a:lnTo>
                  <a:lnTo>
                    <a:pt x="215351" y="573694"/>
                  </a:lnTo>
                  <a:lnTo>
                    <a:pt x="214480" y="578597"/>
                  </a:lnTo>
                  <a:lnTo>
                    <a:pt x="210599" y="581849"/>
                  </a:lnTo>
                  <a:lnTo>
                    <a:pt x="206076" y="582422"/>
                  </a:lnTo>
                  <a:close/>
                </a:path>
                <a:path w="2330450" h="1436370" extrusionOk="0">
                  <a:moveTo>
                    <a:pt x="267316" y="583974"/>
                  </a:moveTo>
                  <a:lnTo>
                    <a:pt x="262360" y="583389"/>
                  </a:lnTo>
                  <a:lnTo>
                    <a:pt x="258874" y="579687"/>
                  </a:lnTo>
                  <a:lnTo>
                    <a:pt x="258083" y="575209"/>
                  </a:lnTo>
                  <a:lnTo>
                    <a:pt x="262168" y="570959"/>
                  </a:lnTo>
                  <a:lnTo>
                    <a:pt x="267112" y="570626"/>
                  </a:lnTo>
                  <a:lnTo>
                    <a:pt x="269973" y="573792"/>
                  </a:lnTo>
                  <a:lnTo>
                    <a:pt x="272729" y="575505"/>
                  </a:lnTo>
                  <a:lnTo>
                    <a:pt x="272822" y="578548"/>
                  </a:lnTo>
                  <a:lnTo>
                    <a:pt x="270171" y="580414"/>
                  </a:lnTo>
                  <a:lnTo>
                    <a:pt x="267316" y="583974"/>
                  </a:lnTo>
                  <a:close/>
                </a:path>
                <a:path w="2330450" h="1436370" extrusionOk="0">
                  <a:moveTo>
                    <a:pt x="942663" y="860168"/>
                  </a:moveTo>
                  <a:lnTo>
                    <a:pt x="940840" y="857488"/>
                  </a:lnTo>
                  <a:lnTo>
                    <a:pt x="937317" y="854587"/>
                  </a:lnTo>
                  <a:lnTo>
                    <a:pt x="937997" y="849659"/>
                  </a:lnTo>
                  <a:lnTo>
                    <a:pt x="941760" y="846253"/>
                  </a:lnTo>
                  <a:lnTo>
                    <a:pt x="946259" y="845532"/>
                  </a:lnTo>
                  <a:lnTo>
                    <a:pt x="950449" y="849677"/>
                  </a:lnTo>
                  <a:lnTo>
                    <a:pt x="950708" y="854612"/>
                  </a:lnTo>
                  <a:lnTo>
                    <a:pt x="947489" y="857414"/>
                  </a:lnTo>
                  <a:lnTo>
                    <a:pt x="945728" y="860125"/>
                  </a:lnTo>
                  <a:lnTo>
                    <a:pt x="942663" y="860168"/>
                  </a:lnTo>
                  <a:close/>
                </a:path>
                <a:path w="2330450" h="1436370" extrusionOk="0">
                  <a:moveTo>
                    <a:pt x="1002839" y="860463"/>
                  </a:moveTo>
                  <a:lnTo>
                    <a:pt x="997896" y="859804"/>
                  </a:lnTo>
                  <a:lnTo>
                    <a:pt x="994460" y="856071"/>
                  </a:lnTo>
                  <a:lnTo>
                    <a:pt x="993718" y="851587"/>
                  </a:lnTo>
                  <a:lnTo>
                    <a:pt x="997859" y="847386"/>
                  </a:lnTo>
                  <a:lnTo>
                    <a:pt x="1002815" y="847109"/>
                  </a:lnTo>
                  <a:lnTo>
                    <a:pt x="1005633" y="850312"/>
                  </a:lnTo>
                  <a:lnTo>
                    <a:pt x="1008370" y="852055"/>
                  </a:lnTo>
                  <a:lnTo>
                    <a:pt x="1008413" y="855104"/>
                  </a:lnTo>
                  <a:lnTo>
                    <a:pt x="1005738" y="856940"/>
                  </a:lnTo>
                  <a:lnTo>
                    <a:pt x="1002839" y="860463"/>
                  </a:lnTo>
                  <a:close/>
                </a:path>
                <a:path w="2330450" h="1436370" extrusionOk="0">
                  <a:moveTo>
                    <a:pt x="1059098" y="861973"/>
                  </a:moveTo>
                  <a:lnTo>
                    <a:pt x="1054161" y="861240"/>
                  </a:lnTo>
                  <a:lnTo>
                    <a:pt x="1050787" y="857458"/>
                  </a:lnTo>
                  <a:lnTo>
                    <a:pt x="1050107" y="852967"/>
                  </a:lnTo>
                  <a:lnTo>
                    <a:pt x="1054315" y="848834"/>
                  </a:lnTo>
                  <a:lnTo>
                    <a:pt x="1059265" y="848630"/>
                  </a:lnTo>
                  <a:lnTo>
                    <a:pt x="1062040" y="851870"/>
                  </a:lnTo>
                  <a:lnTo>
                    <a:pt x="1064746" y="853657"/>
                  </a:lnTo>
                  <a:lnTo>
                    <a:pt x="1064752" y="856694"/>
                  </a:lnTo>
                  <a:lnTo>
                    <a:pt x="1062052" y="858492"/>
                  </a:lnTo>
                  <a:lnTo>
                    <a:pt x="1059098" y="861973"/>
                  </a:lnTo>
                  <a:close/>
                </a:path>
                <a:path w="2330450" h="1436370" extrusionOk="0">
                  <a:moveTo>
                    <a:pt x="1481929" y="861936"/>
                  </a:moveTo>
                  <a:lnTo>
                    <a:pt x="1477635" y="857895"/>
                  </a:lnTo>
                  <a:lnTo>
                    <a:pt x="1477276" y="852967"/>
                  </a:lnTo>
                  <a:lnTo>
                    <a:pt x="1480440" y="850102"/>
                  </a:lnTo>
                  <a:lnTo>
                    <a:pt x="1482140" y="847343"/>
                  </a:lnTo>
                  <a:lnTo>
                    <a:pt x="1485186" y="847232"/>
                  </a:lnTo>
                  <a:lnTo>
                    <a:pt x="1487077" y="849862"/>
                  </a:lnTo>
                  <a:lnTo>
                    <a:pt x="1490667" y="852690"/>
                  </a:lnTo>
                  <a:lnTo>
                    <a:pt x="1490105" y="857636"/>
                  </a:lnTo>
                  <a:lnTo>
                    <a:pt x="1486422" y="861129"/>
                  </a:lnTo>
                  <a:lnTo>
                    <a:pt x="1481929" y="861936"/>
                  </a:lnTo>
                  <a:close/>
                </a:path>
                <a:path w="2330450" h="1436370" extrusionOk="0">
                  <a:moveTo>
                    <a:pt x="1110797" y="863316"/>
                  </a:moveTo>
                  <a:lnTo>
                    <a:pt x="1106730" y="859022"/>
                  </a:lnTo>
                  <a:lnTo>
                    <a:pt x="1106650" y="854070"/>
                  </a:lnTo>
                  <a:lnTo>
                    <a:pt x="1109962" y="851384"/>
                  </a:lnTo>
                  <a:lnTo>
                    <a:pt x="1111816" y="848717"/>
                  </a:lnTo>
                  <a:lnTo>
                    <a:pt x="1114857" y="848790"/>
                  </a:lnTo>
                  <a:lnTo>
                    <a:pt x="1116599" y="851525"/>
                  </a:lnTo>
                  <a:lnTo>
                    <a:pt x="1120029" y="854550"/>
                  </a:lnTo>
                  <a:lnTo>
                    <a:pt x="1119182" y="859453"/>
                  </a:lnTo>
                  <a:lnTo>
                    <a:pt x="1115308" y="862724"/>
                  </a:lnTo>
                  <a:lnTo>
                    <a:pt x="1110797" y="863316"/>
                  </a:lnTo>
                  <a:close/>
                </a:path>
                <a:path w="2330450" h="1436370" extrusionOk="0">
                  <a:moveTo>
                    <a:pt x="258553" y="866131"/>
                  </a:moveTo>
                  <a:lnTo>
                    <a:pt x="255506" y="865971"/>
                  </a:lnTo>
                  <a:lnTo>
                    <a:pt x="253844" y="863186"/>
                  </a:lnTo>
                  <a:lnTo>
                    <a:pt x="250495" y="860069"/>
                  </a:lnTo>
                  <a:lnTo>
                    <a:pt x="251477" y="855197"/>
                  </a:lnTo>
                  <a:lnTo>
                    <a:pt x="255457" y="852037"/>
                  </a:lnTo>
                  <a:lnTo>
                    <a:pt x="259999" y="851599"/>
                  </a:lnTo>
                  <a:lnTo>
                    <a:pt x="263923" y="855991"/>
                  </a:lnTo>
                  <a:lnTo>
                    <a:pt x="263867" y="860932"/>
                  </a:lnTo>
                  <a:lnTo>
                    <a:pt x="260481" y="863519"/>
                  </a:lnTo>
                  <a:lnTo>
                    <a:pt x="258553" y="866131"/>
                  </a:lnTo>
                  <a:close/>
                </a:path>
                <a:path w="2330450" h="1436370" extrusionOk="0">
                  <a:moveTo>
                    <a:pt x="738984" y="864923"/>
                  </a:moveTo>
                  <a:lnTo>
                    <a:pt x="734640" y="860944"/>
                  </a:lnTo>
                  <a:lnTo>
                    <a:pt x="734207" y="856016"/>
                  </a:lnTo>
                  <a:lnTo>
                    <a:pt x="737328" y="853102"/>
                  </a:lnTo>
                  <a:lnTo>
                    <a:pt x="738996" y="850324"/>
                  </a:lnTo>
                  <a:lnTo>
                    <a:pt x="742030" y="850164"/>
                  </a:lnTo>
                  <a:lnTo>
                    <a:pt x="743965" y="852776"/>
                  </a:lnTo>
                  <a:lnTo>
                    <a:pt x="747592" y="855548"/>
                  </a:lnTo>
                  <a:lnTo>
                    <a:pt x="747104" y="860494"/>
                  </a:lnTo>
                  <a:lnTo>
                    <a:pt x="743464" y="864049"/>
                  </a:lnTo>
                  <a:lnTo>
                    <a:pt x="738984" y="864923"/>
                  </a:lnTo>
                  <a:close/>
                </a:path>
                <a:path w="2330450" h="1436370" extrusionOk="0">
                  <a:moveTo>
                    <a:pt x="1171696" y="864973"/>
                  </a:moveTo>
                  <a:lnTo>
                    <a:pt x="1166777" y="864166"/>
                  </a:lnTo>
                  <a:lnTo>
                    <a:pt x="1163465" y="860322"/>
                  </a:lnTo>
                  <a:lnTo>
                    <a:pt x="1162847" y="855825"/>
                  </a:lnTo>
                  <a:lnTo>
                    <a:pt x="1167123" y="851753"/>
                  </a:lnTo>
                  <a:lnTo>
                    <a:pt x="1172092" y="851630"/>
                  </a:lnTo>
                  <a:lnTo>
                    <a:pt x="1174805" y="854913"/>
                  </a:lnTo>
                  <a:lnTo>
                    <a:pt x="1177493" y="856743"/>
                  </a:lnTo>
                  <a:lnTo>
                    <a:pt x="1177437" y="859792"/>
                  </a:lnTo>
                  <a:lnTo>
                    <a:pt x="1174712" y="861542"/>
                  </a:lnTo>
                  <a:lnTo>
                    <a:pt x="1171696" y="864973"/>
                  </a:lnTo>
                  <a:close/>
                </a:path>
                <a:path w="2330450" h="1436370" extrusionOk="0">
                  <a:moveTo>
                    <a:pt x="795342" y="866402"/>
                  </a:moveTo>
                  <a:lnTo>
                    <a:pt x="790997" y="862422"/>
                  </a:lnTo>
                  <a:lnTo>
                    <a:pt x="790565" y="857494"/>
                  </a:lnTo>
                  <a:lnTo>
                    <a:pt x="793686" y="854581"/>
                  </a:lnTo>
                  <a:lnTo>
                    <a:pt x="795354" y="851797"/>
                  </a:lnTo>
                  <a:lnTo>
                    <a:pt x="798388" y="851643"/>
                  </a:lnTo>
                  <a:lnTo>
                    <a:pt x="800322" y="854248"/>
                  </a:lnTo>
                  <a:lnTo>
                    <a:pt x="803950" y="857020"/>
                  </a:lnTo>
                  <a:lnTo>
                    <a:pt x="803462" y="861973"/>
                  </a:lnTo>
                  <a:lnTo>
                    <a:pt x="799822" y="865527"/>
                  </a:lnTo>
                  <a:lnTo>
                    <a:pt x="795342" y="866402"/>
                  </a:lnTo>
                  <a:close/>
                </a:path>
                <a:path w="2330450" h="1436370" extrusionOk="0">
                  <a:moveTo>
                    <a:pt x="1224371" y="867541"/>
                  </a:moveTo>
                  <a:lnTo>
                    <a:pt x="1222559" y="864837"/>
                  </a:lnTo>
                  <a:lnTo>
                    <a:pt x="1219069" y="861899"/>
                  </a:lnTo>
                  <a:lnTo>
                    <a:pt x="1219810" y="856983"/>
                  </a:lnTo>
                  <a:lnTo>
                    <a:pt x="1223605" y="853620"/>
                  </a:lnTo>
                  <a:lnTo>
                    <a:pt x="1228116" y="852942"/>
                  </a:lnTo>
                  <a:lnTo>
                    <a:pt x="1232262" y="857137"/>
                  </a:lnTo>
                  <a:lnTo>
                    <a:pt x="1232466" y="862071"/>
                  </a:lnTo>
                  <a:lnTo>
                    <a:pt x="1229212" y="864843"/>
                  </a:lnTo>
                  <a:lnTo>
                    <a:pt x="1227424" y="867535"/>
                  </a:lnTo>
                  <a:lnTo>
                    <a:pt x="1224371" y="867541"/>
                  </a:lnTo>
                  <a:close/>
                </a:path>
                <a:path w="2330450" h="1436370" extrusionOk="0">
                  <a:moveTo>
                    <a:pt x="427626" y="869087"/>
                  </a:moveTo>
                  <a:lnTo>
                    <a:pt x="424586" y="868927"/>
                  </a:lnTo>
                  <a:lnTo>
                    <a:pt x="422917" y="866149"/>
                  </a:lnTo>
                  <a:lnTo>
                    <a:pt x="419568" y="863026"/>
                  </a:lnTo>
                  <a:lnTo>
                    <a:pt x="420550" y="858160"/>
                  </a:lnTo>
                  <a:lnTo>
                    <a:pt x="424530" y="854994"/>
                  </a:lnTo>
                  <a:lnTo>
                    <a:pt x="429072" y="854556"/>
                  </a:lnTo>
                  <a:lnTo>
                    <a:pt x="433002" y="858948"/>
                  </a:lnTo>
                  <a:lnTo>
                    <a:pt x="432940" y="863888"/>
                  </a:lnTo>
                  <a:lnTo>
                    <a:pt x="429554" y="866482"/>
                  </a:lnTo>
                  <a:lnTo>
                    <a:pt x="427626" y="869087"/>
                  </a:lnTo>
                  <a:close/>
                </a:path>
                <a:path w="2330450" h="1436370" extrusionOk="0">
                  <a:moveTo>
                    <a:pt x="856173" y="867794"/>
                  </a:moveTo>
                  <a:lnTo>
                    <a:pt x="851217" y="867258"/>
                  </a:lnTo>
                  <a:lnTo>
                    <a:pt x="847689" y="863605"/>
                  </a:lnTo>
                  <a:lnTo>
                    <a:pt x="846855" y="859127"/>
                  </a:lnTo>
                  <a:lnTo>
                    <a:pt x="850884" y="854827"/>
                  </a:lnTo>
                  <a:lnTo>
                    <a:pt x="855833" y="854451"/>
                  </a:lnTo>
                  <a:lnTo>
                    <a:pt x="858719" y="857587"/>
                  </a:lnTo>
                  <a:lnTo>
                    <a:pt x="861500" y="859269"/>
                  </a:lnTo>
                  <a:lnTo>
                    <a:pt x="861630" y="862305"/>
                  </a:lnTo>
                  <a:lnTo>
                    <a:pt x="858991" y="864203"/>
                  </a:lnTo>
                  <a:lnTo>
                    <a:pt x="856173" y="867794"/>
                  </a:lnTo>
                  <a:close/>
                </a:path>
                <a:path w="2330450" h="1436370" extrusionOk="0">
                  <a:moveTo>
                    <a:pt x="485275" y="869315"/>
                  </a:moveTo>
                  <a:lnTo>
                    <a:pt x="480325" y="868693"/>
                  </a:lnTo>
                  <a:lnTo>
                    <a:pt x="476871" y="864979"/>
                  </a:lnTo>
                  <a:lnTo>
                    <a:pt x="476099" y="860494"/>
                  </a:lnTo>
                  <a:lnTo>
                    <a:pt x="480214" y="856269"/>
                  </a:lnTo>
                  <a:lnTo>
                    <a:pt x="485164" y="855967"/>
                  </a:lnTo>
                  <a:lnTo>
                    <a:pt x="488000" y="859151"/>
                  </a:lnTo>
                  <a:lnTo>
                    <a:pt x="490750" y="860876"/>
                  </a:lnTo>
                  <a:lnTo>
                    <a:pt x="490818" y="863919"/>
                  </a:lnTo>
                  <a:lnTo>
                    <a:pt x="488155" y="865773"/>
                  </a:lnTo>
                  <a:lnTo>
                    <a:pt x="485275" y="869315"/>
                  </a:lnTo>
                  <a:close/>
                </a:path>
                <a:path w="2330450" h="1436370" extrusionOk="0">
                  <a:moveTo>
                    <a:pt x="912414" y="869315"/>
                  </a:moveTo>
                  <a:lnTo>
                    <a:pt x="907464" y="868693"/>
                  </a:lnTo>
                  <a:lnTo>
                    <a:pt x="904003" y="864979"/>
                  </a:lnTo>
                  <a:lnTo>
                    <a:pt x="903237" y="860494"/>
                  </a:lnTo>
                  <a:lnTo>
                    <a:pt x="907353" y="856269"/>
                  </a:lnTo>
                  <a:lnTo>
                    <a:pt x="912296" y="855967"/>
                  </a:lnTo>
                  <a:lnTo>
                    <a:pt x="915139" y="859151"/>
                  </a:lnTo>
                  <a:lnTo>
                    <a:pt x="917883" y="860876"/>
                  </a:lnTo>
                  <a:lnTo>
                    <a:pt x="917957" y="863919"/>
                  </a:lnTo>
                  <a:lnTo>
                    <a:pt x="915293" y="865773"/>
                  </a:lnTo>
                  <a:lnTo>
                    <a:pt x="912414" y="869315"/>
                  </a:lnTo>
                  <a:close/>
                </a:path>
                <a:path w="2330450" h="1436370" extrusionOk="0">
                  <a:moveTo>
                    <a:pt x="968821" y="870775"/>
                  </a:moveTo>
                  <a:lnTo>
                    <a:pt x="963865" y="870184"/>
                  </a:lnTo>
                  <a:lnTo>
                    <a:pt x="960386" y="866488"/>
                  </a:lnTo>
                  <a:lnTo>
                    <a:pt x="959595" y="862010"/>
                  </a:lnTo>
                  <a:lnTo>
                    <a:pt x="963673" y="857759"/>
                  </a:lnTo>
                  <a:lnTo>
                    <a:pt x="968617" y="857427"/>
                  </a:lnTo>
                  <a:lnTo>
                    <a:pt x="971478" y="860593"/>
                  </a:lnTo>
                  <a:lnTo>
                    <a:pt x="974234" y="862305"/>
                  </a:lnTo>
                  <a:lnTo>
                    <a:pt x="974333" y="865348"/>
                  </a:lnTo>
                  <a:lnTo>
                    <a:pt x="971676" y="867221"/>
                  </a:lnTo>
                  <a:lnTo>
                    <a:pt x="968821" y="870775"/>
                  </a:lnTo>
                  <a:close/>
                </a:path>
                <a:path w="2330450" h="1436370" extrusionOk="0">
                  <a:moveTo>
                    <a:pt x="1024629" y="872445"/>
                  </a:moveTo>
                  <a:lnTo>
                    <a:pt x="1019747" y="871471"/>
                  </a:lnTo>
                  <a:lnTo>
                    <a:pt x="1016577" y="867498"/>
                  </a:lnTo>
                  <a:lnTo>
                    <a:pt x="1016132" y="862977"/>
                  </a:lnTo>
                  <a:lnTo>
                    <a:pt x="1020538" y="859059"/>
                  </a:lnTo>
                  <a:lnTo>
                    <a:pt x="1025494" y="859121"/>
                  </a:lnTo>
                  <a:lnTo>
                    <a:pt x="1028095" y="862496"/>
                  </a:lnTo>
                  <a:lnTo>
                    <a:pt x="1030709" y="864418"/>
                  </a:lnTo>
                  <a:lnTo>
                    <a:pt x="1030549" y="867449"/>
                  </a:lnTo>
                  <a:lnTo>
                    <a:pt x="1027755" y="869112"/>
                  </a:lnTo>
                  <a:lnTo>
                    <a:pt x="1024629" y="872445"/>
                  </a:lnTo>
                  <a:close/>
                </a:path>
                <a:path w="2330450" h="1436370" extrusionOk="0">
                  <a:moveTo>
                    <a:pt x="1077624" y="874952"/>
                  </a:moveTo>
                  <a:lnTo>
                    <a:pt x="1075801" y="872272"/>
                  </a:lnTo>
                  <a:lnTo>
                    <a:pt x="1072279" y="869365"/>
                  </a:lnTo>
                  <a:lnTo>
                    <a:pt x="1072959" y="864437"/>
                  </a:lnTo>
                  <a:lnTo>
                    <a:pt x="1076722" y="861030"/>
                  </a:lnTo>
                  <a:lnTo>
                    <a:pt x="1081221" y="860309"/>
                  </a:lnTo>
                  <a:lnTo>
                    <a:pt x="1085411" y="864455"/>
                  </a:lnTo>
                  <a:lnTo>
                    <a:pt x="1085677" y="869395"/>
                  </a:lnTo>
                  <a:lnTo>
                    <a:pt x="1082451" y="872192"/>
                  </a:lnTo>
                  <a:lnTo>
                    <a:pt x="1080690" y="874909"/>
                  </a:lnTo>
                  <a:lnTo>
                    <a:pt x="1077624" y="874952"/>
                  </a:lnTo>
                  <a:close/>
                </a:path>
                <a:path w="2330450" h="1436370" extrusionOk="0">
                  <a:moveTo>
                    <a:pt x="708846" y="875358"/>
                  </a:moveTo>
                  <a:lnTo>
                    <a:pt x="703939" y="874459"/>
                  </a:lnTo>
                  <a:lnTo>
                    <a:pt x="700708" y="870553"/>
                  </a:lnTo>
                  <a:lnTo>
                    <a:pt x="700176" y="866044"/>
                  </a:lnTo>
                  <a:lnTo>
                    <a:pt x="704527" y="862059"/>
                  </a:lnTo>
                  <a:lnTo>
                    <a:pt x="709483" y="862022"/>
                  </a:lnTo>
                  <a:lnTo>
                    <a:pt x="712140" y="865355"/>
                  </a:lnTo>
                  <a:lnTo>
                    <a:pt x="714791" y="867233"/>
                  </a:lnTo>
                  <a:lnTo>
                    <a:pt x="714686" y="870270"/>
                  </a:lnTo>
                  <a:lnTo>
                    <a:pt x="711923" y="871976"/>
                  </a:lnTo>
                  <a:lnTo>
                    <a:pt x="708846" y="875358"/>
                  </a:lnTo>
                  <a:close/>
                </a:path>
                <a:path w="2330450" h="1436370" extrusionOk="0">
                  <a:moveTo>
                    <a:pt x="1133154" y="875180"/>
                  </a:moveTo>
                  <a:lnTo>
                    <a:pt x="1129020" y="870960"/>
                  </a:lnTo>
                  <a:lnTo>
                    <a:pt x="1128847" y="866014"/>
                  </a:lnTo>
                  <a:lnTo>
                    <a:pt x="1132110" y="863273"/>
                  </a:lnTo>
                  <a:lnTo>
                    <a:pt x="1133914" y="860574"/>
                  </a:lnTo>
                  <a:lnTo>
                    <a:pt x="1136967" y="860593"/>
                  </a:lnTo>
                  <a:lnTo>
                    <a:pt x="1138753" y="863297"/>
                  </a:lnTo>
                  <a:lnTo>
                    <a:pt x="1142232" y="866260"/>
                  </a:lnTo>
                  <a:lnTo>
                    <a:pt x="1141472" y="871182"/>
                  </a:lnTo>
                  <a:lnTo>
                    <a:pt x="1137665" y="874521"/>
                  </a:lnTo>
                  <a:lnTo>
                    <a:pt x="1133154" y="875180"/>
                  </a:lnTo>
                  <a:close/>
                </a:path>
                <a:path w="2330450" h="1436370" extrusionOk="0">
                  <a:moveTo>
                    <a:pt x="2049795" y="875278"/>
                  </a:moveTo>
                  <a:lnTo>
                    <a:pt x="2044864" y="874545"/>
                  </a:lnTo>
                  <a:lnTo>
                    <a:pt x="2041484" y="870763"/>
                  </a:lnTo>
                  <a:lnTo>
                    <a:pt x="2040810" y="866272"/>
                  </a:lnTo>
                  <a:lnTo>
                    <a:pt x="2045018" y="862139"/>
                  </a:lnTo>
                  <a:lnTo>
                    <a:pt x="2049975" y="861942"/>
                  </a:lnTo>
                  <a:lnTo>
                    <a:pt x="2052749" y="865182"/>
                  </a:lnTo>
                  <a:lnTo>
                    <a:pt x="2055456" y="866968"/>
                  </a:lnTo>
                  <a:lnTo>
                    <a:pt x="2055456" y="870005"/>
                  </a:lnTo>
                  <a:lnTo>
                    <a:pt x="2052749" y="871798"/>
                  </a:lnTo>
                  <a:lnTo>
                    <a:pt x="2049795" y="875278"/>
                  </a:lnTo>
                  <a:close/>
                </a:path>
                <a:path w="2330450" h="1436370" extrusionOk="0">
                  <a:moveTo>
                    <a:pt x="281714" y="876837"/>
                  </a:moveTo>
                  <a:lnTo>
                    <a:pt x="276807" y="875937"/>
                  </a:lnTo>
                  <a:lnTo>
                    <a:pt x="273575" y="872032"/>
                  </a:lnTo>
                  <a:lnTo>
                    <a:pt x="273038" y="867517"/>
                  </a:lnTo>
                  <a:lnTo>
                    <a:pt x="277388" y="863531"/>
                  </a:lnTo>
                  <a:lnTo>
                    <a:pt x="282357" y="863500"/>
                  </a:lnTo>
                  <a:lnTo>
                    <a:pt x="285014" y="866833"/>
                  </a:lnTo>
                  <a:lnTo>
                    <a:pt x="287659" y="868712"/>
                  </a:lnTo>
                  <a:lnTo>
                    <a:pt x="287554" y="871742"/>
                  </a:lnTo>
                  <a:lnTo>
                    <a:pt x="284791" y="873449"/>
                  </a:lnTo>
                  <a:lnTo>
                    <a:pt x="281714" y="876837"/>
                  </a:lnTo>
                  <a:close/>
                </a:path>
                <a:path w="2330450" h="1436370" extrusionOk="0">
                  <a:moveTo>
                    <a:pt x="765587" y="876707"/>
                  </a:moveTo>
                  <a:lnTo>
                    <a:pt x="760637" y="876079"/>
                  </a:lnTo>
                  <a:lnTo>
                    <a:pt x="757177" y="872371"/>
                  </a:lnTo>
                  <a:lnTo>
                    <a:pt x="756404" y="867886"/>
                  </a:lnTo>
                  <a:lnTo>
                    <a:pt x="760520" y="863661"/>
                  </a:lnTo>
                  <a:lnTo>
                    <a:pt x="765470" y="863352"/>
                  </a:lnTo>
                  <a:lnTo>
                    <a:pt x="768306" y="866543"/>
                  </a:lnTo>
                  <a:lnTo>
                    <a:pt x="771056" y="868268"/>
                  </a:lnTo>
                  <a:lnTo>
                    <a:pt x="771130" y="871311"/>
                  </a:lnTo>
                  <a:lnTo>
                    <a:pt x="768467" y="873165"/>
                  </a:lnTo>
                  <a:lnTo>
                    <a:pt x="765587" y="876707"/>
                  </a:lnTo>
                  <a:close/>
                </a:path>
                <a:path w="2330450" h="1436370" extrusionOk="0">
                  <a:moveTo>
                    <a:pt x="1190433" y="877927"/>
                  </a:moveTo>
                  <a:lnTo>
                    <a:pt x="1188573" y="875272"/>
                  </a:lnTo>
                  <a:lnTo>
                    <a:pt x="1185019" y="872402"/>
                  </a:lnTo>
                  <a:lnTo>
                    <a:pt x="1185650" y="867467"/>
                  </a:lnTo>
                  <a:lnTo>
                    <a:pt x="1189370" y="864018"/>
                  </a:lnTo>
                  <a:lnTo>
                    <a:pt x="1193869" y="863254"/>
                  </a:lnTo>
                  <a:lnTo>
                    <a:pt x="1198108" y="867350"/>
                  </a:lnTo>
                  <a:lnTo>
                    <a:pt x="1198417" y="872285"/>
                  </a:lnTo>
                  <a:lnTo>
                    <a:pt x="1195216" y="875112"/>
                  </a:lnTo>
                  <a:lnTo>
                    <a:pt x="1193485" y="877847"/>
                  </a:lnTo>
                  <a:lnTo>
                    <a:pt x="1190433" y="877927"/>
                  </a:lnTo>
                  <a:close/>
                </a:path>
                <a:path w="2330450" h="1436370" extrusionOk="0">
                  <a:moveTo>
                    <a:pt x="821611" y="878309"/>
                  </a:moveTo>
                  <a:lnTo>
                    <a:pt x="816698" y="877434"/>
                  </a:lnTo>
                  <a:lnTo>
                    <a:pt x="813429" y="873566"/>
                  </a:lnTo>
                  <a:lnTo>
                    <a:pt x="812861" y="869063"/>
                  </a:lnTo>
                  <a:lnTo>
                    <a:pt x="817186" y="865034"/>
                  </a:lnTo>
                  <a:lnTo>
                    <a:pt x="822149" y="864960"/>
                  </a:lnTo>
                  <a:lnTo>
                    <a:pt x="824831" y="868274"/>
                  </a:lnTo>
                  <a:lnTo>
                    <a:pt x="827494" y="870128"/>
                  </a:lnTo>
                  <a:lnTo>
                    <a:pt x="827414" y="873172"/>
                  </a:lnTo>
                  <a:lnTo>
                    <a:pt x="824658" y="874903"/>
                  </a:lnTo>
                  <a:lnTo>
                    <a:pt x="821611" y="878309"/>
                  </a:lnTo>
                  <a:close/>
                </a:path>
                <a:path w="2330450" h="1436370" extrusionOk="0">
                  <a:moveTo>
                    <a:pt x="1246185" y="878217"/>
                  </a:moveTo>
                  <a:lnTo>
                    <a:pt x="1241853" y="874225"/>
                  </a:lnTo>
                  <a:lnTo>
                    <a:pt x="1241439" y="869297"/>
                  </a:lnTo>
                  <a:lnTo>
                    <a:pt x="1244566" y="866396"/>
                  </a:lnTo>
                  <a:lnTo>
                    <a:pt x="1246240" y="863624"/>
                  </a:lnTo>
                  <a:lnTo>
                    <a:pt x="1249281" y="863476"/>
                  </a:lnTo>
                  <a:lnTo>
                    <a:pt x="1251203" y="866088"/>
                  </a:lnTo>
                  <a:lnTo>
                    <a:pt x="1254818" y="868878"/>
                  </a:lnTo>
                  <a:lnTo>
                    <a:pt x="1254317" y="873824"/>
                  </a:lnTo>
                  <a:lnTo>
                    <a:pt x="1250671" y="877360"/>
                  </a:lnTo>
                  <a:lnTo>
                    <a:pt x="1246185" y="878217"/>
                  </a:lnTo>
                  <a:close/>
                </a:path>
                <a:path w="2330450" h="1436370" extrusionOk="0">
                  <a:moveTo>
                    <a:pt x="1123520" y="842409"/>
                  </a:moveTo>
                  <a:lnTo>
                    <a:pt x="1121708" y="839704"/>
                  </a:lnTo>
                  <a:lnTo>
                    <a:pt x="1118224" y="836766"/>
                  </a:lnTo>
                  <a:lnTo>
                    <a:pt x="1118960" y="831851"/>
                  </a:lnTo>
                  <a:lnTo>
                    <a:pt x="1122754" y="828487"/>
                  </a:lnTo>
                  <a:lnTo>
                    <a:pt x="1127265" y="827810"/>
                  </a:lnTo>
                  <a:lnTo>
                    <a:pt x="1131412" y="832005"/>
                  </a:lnTo>
                  <a:lnTo>
                    <a:pt x="1131622" y="836939"/>
                  </a:lnTo>
                  <a:lnTo>
                    <a:pt x="1128367" y="839711"/>
                  </a:lnTo>
                  <a:lnTo>
                    <a:pt x="1126579" y="842403"/>
                  </a:lnTo>
                  <a:lnTo>
                    <a:pt x="1123520" y="842409"/>
                  </a:lnTo>
                  <a:close/>
                </a:path>
                <a:path w="2330450" h="1436370" extrusionOk="0">
                  <a:moveTo>
                    <a:pt x="267804" y="843893"/>
                  </a:moveTo>
                  <a:lnTo>
                    <a:pt x="265964" y="841177"/>
                  </a:lnTo>
                  <a:lnTo>
                    <a:pt x="262489" y="838275"/>
                  </a:lnTo>
                  <a:lnTo>
                    <a:pt x="263206" y="833354"/>
                  </a:lnTo>
                  <a:lnTo>
                    <a:pt x="266988" y="829972"/>
                  </a:lnTo>
                  <a:lnTo>
                    <a:pt x="271493" y="829276"/>
                  </a:lnTo>
                  <a:lnTo>
                    <a:pt x="275658" y="833458"/>
                  </a:lnTo>
                  <a:lnTo>
                    <a:pt x="275880" y="838392"/>
                  </a:lnTo>
                  <a:lnTo>
                    <a:pt x="272626" y="841201"/>
                  </a:lnTo>
                  <a:lnTo>
                    <a:pt x="270863" y="843881"/>
                  </a:lnTo>
                  <a:lnTo>
                    <a:pt x="267804" y="843893"/>
                  </a:lnTo>
                  <a:close/>
                </a:path>
                <a:path w="2330450" h="1436370" extrusionOk="0">
                  <a:moveTo>
                    <a:pt x="750447" y="842630"/>
                  </a:moveTo>
                  <a:lnTo>
                    <a:pt x="746362" y="838368"/>
                  </a:lnTo>
                  <a:lnTo>
                    <a:pt x="746239" y="833415"/>
                  </a:lnTo>
                  <a:lnTo>
                    <a:pt x="749533" y="830711"/>
                  </a:lnTo>
                  <a:lnTo>
                    <a:pt x="751368" y="828031"/>
                  </a:lnTo>
                  <a:lnTo>
                    <a:pt x="754421" y="828087"/>
                  </a:lnTo>
                  <a:lnTo>
                    <a:pt x="756176" y="830810"/>
                  </a:lnTo>
                  <a:lnTo>
                    <a:pt x="759624" y="833809"/>
                  </a:lnTo>
                  <a:lnTo>
                    <a:pt x="758814" y="838719"/>
                  </a:lnTo>
                  <a:lnTo>
                    <a:pt x="754964" y="842015"/>
                  </a:lnTo>
                  <a:lnTo>
                    <a:pt x="750447" y="842630"/>
                  </a:lnTo>
                  <a:close/>
                </a:path>
                <a:path w="2330450" h="1436370" extrusionOk="0">
                  <a:moveTo>
                    <a:pt x="1179915" y="843893"/>
                  </a:moveTo>
                  <a:lnTo>
                    <a:pt x="1178075" y="841177"/>
                  </a:lnTo>
                  <a:lnTo>
                    <a:pt x="1174594" y="838275"/>
                  </a:lnTo>
                  <a:lnTo>
                    <a:pt x="1175311" y="833354"/>
                  </a:lnTo>
                  <a:lnTo>
                    <a:pt x="1179093" y="829972"/>
                  </a:lnTo>
                  <a:lnTo>
                    <a:pt x="1183604" y="829276"/>
                  </a:lnTo>
                  <a:lnTo>
                    <a:pt x="1187763" y="833458"/>
                  </a:lnTo>
                  <a:lnTo>
                    <a:pt x="1187979" y="838392"/>
                  </a:lnTo>
                  <a:lnTo>
                    <a:pt x="1184725" y="841201"/>
                  </a:lnTo>
                  <a:lnTo>
                    <a:pt x="1182962" y="843881"/>
                  </a:lnTo>
                  <a:lnTo>
                    <a:pt x="1179915" y="843893"/>
                  </a:lnTo>
                  <a:close/>
                </a:path>
                <a:path w="2330450" h="1436370" extrusionOk="0">
                  <a:moveTo>
                    <a:pt x="384313" y="844226"/>
                  </a:moveTo>
                  <a:lnTo>
                    <a:pt x="379376" y="843511"/>
                  </a:lnTo>
                  <a:lnTo>
                    <a:pt x="375983" y="839741"/>
                  </a:lnTo>
                  <a:lnTo>
                    <a:pt x="375291" y="835245"/>
                  </a:lnTo>
                  <a:lnTo>
                    <a:pt x="379481" y="831105"/>
                  </a:lnTo>
                  <a:lnTo>
                    <a:pt x="384431" y="830877"/>
                  </a:lnTo>
                  <a:lnTo>
                    <a:pt x="387218" y="834105"/>
                  </a:lnTo>
                  <a:lnTo>
                    <a:pt x="389931" y="835879"/>
                  </a:lnTo>
                  <a:lnTo>
                    <a:pt x="389949" y="838922"/>
                  </a:lnTo>
                  <a:lnTo>
                    <a:pt x="387255" y="840727"/>
                  </a:lnTo>
                  <a:lnTo>
                    <a:pt x="384313" y="844226"/>
                  </a:lnTo>
                  <a:close/>
                </a:path>
                <a:path w="2330450" h="1436370" extrusionOk="0">
                  <a:moveTo>
                    <a:pt x="806805" y="844109"/>
                  </a:moveTo>
                  <a:lnTo>
                    <a:pt x="802720" y="839846"/>
                  </a:lnTo>
                  <a:lnTo>
                    <a:pt x="802596" y="834894"/>
                  </a:lnTo>
                  <a:lnTo>
                    <a:pt x="805890" y="832189"/>
                  </a:lnTo>
                  <a:lnTo>
                    <a:pt x="807726" y="829510"/>
                  </a:lnTo>
                  <a:lnTo>
                    <a:pt x="810778" y="829565"/>
                  </a:lnTo>
                  <a:lnTo>
                    <a:pt x="812533" y="832282"/>
                  </a:lnTo>
                  <a:lnTo>
                    <a:pt x="815988" y="835288"/>
                  </a:lnTo>
                  <a:lnTo>
                    <a:pt x="815172" y="840191"/>
                  </a:lnTo>
                  <a:lnTo>
                    <a:pt x="811322" y="843493"/>
                  </a:lnTo>
                  <a:lnTo>
                    <a:pt x="806805" y="844109"/>
                  </a:lnTo>
                  <a:close/>
                </a:path>
                <a:path w="2330450" h="1436370" extrusionOk="0">
                  <a:moveTo>
                    <a:pt x="1236273" y="845372"/>
                  </a:moveTo>
                  <a:lnTo>
                    <a:pt x="1234433" y="842655"/>
                  </a:lnTo>
                  <a:lnTo>
                    <a:pt x="1230952" y="839748"/>
                  </a:lnTo>
                  <a:lnTo>
                    <a:pt x="1231669" y="834826"/>
                  </a:lnTo>
                  <a:lnTo>
                    <a:pt x="1235451" y="831450"/>
                  </a:lnTo>
                  <a:lnTo>
                    <a:pt x="1239962" y="830754"/>
                  </a:lnTo>
                  <a:lnTo>
                    <a:pt x="1244121" y="834937"/>
                  </a:lnTo>
                  <a:lnTo>
                    <a:pt x="1244337" y="839871"/>
                  </a:lnTo>
                  <a:lnTo>
                    <a:pt x="1241083" y="842680"/>
                  </a:lnTo>
                  <a:lnTo>
                    <a:pt x="1239319" y="845359"/>
                  </a:lnTo>
                  <a:lnTo>
                    <a:pt x="1236273" y="845372"/>
                  </a:lnTo>
                  <a:close/>
                </a:path>
                <a:path w="2330450" h="1436370" extrusionOk="0">
                  <a:moveTo>
                    <a:pt x="440331" y="845828"/>
                  </a:moveTo>
                  <a:lnTo>
                    <a:pt x="435437" y="844879"/>
                  </a:lnTo>
                  <a:lnTo>
                    <a:pt x="432248" y="840930"/>
                  </a:lnTo>
                  <a:lnTo>
                    <a:pt x="431773" y="836409"/>
                  </a:lnTo>
                  <a:lnTo>
                    <a:pt x="436160" y="832460"/>
                  </a:lnTo>
                  <a:lnTo>
                    <a:pt x="441122" y="832497"/>
                  </a:lnTo>
                  <a:lnTo>
                    <a:pt x="443742" y="835855"/>
                  </a:lnTo>
                  <a:lnTo>
                    <a:pt x="446375" y="837764"/>
                  </a:lnTo>
                  <a:lnTo>
                    <a:pt x="446220" y="840795"/>
                  </a:lnTo>
                  <a:lnTo>
                    <a:pt x="443440" y="842470"/>
                  </a:lnTo>
                  <a:lnTo>
                    <a:pt x="440331" y="845828"/>
                  </a:lnTo>
                  <a:close/>
                </a:path>
                <a:path w="2330450" h="1436370" extrusionOk="0">
                  <a:moveTo>
                    <a:pt x="864096" y="846869"/>
                  </a:moveTo>
                  <a:lnTo>
                    <a:pt x="862260" y="844201"/>
                  </a:lnTo>
                  <a:lnTo>
                    <a:pt x="858726" y="841312"/>
                  </a:lnTo>
                  <a:lnTo>
                    <a:pt x="859381" y="836384"/>
                  </a:lnTo>
                  <a:lnTo>
                    <a:pt x="863125" y="832959"/>
                  </a:lnTo>
                  <a:lnTo>
                    <a:pt x="867630" y="832220"/>
                  </a:lnTo>
                  <a:lnTo>
                    <a:pt x="871839" y="836341"/>
                  </a:lnTo>
                  <a:lnTo>
                    <a:pt x="872117" y="841288"/>
                  </a:lnTo>
                  <a:lnTo>
                    <a:pt x="868903" y="844097"/>
                  </a:lnTo>
                  <a:lnTo>
                    <a:pt x="867154" y="846825"/>
                  </a:lnTo>
                  <a:lnTo>
                    <a:pt x="864096" y="846869"/>
                  </a:lnTo>
                  <a:close/>
                </a:path>
                <a:path w="2330450" h="1436370" extrusionOk="0">
                  <a:moveTo>
                    <a:pt x="923778" y="847312"/>
                  </a:moveTo>
                  <a:lnTo>
                    <a:pt x="918896" y="846339"/>
                  </a:lnTo>
                  <a:lnTo>
                    <a:pt x="915720" y="842366"/>
                  </a:lnTo>
                  <a:lnTo>
                    <a:pt x="915281" y="837844"/>
                  </a:lnTo>
                  <a:lnTo>
                    <a:pt x="919687" y="833926"/>
                  </a:lnTo>
                  <a:lnTo>
                    <a:pt x="924643" y="833988"/>
                  </a:lnTo>
                  <a:lnTo>
                    <a:pt x="927245" y="837364"/>
                  </a:lnTo>
                  <a:lnTo>
                    <a:pt x="929859" y="839286"/>
                  </a:lnTo>
                  <a:lnTo>
                    <a:pt x="929698" y="842316"/>
                  </a:lnTo>
                  <a:lnTo>
                    <a:pt x="926905" y="843973"/>
                  </a:lnTo>
                  <a:lnTo>
                    <a:pt x="923778" y="847312"/>
                  </a:lnTo>
                  <a:close/>
                </a:path>
                <a:path w="2330450" h="1436370" extrusionOk="0">
                  <a:moveTo>
                    <a:pt x="980253" y="848747"/>
                  </a:moveTo>
                  <a:lnTo>
                    <a:pt x="975346" y="847848"/>
                  </a:lnTo>
                  <a:lnTo>
                    <a:pt x="972114" y="843949"/>
                  </a:lnTo>
                  <a:lnTo>
                    <a:pt x="971583" y="839433"/>
                  </a:lnTo>
                  <a:lnTo>
                    <a:pt x="975933" y="835448"/>
                  </a:lnTo>
                  <a:lnTo>
                    <a:pt x="980896" y="835411"/>
                  </a:lnTo>
                  <a:lnTo>
                    <a:pt x="983547" y="838744"/>
                  </a:lnTo>
                  <a:lnTo>
                    <a:pt x="986198" y="840622"/>
                  </a:lnTo>
                  <a:lnTo>
                    <a:pt x="986093" y="843659"/>
                  </a:lnTo>
                  <a:lnTo>
                    <a:pt x="983330" y="845366"/>
                  </a:lnTo>
                  <a:lnTo>
                    <a:pt x="980253" y="848747"/>
                  </a:lnTo>
                  <a:close/>
                </a:path>
                <a:path w="2330450" h="1436370" extrusionOk="0">
                  <a:moveTo>
                    <a:pt x="1036493" y="850269"/>
                  </a:moveTo>
                  <a:lnTo>
                    <a:pt x="1031611" y="849296"/>
                  </a:lnTo>
                  <a:lnTo>
                    <a:pt x="1028441" y="845322"/>
                  </a:lnTo>
                  <a:lnTo>
                    <a:pt x="1027996" y="840795"/>
                  </a:lnTo>
                  <a:lnTo>
                    <a:pt x="1032402" y="836877"/>
                  </a:lnTo>
                  <a:lnTo>
                    <a:pt x="1037358" y="836945"/>
                  </a:lnTo>
                  <a:lnTo>
                    <a:pt x="1039960" y="840314"/>
                  </a:lnTo>
                  <a:lnTo>
                    <a:pt x="1042574" y="842236"/>
                  </a:lnTo>
                  <a:lnTo>
                    <a:pt x="1042413" y="845273"/>
                  </a:lnTo>
                  <a:lnTo>
                    <a:pt x="1039620" y="846930"/>
                  </a:lnTo>
                  <a:lnTo>
                    <a:pt x="1036493" y="850269"/>
                  </a:lnTo>
                  <a:close/>
                </a:path>
                <a:path w="2330450" h="1436370" extrusionOk="0">
                  <a:moveTo>
                    <a:pt x="1093043" y="851686"/>
                  </a:moveTo>
                  <a:lnTo>
                    <a:pt x="1088130" y="850836"/>
                  </a:lnTo>
                  <a:lnTo>
                    <a:pt x="1084849" y="846979"/>
                  </a:lnTo>
                  <a:lnTo>
                    <a:pt x="1084255" y="842476"/>
                  </a:lnTo>
                  <a:lnTo>
                    <a:pt x="1088562" y="838436"/>
                  </a:lnTo>
                  <a:lnTo>
                    <a:pt x="1093531" y="838343"/>
                  </a:lnTo>
                  <a:lnTo>
                    <a:pt x="1096231" y="841645"/>
                  </a:lnTo>
                  <a:lnTo>
                    <a:pt x="1098901" y="843493"/>
                  </a:lnTo>
                  <a:lnTo>
                    <a:pt x="1098821" y="846530"/>
                  </a:lnTo>
                  <a:lnTo>
                    <a:pt x="1096083" y="848273"/>
                  </a:lnTo>
                  <a:lnTo>
                    <a:pt x="1093043" y="851686"/>
                  </a:lnTo>
                  <a:close/>
                </a:path>
                <a:path w="2330450" h="1436370" extrusionOk="0">
                  <a:moveTo>
                    <a:pt x="1516659" y="852782"/>
                  </a:moveTo>
                  <a:lnTo>
                    <a:pt x="1514817" y="850115"/>
                  </a:lnTo>
                  <a:lnTo>
                    <a:pt x="1511283" y="847226"/>
                  </a:lnTo>
                  <a:lnTo>
                    <a:pt x="1511944" y="842298"/>
                  </a:lnTo>
                  <a:lnTo>
                    <a:pt x="1515689" y="838873"/>
                  </a:lnTo>
                  <a:lnTo>
                    <a:pt x="1520187" y="838134"/>
                  </a:lnTo>
                  <a:lnTo>
                    <a:pt x="1524396" y="842255"/>
                  </a:lnTo>
                  <a:lnTo>
                    <a:pt x="1524680" y="847195"/>
                  </a:lnTo>
                  <a:lnTo>
                    <a:pt x="1521466" y="850004"/>
                  </a:lnTo>
                  <a:lnTo>
                    <a:pt x="1519717" y="852727"/>
                  </a:lnTo>
                  <a:lnTo>
                    <a:pt x="1516659" y="852782"/>
                  </a:lnTo>
                  <a:close/>
                </a:path>
                <a:path w="2330450" h="1436370" extrusionOk="0">
                  <a:moveTo>
                    <a:pt x="237301" y="853164"/>
                  </a:moveTo>
                  <a:lnTo>
                    <a:pt x="232389" y="852314"/>
                  </a:lnTo>
                  <a:lnTo>
                    <a:pt x="229113" y="848458"/>
                  </a:lnTo>
                  <a:lnTo>
                    <a:pt x="228508" y="843955"/>
                  </a:lnTo>
                  <a:lnTo>
                    <a:pt x="232821" y="839914"/>
                  </a:lnTo>
                  <a:lnTo>
                    <a:pt x="237777" y="839815"/>
                  </a:lnTo>
                  <a:lnTo>
                    <a:pt x="240478" y="843117"/>
                  </a:lnTo>
                  <a:lnTo>
                    <a:pt x="243147" y="844959"/>
                  </a:lnTo>
                  <a:lnTo>
                    <a:pt x="243079" y="848008"/>
                  </a:lnTo>
                  <a:lnTo>
                    <a:pt x="240342" y="849745"/>
                  </a:lnTo>
                  <a:lnTo>
                    <a:pt x="237301" y="853164"/>
                  </a:lnTo>
                  <a:close/>
                </a:path>
                <a:path w="2330450" h="1436370" extrusionOk="0">
                  <a:moveTo>
                    <a:pt x="716262" y="852961"/>
                  </a:moveTo>
                  <a:lnTo>
                    <a:pt x="712226" y="848655"/>
                  </a:lnTo>
                  <a:lnTo>
                    <a:pt x="712152" y="843702"/>
                  </a:lnTo>
                  <a:lnTo>
                    <a:pt x="715477" y="841029"/>
                  </a:lnTo>
                  <a:lnTo>
                    <a:pt x="717337" y="838374"/>
                  </a:lnTo>
                  <a:lnTo>
                    <a:pt x="720390" y="838454"/>
                  </a:lnTo>
                  <a:lnTo>
                    <a:pt x="722120" y="841195"/>
                  </a:lnTo>
                  <a:lnTo>
                    <a:pt x="725543" y="844232"/>
                  </a:lnTo>
                  <a:lnTo>
                    <a:pt x="724666" y="849135"/>
                  </a:lnTo>
                  <a:lnTo>
                    <a:pt x="720785" y="852388"/>
                  </a:lnTo>
                  <a:lnTo>
                    <a:pt x="716262" y="852961"/>
                  </a:lnTo>
                  <a:close/>
                </a:path>
                <a:path w="2330450" h="1436370" extrusionOk="0">
                  <a:moveTo>
                    <a:pt x="1148412" y="854304"/>
                  </a:moveTo>
                  <a:lnTo>
                    <a:pt x="1145371" y="854144"/>
                  </a:lnTo>
                  <a:lnTo>
                    <a:pt x="1143703" y="851359"/>
                  </a:lnTo>
                  <a:lnTo>
                    <a:pt x="1140360" y="848242"/>
                  </a:lnTo>
                  <a:lnTo>
                    <a:pt x="1141336" y="843370"/>
                  </a:lnTo>
                  <a:lnTo>
                    <a:pt x="1145316" y="840210"/>
                  </a:lnTo>
                  <a:lnTo>
                    <a:pt x="1149858" y="839766"/>
                  </a:lnTo>
                  <a:lnTo>
                    <a:pt x="1153788" y="844164"/>
                  </a:lnTo>
                  <a:lnTo>
                    <a:pt x="1153726" y="849105"/>
                  </a:lnTo>
                  <a:lnTo>
                    <a:pt x="1150340" y="851692"/>
                  </a:lnTo>
                  <a:lnTo>
                    <a:pt x="1148412" y="854304"/>
                  </a:lnTo>
                  <a:close/>
                </a:path>
                <a:path w="2330450" h="1436370" extrusionOk="0">
                  <a:moveTo>
                    <a:pt x="293838" y="854575"/>
                  </a:moveTo>
                  <a:lnTo>
                    <a:pt x="288901" y="853860"/>
                  </a:lnTo>
                  <a:lnTo>
                    <a:pt x="285514" y="850090"/>
                  </a:lnTo>
                  <a:lnTo>
                    <a:pt x="284816" y="845600"/>
                  </a:lnTo>
                  <a:lnTo>
                    <a:pt x="289006" y="841454"/>
                  </a:lnTo>
                  <a:lnTo>
                    <a:pt x="293962" y="841226"/>
                  </a:lnTo>
                  <a:lnTo>
                    <a:pt x="296743" y="844460"/>
                  </a:lnTo>
                  <a:lnTo>
                    <a:pt x="299462" y="846228"/>
                  </a:lnTo>
                  <a:lnTo>
                    <a:pt x="299474" y="849271"/>
                  </a:lnTo>
                  <a:lnTo>
                    <a:pt x="296780" y="851076"/>
                  </a:lnTo>
                  <a:lnTo>
                    <a:pt x="293838" y="854575"/>
                  </a:lnTo>
                  <a:close/>
                </a:path>
                <a:path w="2330450" h="1436370" extrusionOk="0">
                  <a:moveTo>
                    <a:pt x="773002" y="854544"/>
                  </a:moveTo>
                  <a:lnTo>
                    <a:pt x="768714" y="850497"/>
                  </a:lnTo>
                  <a:lnTo>
                    <a:pt x="768355" y="845569"/>
                  </a:lnTo>
                  <a:lnTo>
                    <a:pt x="771519" y="842698"/>
                  </a:lnTo>
                  <a:lnTo>
                    <a:pt x="773219" y="839939"/>
                  </a:lnTo>
                  <a:lnTo>
                    <a:pt x="776265" y="839834"/>
                  </a:lnTo>
                  <a:lnTo>
                    <a:pt x="778150" y="842464"/>
                  </a:lnTo>
                  <a:lnTo>
                    <a:pt x="781740" y="845292"/>
                  </a:lnTo>
                  <a:lnTo>
                    <a:pt x="781178" y="850238"/>
                  </a:lnTo>
                  <a:lnTo>
                    <a:pt x="777495" y="853737"/>
                  </a:lnTo>
                  <a:lnTo>
                    <a:pt x="773002" y="854544"/>
                  </a:lnTo>
                  <a:close/>
                </a:path>
                <a:path w="2330450" h="1436370" extrusionOk="0">
                  <a:moveTo>
                    <a:pt x="1206030" y="854550"/>
                  </a:moveTo>
                  <a:lnTo>
                    <a:pt x="1201080" y="853891"/>
                  </a:lnTo>
                  <a:lnTo>
                    <a:pt x="1197644" y="850158"/>
                  </a:lnTo>
                  <a:lnTo>
                    <a:pt x="1196903" y="845674"/>
                  </a:lnTo>
                  <a:lnTo>
                    <a:pt x="1201043" y="841472"/>
                  </a:lnTo>
                  <a:lnTo>
                    <a:pt x="1205999" y="841195"/>
                  </a:lnTo>
                  <a:lnTo>
                    <a:pt x="1208817" y="844398"/>
                  </a:lnTo>
                  <a:lnTo>
                    <a:pt x="1211555" y="846142"/>
                  </a:lnTo>
                  <a:lnTo>
                    <a:pt x="1211604" y="849191"/>
                  </a:lnTo>
                  <a:lnTo>
                    <a:pt x="1208928" y="851027"/>
                  </a:lnTo>
                  <a:lnTo>
                    <a:pt x="1206030" y="854550"/>
                  </a:lnTo>
                  <a:close/>
                </a:path>
                <a:path w="2330450" h="1436370" extrusionOk="0">
                  <a:moveTo>
                    <a:pt x="402296" y="856047"/>
                  </a:moveTo>
                  <a:lnTo>
                    <a:pt x="397964" y="852055"/>
                  </a:lnTo>
                  <a:lnTo>
                    <a:pt x="397556" y="847127"/>
                  </a:lnTo>
                  <a:lnTo>
                    <a:pt x="400689" y="844226"/>
                  </a:lnTo>
                  <a:lnTo>
                    <a:pt x="402364" y="841442"/>
                  </a:lnTo>
                  <a:lnTo>
                    <a:pt x="405398" y="841306"/>
                  </a:lnTo>
                  <a:lnTo>
                    <a:pt x="407320" y="843918"/>
                  </a:lnTo>
                  <a:lnTo>
                    <a:pt x="410941" y="846702"/>
                  </a:lnTo>
                  <a:lnTo>
                    <a:pt x="410435" y="851649"/>
                  </a:lnTo>
                  <a:lnTo>
                    <a:pt x="406782" y="855191"/>
                  </a:lnTo>
                  <a:lnTo>
                    <a:pt x="402296" y="856047"/>
                  </a:lnTo>
                  <a:close/>
                </a:path>
                <a:path w="2330450" h="1436370" extrusionOk="0">
                  <a:moveTo>
                    <a:pt x="829323" y="856010"/>
                  </a:moveTo>
                  <a:lnTo>
                    <a:pt x="825059" y="851944"/>
                  </a:lnTo>
                  <a:lnTo>
                    <a:pt x="824725" y="847016"/>
                  </a:lnTo>
                  <a:lnTo>
                    <a:pt x="827902" y="844164"/>
                  </a:lnTo>
                  <a:lnTo>
                    <a:pt x="829620" y="841417"/>
                  </a:lnTo>
                  <a:lnTo>
                    <a:pt x="832672" y="841318"/>
                  </a:lnTo>
                  <a:lnTo>
                    <a:pt x="834545" y="843961"/>
                  </a:lnTo>
                  <a:lnTo>
                    <a:pt x="838110" y="846807"/>
                  </a:lnTo>
                  <a:lnTo>
                    <a:pt x="837523" y="851747"/>
                  </a:lnTo>
                  <a:lnTo>
                    <a:pt x="833816" y="855221"/>
                  </a:lnTo>
                  <a:lnTo>
                    <a:pt x="829323" y="856010"/>
                  </a:lnTo>
                  <a:close/>
                </a:path>
                <a:path w="2330450" h="1436370" extrusionOk="0">
                  <a:moveTo>
                    <a:pt x="1262122" y="856121"/>
                  </a:moveTo>
                  <a:lnTo>
                    <a:pt x="1257203" y="855271"/>
                  </a:lnTo>
                  <a:lnTo>
                    <a:pt x="1253922" y="851408"/>
                  </a:lnTo>
                  <a:lnTo>
                    <a:pt x="1253328" y="846912"/>
                  </a:lnTo>
                  <a:lnTo>
                    <a:pt x="1257635" y="842865"/>
                  </a:lnTo>
                  <a:lnTo>
                    <a:pt x="1262604" y="842778"/>
                  </a:lnTo>
                  <a:lnTo>
                    <a:pt x="1265304" y="846080"/>
                  </a:lnTo>
                  <a:lnTo>
                    <a:pt x="1267974" y="847922"/>
                  </a:lnTo>
                  <a:lnTo>
                    <a:pt x="1267900" y="850965"/>
                  </a:lnTo>
                  <a:lnTo>
                    <a:pt x="1265156" y="852702"/>
                  </a:lnTo>
                  <a:lnTo>
                    <a:pt x="1262122" y="856121"/>
                  </a:lnTo>
                  <a:close/>
                </a:path>
                <a:path w="2330450" h="1436370" extrusionOk="0">
                  <a:moveTo>
                    <a:pt x="463196" y="857427"/>
                  </a:moveTo>
                  <a:lnTo>
                    <a:pt x="458233" y="856928"/>
                  </a:lnTo>
                  <a:lnTo>
                    <a:pt x="454680" y="853287"/>
                  </a:lnTo>
                  <a:lnTo>
                    <a:pt x="453821" y="848815"/>
                  </a:lnTo>
                  <a:lnTo>
                    <a:pt x="457826" y="844497"/>
                  </a:lnTo>
                  <a:lnTo>
                    <a:pt x="462769" y="844090"/>
                  </a:lnTo>
                  <a:lnTo>
                    <a:pt x="465680" y="847207"/>
                  </a:lnTo>
                  <a:lnTo>
                    <a:pt x="468467" y="848877"/>
                  </a:lnTo>
                  <a:lnTo>
                    <a:pt x="468609" y="851907"/>
                  </a:lnTo>
                  <a:lnTo>
                    <a:pt x="465989" y="853817"/>
                  </a:lnTo>
                  <a:lnTo>
                    <a:pt x="463196" y="857427"/>
                  </a:lnTo>
                  <a:close/>
                </a:path>
                <a:path w="2330450" h="1436370" extrusionOk="0">
                  <a:moveTo>
                    <a:pt x="888869" y="858739"/>
                  </a:moveTo>
                  <a:lnTo>
                    <a:pt x="885829" y="858579"/>
                  </a:lnTo>
                  <a:lnTo>
                    <a:pt x="884161" y="855794"/>
                  </a:lnTo>
                  <a:lnTo>
                    <a:pt x="880818" y="852677"/>
                  </a:lnTo>
                  <a:lnTo>
                    <a:pt x="881794" y="847805"/>
                  </a:lnTo>
                  <a:lnTo>
                    <a:pt x="885774" y="844645"/>
                  </a:lnTo>
                  <a:lnTo>
                    <a:pt x="890316" y="844208"/>
                  </a:lnTo>
                  <a:lnTo>
                    <a:pt x="894246" y="848599"/>
                  </a:lnTo>
                  <a:lnTo>
                    <a:pt x="894184" y="853540"/>
                  </a:lnTo>
                  <a:lnTo>
                    <a:pt x="890797" y="856133"/>
                  </a:lnTo>
                  <a:lnTo>
                    <a:pt x="888869" y="858739"/>
                  </a:lnTo>
                  <a:close/>
                </a:path>
                <a:path w="2330450" h="1436370" extrusionOk="0">
                  <a:moveTo>
                    <a:pt x="494415" y="904563"/>
                  </a:moveTo>
                  <a:lnTo>
                    <a:pt x="491374" y="904427"/>
                  </a:lnTo>
                  <a:lnTo>
                    <a:pt x="489694" y="901655"/>
                  </a:lnTo>
                  <a:lnTo>
                    <a:pt x="486326" y="898557"/>
                  </a:lnTo>
                  <a:lnTo>
                    <a:pt x="487271" y="893672"/>
                  </a:lnTo>
                  <a:lnTo>
                    <a:pt x="491232" y="890493"/>
                  </a:lnTo>
                  <a:lnTo>
                    <a:pt x="495768" y="890025"/>
                  </a:lnTo>
                  <a:lnTo>
                    <a:pt x="499723" y="894392"/>
                  </a:lnTo>
                  <a:lnTo>
                    <a:pt x="499698" y="899333"/>
                  </a:lnTo>
                  <a:lnTo>
                    <a:pt x="496331" y="901945"/>
                  </a:lnTo>
                  <a:lnTo>
                    <a:pt x="494415" y="904563"/>
                  </a:lnTo>
                  <a:close/>
                </a:path>
                <a:path w="2330450" h="1436370" extrusionOk="0">
                  <a:moveTo>
                    <a:pt x="922295" y="903491"/>
                  </a:moveTo>
                  <a:lnTo>
                    <a:pt x="917413" y="902517"/>
                  </a:lnTo>
                  <a:lnTo>
                    <a:pt x="914243" y="898550"/>
                  </a:lnTo>
                  <a:lnTo>
                    <a:pt x="913798" y="894023"/>
                  </a:lnTo>
                  <a:lnTo>
                    <a:pt x="918204" y="890105"/>
                  </a:lnTo>
                  <a:lnTo>
                    <a:pt x="923160" y="890167"/>
                  </a:lnTo>
                  <a:lnTo>
                    <a:pt x="925762" y="893536"/>
                  </a:lnTo>
                  <a:lnTo>
                    <a:pt x="928376" y="895458"/>
                  </a:lnTo>
                  <a:lnTo>
                    <a:pt x="928215" y="898495"/>
                  </a:lnTo>
                  <a:lnTo>
                    <a:pt x="925422" y="900152"/>
                  </a:lnTo>
                  <a:lnTo>
                    <a:pt x="922295" y="903491"/>
                  </a:lnTo>
                  <a:close/>
                </a:path>
                <a:path w="2330450" h="1436370" extrusionOk="0">
                  <a:moveTo>
                    <a:pt x="979270" y="904754"/>
                  </a:moveTo>
                  <a:lnTo>
                    <a:pt x="974314" y="904218"/>
                  </a:lnTo>
                  <a:lnTo>
                    <a:pt x="970786" y="900565"/>
                  </a:lnTo>
                  <a:lnTo>
                    <a:pt x="969952" y="896086"/>
                  </a:lnTo>
                  <a:lnTo>
                    <a:pt x="973981" y="891787"/>
                  </a:lnTo>
                  <a:lnTo>
                    <a:pt x="978931" y="891405"/>
                  </a:lnTo>
                  <a:lnTo>
                    <a:pt x="981816" y="894547"/>
                  </a:lnTo>
                  <a:lnTo>
                    <a:pt x="984597" y="896228"/>
                  </a:lnTo>
                  <a:lnTo>
                    <a:pt x="984727" y="899265"/>
                  </a:lnTo>
                  <a:lnTo>
                    <a:pt x="982088" y="901162"/>
                  </a:lnTo>
                  <a:lnTo>
                    <a:pt x="979270" y="904754"/>
                  </a:lnTo>
                  <a:close/>
                </a:path>
                <a:path w="2330450" h="1436370" extrusionOk="0">
                  <a:moveTo>
                    <a:pt x="1035208" y="906380"/>
                  </a:moveTo>
                  <a:lnTo>
                    <a:pt x="1030289" y="905530"/>
                  </a:lnTo>
                  <a:lnTo>
                    <a:pt x="1027008" y="901674"/>
                  </a:lnTo>
                  <a:lnTo>
                    <a:pt x="1026414" y="897171"/>
                  </a:lnTo>
                  <a:lnTo>
                    <a:pt x="1030728" y="893130"/>
                  </a:lnTo>
                  <a:lnTo>
                    <a:pt x="1035690" y="893037"/>
                  </a:lnTo>
                  <a:lnTo>
                    <a:pt x="1038390" y="896339"/>
                  </a:lnTo>
                  <a:lnTo>
                    <a:pt x="1041060" y="898187"/>
                  </a:lnTo>
                  <a:lnTo>
                    <a:pt x="1040986" y="901230"/>
                  </a:lnTo>
                  <a:lnTo>
                    <a:pt x="1038242" y="902967"/>
                  </a:lnTo>
                  <a:lnTo>
                    <a:pt x="1035208" y="906380"/>
                  </a:lnTo>
                  <a:close/>
                </a:path>
                <a:path w="2330450" h="1436370" extrusionOk="0">
                  <a:moveTo>
                    <a:pt x="1091646" y="907840"/>
                  </a:moveTo>
                  <a:lnTo>
                    <a:pt x="1086721" y="907051"/>
                  </a:lnTo>
                  <a:lnTo>
                    <a:pt x="1083390" y="903226"/>
                  </a:lnTo>
                  <a:lnTo>
                    <a:pt x="1082747" y="898729"/>
                  </a:lnTo>
                  <a:lnTo>
                    <a:pt x="1087005" y="894645"/>
                  </a:lnTo>
                  <a:lnTo>
                    <a:pt x="1091967" y="894485"/>
                  </a:lnTo>
                  <a:lnTo>
                    <a:pt x="1094699" y="897756"/>
                  </a:lnTo>
                  <a:lnTo>
                    <a:pt x="1097393" y="899573"/>
                  </a:lnTo>
                  <a:lnTo>
                    <a:pt x="1097362" y="902622"/>
                  </a:lnTo>
                  <a:lnTo>
                    <a:pt x="1094637" y="904390"/>
                  </a:lnTo>
                  <a:lnTo>
                    <a:pt x="1091646" y="907840"/>
                  </a:lnTo>
                  <a:close/>
                </a:path>
                <a:path w="2330450" h="1436370" extrusionOk="0">
                  <a:moveTo>
                    <a:pt x="719796" y="909164"/>
                  </a:moveTo>
                  <a:lnTo>
                    <a:pt x="714834" y="908677"/>
                  </a:lnTo>
                  <a:lnTo>
                    <a:pt x="711262" y="905049"/>
                  </a:lnTo>
                  <a:lnTo>
                    <a:pt x="710391" y="900577"/>
                  </a:lnTo>
                  <a:lnTo>
                    <a:pt x="714383" y="896247"/>
                  </a:lnTo>
                  <a:lnTo>
                    <a:pt x="719327" y="895822"/>
                  </a:lnTo>
                  <a:lnTo>
                    <a:pt x="722244" y="898926"/>
                  </a:lnTo>
                  <a:lnTo>
                    <a:pt x="725037" y="900589"/>
                  </a:lnTo>
                  <a:lnTo>
                    <a:pt x="725197" y="903626"/>
                  </a:lnTo>
                  <a:lnTo>
                    <a:pt x="722577" y="905548"/>
                  </a:lnTo>
                  <a:lnTo>
                    <a:pt x="719796" y="909164"/>
                  </a:lnTo>
                  <a:close/>
                </a:path>
                <a:path w="2330450" h="1436370" extrusionOk="0">
                  <a:moveTo>
                    <a:pt x="1148350" y="909189"/>
                  </a:moveTo>
                  <a:lnTo>
                    <a:pt x="1143388" y="908659"/>
                  </a:lnTo>
                  <a:lnTo>
                    <a:pt x="1139865" y="905000"/>
                  </a:lnTo>
                  <a:lnTo>
                    <a:pt x="1139025" y="900522"/>
                  </a:lnTo>
                  <a:lnTo>
                    <a:pt x="1143060" y="896222"/>
                  </a:lnTo>
                  <a:lnTo>
                    <a:pt x="1148004" y="895846"/>
                  </a:lnTo>
                  <a:lnTo>
                    <a:pt x="1150896" y="898982"/>
                  </a:lnTo>
                  <a:lnTo>
                    <a:pt x="1153670" y="900663"/>
                  </a:lnTo>
                  <a:lnTo>
                    <a:pt x="1153800" y="903700"/>
                  </a:lnTo>
                  <a:lnTo>
                    <a:pt x="1151161" y="905598"/>
                  </a:lnTo>
                  <a:lnTo>
                    <a:pt x="1148350" y="909189"/>
                  </a:lnTo>
                  <a:close/>
                </a:path>
                <a:path w="2330450" h="1436370" extrusionOk="0">
                  <a:moveTo>
                    <a:pt x="2060264" y="909016"/>
                  </a:moveTo>
                  <a:lnTo>
                    <a:pt x="2055332" y="908874"/>
                  </a:lnTo>
                  <a:lnTo>
                    <a:pt x="2051093" y="904390"/>
                  </a:lnTo>
                  <a:lnTo>
                    <a:pt x="2052063" y="899967"/>
                  </a:lnTo>
                  <a:lnTo>
                    <a:pt x="2055524" y="896567"/>
                  </a:lnTo>
                  <a:lnTo>
                    <a:pt x="2060344" y="895661"/>
                  </a:lnTo>
                  <a:lnTo>
                    <a:pt x="2063193" y="899290"/>
                  </a:lnTo>
                  <a:lnTo>
                    <a:pt x="2067611" y="902542"/>
                  </a:lnTo>
                  <a:lnTo>
                    <a:pt x="2063032" y="905671"/>
                  </a:lnTo>
                  <a:lnTo>
                    <a:pt x="2060264" y="909016"/>
                  </a:lnTo>
                  <a:close/>
                </a:path>
                <a:path w="2330450" h="1436370" extrusionOk="0">
                  <a:moveTo>
                    <a:pt x="774764" y="911948"/>
                  </a:moveTo>
                  <a:lnTo>
                    <a:pt x="771711" y="911831"/>
                  </a:lnTo>
                  <a:lnTo>
                    <a:pt x="770012" y="909066"/>
                  </a:lnTo>
                  <a:lnTo>
                    <a:pt x="766631" y="905979"/>
                  </a:lnTo>
                  <a:lnTo>
                    <a:pt x="767565" y="901095"/>
                  </a:lnTo>
                  <a:lnTo>
                    <a:pt x="771507" y="897891"/>
                  </a:lnTo>
                  <a:lnTo>
                    <a:pt x="776037" y="897392"/>
                  </a:lnTo>
                  <a:lnTo>
                    <a:pt x="780016" y="901747"/>
                  </a:lnTo>
                  <a:lnTo>
                    <a:pt x="780016" y="906688"/>
                  </a:lnTo>
                  <a:lnTo>
                    <a:pt x="776661" y="909318"/>
                  </a:lnTo>
                  <a:lnTo>
                    <a:pt x="774764" y="911948"/>
                  </a:lnTo>
                  <a:close/>
                </a:path>
                <a:path w="2330450" h="1436370" extrusionOk="0">
                  <a:moveTo>
                    <a:pt x="1199758" y="910618"/>
                  </a:moveTo>
                  <a:lnTo>
                    <a:pt x="1195716" y="906306"/>
                  </a:lnTo>
                  <a:lnTo>
                    <a:pt x="1195642" y="901359"/>
                  </a:lnTo>
                  <a:lnTo>
                    <a:pt x="1198967" y="898686"/>
                  </a:lnTo>
                  <a:lnTo>
                    <a:pt x="1200827" y="896031"/>
                  </a:lnTo>
                  <a:lnTo>
                    <a:pt x="1203880" y="896111"/>
                  </a:lnTo>
                  <a:lnTo>
                    <a:pt x="1205616" y="898852"/>
                  </a:lnTo>
                  <a:lnTo>
                    <a:pt x="1209033" y="901889"/>
                  </a:lnTo>
                  <a:lnTo>
                    <a:pt x="1208156" y="906786"/>
                  </a:lnTo>
                  <a:lnTo>
                    <a:pt x="1204275" y="910045"/>
                  </a:lnTo>
                  <a:lnTo>
                    <a:pt x="1199758" y="910618"/>
                  </a:lnTo>
                  <a:close/>
                </a:path>
                <a:path w="2330450" h="1436370" extrusionOk="0">
                  <a:moveTo>
                    <a:pt x="832493" y="912127"/>
                  </a:moveTo>
                  <a:lnTo>
                    <a:pt x="827531" y="911628"/>
                  </a:lnTo>
                  <a:lnTo>
                    <a:pt x="823978" y="907988"/>
                  </a:lnTo>
                  <a:lnTo>
                    <a:pt x="823113" y="903515"/>
                  </a:lnTo>
                  <a:lnTo>
                    <a:pt x="827123" y="899203"/>
                  </a:lnTo>
                  <a:lnTo>
                    <a:pt x="832061" y="898785"/>
                  </a:lnTo>
                  <a:lnTo>
                    <a:pt x="834971" y="901908"/>
                  </a:lnTo>
                  <a:lnTo>
                    <a:pt x="837758" y="903577"/>
                  </a:lnTo>
                  <a:lnTo>
                    <a:pt x="837913" y="906608"/>
                  </a:lnTo>
                  <a:lnTo>
                    <a:pt x="835286" y="908523"/>
                  </a:lnTo>
                  <a:lnTo>
                    <a:pt x="832493" y="912127"/>
                  </a:lnTo>
                  <a:close/>
                </a:path>
                <a:path w="2330450" h="1436370" extrusionOk="0">
                  <a:moveTo>
                    <a:pt x="1260719" y="912275"/>
                  </a:moveTo>
                  <a:lnTo>
                    <a:pt x="1255794" y="911493"/>
                  </a:lnTo>
                  <a:lnTo>
                    <a:pt x="1252463" y="907661"/>
                  </a:lnTo>
                  <a:lnTo>
                    <a:pt x="1251827" y="903170"/>
                  </a:lnTo>
                  <a:lnTo>
                    <a:pt x="1256078" y="899080"/>
                  </a:lnTo>
                  <a:lnTo>
                    <a:pt x="1261040" y="898926"/>
                  </a:lnTo>
                  <a:lnTo>
                    <a:pt x="1263772" y="902191"/>
                  </a:lnTo>
                  <a:lnTo>
                    <a:pt x="1266466" y="904008"/>
                  </a:lnTo>
                  <a:lnTo>
                    <a:pt x="1266441" y="907064"/>
                  </a:lnTo>
                  <a:lnTo>
                    <a:pt x="1263716" y="908825"/>
                  </a:lnTo>
                  <a:lnTo>
                    <a:pt x="1260719" y="912275"/>
                  </a:lnTo>
                  <a:close/>
                </a:path>
                <a:path w="2330450" h="1436370" extrusionOk="0">
                  <a:moveTo>
                    <a:pt x="461367" y="913735"/>
                  </a:moveTo>
                  <a:lnTo>
                    <a:pt x="456435" y="912977"/>
                  </a:lnTo>
                  <a:lnTo>
                    <a:pt x="453080" y="909176"/>
                  </a:lnTo>
                  <a:lnTo>
                    <a:pt x="452419" y="904680"/>
                  </a:lnTo>
                  <a:lnTo>
                    <a:pt x="456652" y="900565"/>
                  </a:lnTo>
                  <a:lnTo>
                    <a:pt x="461608" y="900386"/>
                  </a:lnTo>
                  <a:lnTo>
                    <a:pt x="464357" y="903639"/>
                  </a:lnTo>
                  <a:lnTo>
                    <a:pt x="467064" y="905431"/>
                  </a:lnTo>
                  <a:lnTo>
                    <a:pt x="467052" y="908480"/>
                  </a:lnTo>
                  <a:lnTo>
                    <a:pt x="464339" y="910261"/>
                  </a:lnTo>
                  <a:lnTo>
                    <a:pt x="461367" y="913735"/>
                  </a:lnTo>
                  <a:close/>
                </a:path>
                <a:path w="2330450" h="1436370" extrusionOk="0">
                  <a:moveTo>
                    <a:pt x="884266" y="913685"/>
                  </a:moveTo>
                  <a:lnTo>
                    <a:pt x="879959" y="909669"/>
                  </a:lnTo>
                  <a:lnTo>
                    <a:pt x="879575" y="904741"/>
                  </a:lnTo>
                  <a:lnTo>
                    <a:pt x="882727" y="901858"/>
                  </a:lnTo>
                  <a:lnTo>
                    <a:pt x="884414" y="899086"/>
                  </a:lnTo>
                  <a:lnTo>
                    <a:pt x="887461" y="898963"/>
                  </a:lnTo>
                  <a:lnTo>
                    <a:pt x="889364" y="901594"/>
                  </a:lnTo>
                  <a:lnTo>
                    <a:pt x="892967" y="904402"/>
                  </a:lnTo>
                  <a:lnTo>
                    <a:pt x="892429" y="909343"/>
                  </a:lnTo>
                  <a:lnTo>
                    <a:pt x="888758" y="912860"/>
                  </a:lnTo>
                  <a:lnTo>
                    <a:pt x="884266" y="913685"/>
                  </a:lnTo>
                  <a:close/>
                </a:path>
                <a:path w="2330450" h="1436370" extrusionOk="0">
                  <a:moveTo>
                    <a:pt x="28370" y="915090"/>
                  </a:moveTo>
                  <a:lnTo>
                    <a:pt x="25447" y="911985"/>
                  </a:lnTo>
                  <a:lnTo>
                    <a:pt x="22654" y="910322"/>
                  </a:lnTo>
                  <a:lnTo>
                    <a:pt x="22499" y="907285"/>
                  </a:lnTo>
                  <a:lnTo>
                    <a:pt x="25113" y="905363"/>
                  </a:lnTo>
                  <a:lnTo>
                    <a:pt x="27894" y="901747"/>
                  </a:lnTo>
                  <a:lnTo>
                    <a:pt x="32856" y="902234"/>
                  </a:lnTo>
                  <a:lnTo>
                    <a:pt x="36428" y="905862"/>
                  </a:lnTo>
                  <a:lnTo>
                    <a:pt x="37299" y="910334"/>
                  </a:lnTo>
                  <a:lnTo>
                    <a:pt x="33307" y="914665"/>
                  </a:lnTo>
                  <a:lnTo>
                    <a:pt x="28370" y="915090"/>
                  </a:lnTo>
                  <a:close/>
                </a:path>
                <a:path w="2330450" h="1436370" extrusionOk="0">
                  <a:moveTo>
                    <a:pt x="945085" y="915127"/>
                  </a:moveTo>
                  <a:lnTo>
                    <a:pt x="940129" y="914536"/>
                  </a:lnTo>
                  <a:lnTo>
                    <a:pt x="936644" y="910840"/>
                  </a:lnTo>
                  <a:lnTo>
                    <a:pt x="935853" y="906361"/>
                  </a:lnTo>
                  <a:lnTo>
                    <a:pt x="939937" y="902111"/>
                  </a:lnTo>
                  <a:lnTo>
                    <a:pt x="944881" y="901778"/>
                  </a:lnTo>
                  <a:lnTo>
                    <a:pt x="947742" y="904945"/>
                  </a:lnTo>
                  <a:lnTo>
                    <a:pt x="950498" y="906657"/>
                  </a:lnTo>
                  <a:lnTo>
                    <a:pt x="950597" y="909700"/>
                  </a:lnTo>
                  <a:lnTo>
                    <a:pt x="947940" y="911566"/>
                  </a:lnTo>
                  <a:lnTo>
                    <a:pt x="945085" y="915127"/>
                  </a:lnTo>
                  <a:close/>
                </a:path>
                <a:path w="2330450" h="1436370" extrusionOk="0">
                  <a:moveTo>
                    <a:pt x="997636" y="917837"/>
                  </a:moveTo>
                  <a:lnTo>
                    <a:pt x="995776" y="915188"/>
                  </a:lnTo>
                  <a:lnTo>
                    <a:pt x="992223" y="912318"/>
                  </a:lnTo>
                  <a:lnTo>
                    <a:pt x="992847" y="907384"/>
                  </a:lnTo>
                  <a:lnTo>
                    <a:pt x="996573" y="903934"/>
                  </a:lnTo>
                  <a:lnTo>
                    <a:pt x="1001072" y="903164"/>
                  </a:lnTo>
                  <a:lnTo>
                    <a:pt x="1005305" y="907261"/>
                  </a:lnTo>
                  <a:lnTo>
                    <a:pt x="1005614" y="912195"/>
                  </a:lnTo>
                  <a:lnTo>
                    <a:pt x="1002425" y="915028"/>
                  </a:lnTo>
                  <a:lnTo>
                    <a:pt x="1000689" y="917763"/>
                  </a:lnTo>
                  <a:lnTo>
                    <a:pt x="997636" y="917837"/>
                  </a:lnTo>
                  <a:close/>
                </a:path>
                <a:path w="2330450" h="1436370" extrusionOk="0">
                  <a:moveTo>
                    <a:pt x="1052925" y="918010"/>
                  </a:moveTo>
                  <a:lnTo>
                    <a:pt x="1048890" y="913698"/>
                  </a:lnTo>
                  <a:lnTo>
                    <a:pt x="1048815" y="908745"/>
                  </a:lnTo>
                  <a:lnTo>
                    <a:pt x="1052140" y="906078"/>
                  </a:lnTo>
                  <a:lnTo>
                    <a:pt x="1054000" y="903423"/>
                  </a:lnTo>
                  <a:lnTo>
                    <a:pt x="1057053" y="903503"/>
                  </a:lnTo>
                  <a:lnTo>
                    <a:pt x="1058783" y="906238"/>
                  </a:lnTo>
                  <a:lnTo>
                    <a:pt x="1062207" y="909281"/>
                  </a:lnTo>
                  <a:lnTo>
                    <a:pt x="1061329" y="914178"/>
                  </a:lnTo>
                  <a:lnTo>
                    <a:pt x="1057448" y="917437"/>
                  </a:lnTo>
                  <a:lnTo>
                    <a:pt x="1052925" y="918010"/>
                  </a:lnTo>
                  <a:close/>
                </a:path>
                <a:path w="2330450" h="1436370" extrusionOk="0">
                  <a:moveTo>
                    <a:pt x="1110346" y="920800"/>
                  </a:moveTo>
                  <a:lnTo>
                    <a:pt x="1108485" y="918145"/>
                  </a:lnTo>
                  <a:lnTo>
                    <a:pt x="1104932" y="915281"/>
                  </a:lnTo>
                  <a:lnTo>
                    <a:pt x="1105556" y="910341"/>
                  </a:lnTo>
                  <a:lnTo>
                    <a:pt x="1109289" y="906891"/>
                  </a:lnTo>
                  <a:lnTo>
                    <a:pt x="1113781" y="906127"/>
                  </a:lnTo>
                  <a:lnTo>
                    <a:pt x="1118021" y="910224"/>
                  </a:lnTo>
                  <a:lnTo>
                    <a:pt x="1118329" y="915158"/>
                  </a:lnTo>
                  <a:lnTo>
                    <a:pt x="1115135" y="917985"/>
                  </a:lnTo>
                  <a:lnTo>
                    <a:pt x="1113404" y="920726"/>
                  </a:lnTo>
                  <a:lnTo>
                    <a:pt x="1110346" y="920800"/>
                  </a:lnTo>
                  <a:close/>
                </a:path>
                <a:path w="2330450" h="1436370" extrusionOk="0">
                  <a:moveTo>
                    <a:pt x="2021845" y="919611"/>
                  </a:moveTo>
                  <a:lnTo>
                    <a:pt x="2017513" y="915620"/>
                  </a:lnTo>
                  <a:lnTo>
                    <a:pt x="2017099" y="910698"/>
                  </a:lnTo>
                  <a:lnTo>
                    <a:pt x="2020232" y="907797"/>
                  </a:lnTo>
                  <a:lnTo>
                    <a:pt x="2021907" y="905018"/>
                  </a:lnTo>
                  <a:lnTo>
                    <a:pt x="2024947" y="904870"/>
                  </a:lnTo>
                  <a:lnTo>
                    <a:pt x="2026863" y="907488"/>
                  </a:lnTo>
                  <a:lnTo>
                    <a:pt x="2030484" y="910273"/>
                  </a:lnTo>
                  <a:lnTo>
                    <a:pt x="2029977" y="915219"/>
                  </a:lnTo>
                  <a:lnTo>
                    <a:pt x="2026331" y="918761"/>
                  </a:lnTo>
                  <a:lnTo>
                    <a:pt x="2021845" y="919611"/>
                  </a:lnTo>
                  <a:close/>
                </a:path>
                <a:path w="2330450" h="1436370" extrusionOk="0">
                  <a:moveTo>
                    <a:pt x="741598" y="921151"/>
                  </a:moveTo>
                  <a:lnTo>
                    <a:pt x="736673" y="920344"/>
                  </a:lnTo>
                  <a:lnTo>
                    <a:pt x="733367" y="916501"/>
                  </a:lnTo>
                  <a:lnTo>
                    <a:pt x="732749" y="912004"/>
                  </a:lnTo>
                  <a:lnTo>
                    <a:pt x="737031" y="907932"/>
                  </a:lnTo>
                  <a:lnTo>
                    <a:pt x="741993" y="907809"/>
                  </a:lnTo>
                  <a:lnTo>
                    <a:pt x="744712" y="911092"/>
                  </a:lnTo>
                  <a:lnTo>
                    <a:pt x="747401" y="912922"/>
                  </a:lnTo>
                  <a:lnTo>
                    <a:pt x="747345" y="915965"/>
                  </a:lnTo>
                  <a:lnTo>
                    <a:pt x="744613" y="917720"/>
                  </a:lnTo>
                  <a:lnTo>
                    <a:pt x="741598" y="921151"/>
                  </a:lnTo>
                  <a:close/>
                </a:path>
                <a:path w="2330450" h="1436370" extrusionOk="0">
                  <a:moveTo>
                    <a:pt x="1170436" y="921077"/>
                  </a:moveTo>
                  <a:lnTo>
                    <a:pt x="1165486" y="920418"/>
                  </a:lnTo>
                  <a:lnTo>
                    <a:pt x="1162050" y="916685"/>
                  </a:lnTo>
                  <a:lnTo>
                    <a:pt x="1161308" y="912201"/>
                  </a:lnTo>
                  <a:lnTo>
                    <a:pt x="1165449" y="908006"/>
                  </a:lnTo>
                  <a:lnTo>
                    <a:pt x="1170405" y="907723"/>
                  </a:lnTo>
                  <a:lnTo>
                    <a:pt x="1173223" y="910926"/>
                  </a:lnTo>
                  <a:lnTo>
                    <a:pt x="1175960" y="912669"/>
                  </a:lnTo>
                  <a:lnTo>
                    <a:pt x="1176010" y="915718"/>
                  </a:lnTo>
                  <a:lnTo>
                    <a:pt x="1173328" y="917554"/>
                  </a:lnTo>
                  <a:lnTo>
                    <a:pt x="1170436" y="921077"/>
                  </a:lnTo>
                  <a:close/>
                </a:path>
                <a:path w="2330450" h="1436370" extrusionOk="0">
                  <a:moveTo>
                    <a:pt x="793648" y="922482"/>
                  </a:moveTo>
                  <a:lnTo>
                    <a:pt x="790732" y="919377"/>
                  </a:lnTo>
                  <a:lnTo>
                    <a:pt x="787939" y="917708"/>
                  </a:lnTo>
                  <a:lnTo>
                    <a:pt x="787778" y="914677"/>
                  </a:lnTo>
                  <a:lnTo>
                    <a:pt x="790398" y="912755"/>
                  </a:lnTo>
                  <a:lnTo>
                    <a:pt x="793179" y="909139"/>
                  </a:lnTo>
                  <a:lnTo>
                    <a:pt x="798141" y="909626"/>
                  </a:lnTo>
                  <a:lnTo>
                    <a:pt x="801713" y="913248"/>
                  </a:lnTo>
                  <a:lnTo>
                    <a:pt x="802584" y="917726"/>
                  </a:lnTo>
                  <a:lnTo>
                    <a:pt x="798592" y="922057"/>
                  </a:lnTo>
                  <a:lnTo>
                    <a:pt x="793648" y="922482"/>
                  </a:lnTo>
                  <a:close/>
                </a:path>
                <a:path w="2330450" h="1436370" extrusionOk="0">
                  <a:moveTo>
                    <a:pt x="1223061" y="923757"/>
                  </a:moveTo>
                  <a:lnTo>
                    <a:pt x="1221207" y="921102"/>
                  </a:lnTo>
                  <a:lnTo>
                    <a:pt x="1217654" y="918231"/>
                  </a:lnTo>
                  <a:lnTo>
                    <a:pt x="1218278" y="913297"/>
                  </a:lnTo>
                  <a:lnTo>
                    <a:pt x="1222004" y="909848"/>
                  </a:lnTo>
                  <a:lnTo>
                    <a:pt x="1226503" y="909078"/>
                  </a:lnTo>
                  <a:lnTo>
                    <a:pt x="1230742" y="913174"/>
                  </a:lnTo>
                  <a:lnTo>
                    <a:pt x="1231045" y="918108"/>
                  </a:lnTo>
                  <a:lnTo>
                    <a:pt x="1227850" y="920942"/>
                  </a:lnTo>
                  <a:lnTo>
                    <a:pt x="1226120" y="923677"/>
                  </a:lnTo>
                  <a:lnTo>
                    <a:pt x="1223061" y="923757"/>
                  </a:lnTo>
                  <a:close/>
                </a:path>
                <a:path w="2330450" h="1436370" extrusionOk="0">
                  <a:moveTo>
                    <a:pt x="427218" y="924108"/>
                  </a:moveTo>
                  <a:lnTo>
                    <a:pt x="422293" y="923320"/>
                  </a:lnTo>
                  <a:lnTo>
                    <a:pt x="418962" y="919494"/>
                  </a:lnTo>
                  <a:lnTo>
                    <a:pt x="418326" y="914998"/>
                  </a:lnTo>
                  <a:lnTo>
                    <a:pt x="422577" y="910907"/>
                  </a:lnTo>
                  <a:lnTo>
                    <a:pt x="427540" y="910753"/>
                  </a:lnTo>
                  <a:lnTo>
                    <a:pt x="430277" y="914018"/>
                  </a:lnTo>
                  <a:lnTo>
                    <a:pt x="432965" y="915835"/>
                  </a:lnTo>
                  <a:lnTo>
                    <a:pt x="432934" y="918891"/>
                  </a:lnTo>
                  <a:lnTo>
                    <a:pt x="430215" y="920652"/>
                  </a:lnTo>
                  <a:lnTo>
                    <a:pt x="427218" y="924108"/>
                  </a:lnTo>
                  <a:close/>
                </a:path>
                <a:path w="2330450" h="1436370" extrusionOk="0">
                  <a:moveTo>
                    <a:pt x="450750" y="879812"/>
                  </a:moveTo>
                  <a:lnTo>
                    <a:pt x="445850" y="878888"/>
                  </a:lnTo>
                  <a:lnTo>
                    <a:pt x="442636" y="874958"/>
                  </a:lnTo>
                  <a:lnTo>
                    <a:pt x="442136" y="870443"/>
                  </a:lnTo>
                  <a:lnTo>
                    <a:pt x="446505" y="866476"/>
                  </a:lnTo>
                  <a:lnTo>
                    <a:pt x="451461" y="866476"/>
                  </a:lnTo>
                  <a:lnTo>
                    <a:pt x="454099" y="869827"/>
                  </a:lnTo>
                  <a:lnTo>
                    <a:pt x="456738" y="871718"/>
                  </a:lnTo>
                  <a:lnTo>
                    <a:pt x="456621" y="874755"/>
                  </a:lnTo>
                  <a:lnTo>
                    <a:pt x="453846" y="876442"/>
                  </a:lnTo>
                  <a:lnTo>
                    <a:pt x="450750" y="879812"/>
                  </a:lnTo>
                  <a:close/>
                </a:path>
                <a:path w="2330450" h="1436370" extrusionOk="0">
                  <a:moveTo>
                    <a:pt x="873859" y="879683"/>
                  </a:moveTo>
                  <a:lnTo>
                    <a:pt x="869571" y="875635"/>
                  </a:lnTo>
                  <a:lnTo>
                    <a:pt x="869206" y="870708"/>
                  </a:lnTo>
                  <a:lnTo>
                    <a:pt x="872370" y="867837"/>
                  </a:lnTo>
                  <a:lnTo>
                    <a:pt x="874076" y="865077"/>
                  </a:lnTo>
                  <a:lnTo>
                    <a:pt x="877128" y="864973"/>
                  </a:lnTo>
                  <a:lnTo>
                    <a:pt x="879013" y="867603"/>
                  </a:lnTo>
                  <a:lnTo>
                    <a:pt x="882597" y="870430"/>
                  </a:lnTo>
                  <a:lnTo>
                    <a:pt x="882041" y="875377"/>
                  </a:lnTo>
                  <a:lnTo>
                    <a:pt x="878352" y="878870"/>
                  </a:lnTo>
                  <a:lnTo>
                    <a:pt x="873859" y="879683"/>
                  </a:lnTo>
                  <a:close/>
                </a:path>
                <a:path w="2330450" h="1436370" extrusionOk="0">
                  <a:moveTo>
                    <a:pt x="934518" y="881198"/>
                  </a:moveTo>
                  <a:lnTo>
                    <a:pt x="929581" y="880465"/>
                  </a:lnTo>
                  <a:lnTo>
                    <a:pt x="926206" y="876683"/>
                  </a:lnTo>
                  <a:lnTo>
                    <a:pt x="925527" y="872186"/>
                  </a:lnTo>
                  <a:lnTo>
                    <a:pt x="929735" y="868053"/>
                  </a:lnTo>
                  <a:lnTo>
                    <a:pt x="934685" y="867849"/>
                  </a:lnTo>
                  <a:lnTo>
                    <a:pt x="937459" y="871090"/>
                  </a:lnTo>
                  <a:lnTo>
                    <a:pt x="940166" y="872870"/>
                  </a:lnTo>
                  <a:lnTo>
                    <a:pt x="940172" y="875919"/>
                  </a:lnTo>
                  <a:lnTo>
                    <a:pt x="937472" y="877712"/>
                  </a:lnTo>
                  <a:lnTo>
                    <a:pt x="934518" y="881198"/>
                  </a:lnTo>
                  <a:close/>
                </a:path>
                <a:path w="2330450" h="1436370" extrusionOk="0">
                  <a:moveTo>
                    <a:pt x="991018" y="882621"/>
                  </a:moveTo>
                  <a:lnTo>
                    <a:pt x="986068" y="881993"/>
                  </a:lnTo>
                  <a:lnTo>
                    <a:pt x="982607" y="878284"/>
                  </a:lnTo>
                  <a:lnTo>
                    <a:pt x="981835" y="873800"/>
                  </a:lnTo>
                  <a:lnTo>
                    <a:pt x="985951" y="869574"/>
                  </a:lnTo>
                  <a:lnTo>
                    <a:pt x="990900" y="869266"/>
                  </a:lnTo>
                  <a:lnTo>
                    <a:pt x="993737" y="872451"/>
                  </a:lnTo>
                  <a:lnTo>
                    <a:pt x="996487" y="874182"/>
                  </a:lnTo>
                  <a:lnTo>
                    <a:pt x="996561" y="877225"/>
                  </a:lnTo>
                  <a:lnTo>
                    <a:pt x="993898" y="879079"/>
                  </a:lnTo>
                  <a:lnTo>
                    <a:pt x="991018" y="882621"/>
                  </a:lnTo>
                  <a:close/>
                </a:path>
                <a:path w="2330450" h="1436370" extrusionOk="0">
                  <a:moveTo>
                    <a:pt x="1043550" y="885307"/>
                  </a:moveTo>
                  <a:lnTo>
                    <a:pt x="1041715" y="882639"/>
                  </a:lnTo>
                  <a:lnTo>
                    <a:pt x="1038174" y="879750"/>
                  </a:lnTo>
                  <a:lnTo>
                    <a:pt x="1038835" y="874822"/>
                  </a:lnTo>
                  <a:lnTo>
                    <a:pt x="1042580" y="871391"/>
                  </a:lnTo>
                  <a:lnTo>
                    <a:pt x="1047085" y="870652"/>
                  </a:lnTo>
                  <a:lnTo>
                    <a:pt x="1051293" y="874779"/>
                  </a:lnTo>
                  <a:lnTo>
                    <a:pt x="1051571" y="879719"/>
                  </a:lnTo>
                  <a:lnTo>
                    <a:pt x="1048358" y="882535"/>
                  </a:lnTo>
                  <a:lnTo>
                    <a:pt x="1046609" y="885257"/>
                  </a:lnTo>
                  <a:lnTo>
                    <a:pt x="1043550" y="885307"/>
                  </a:lnTo>
                  <a:close/>
                </a:path>
                <a:path w="2330450" h="1436370" extrusionOk="0">
                  <a:moveTo>
                    <a:pt x="1103431" y="885688"/>
                  </a:moveTo>
                  <a:lnTo>
                    <a:pt x="1098512" y="884838"/>
                  </a:lnTo>
                  <a:lnTo>
                    <a:pt x="1095230" y="880982"/>
                  </a:lnTo>
                  <a:lnTo>
                    <a:pt x="1094637" y="876479"/>
                  </a:lnTo>
                  <a:lnTo>
                    <a:pt x="1098950" y="872432"/>
                  </a:lnTo>
                  <a:lnTo>
                    <a:pt x="1103912" y="872346"/>
                  </a:lnTo>
                  <a:lnTo>
                    <a:pt x="1106607" y="875648"/>
                  </a:lnTo>
                  <a:lnTo>
                    <a:pt x="1109282" y="877496"/>
                  </a:lnTo>
                  <a:lnTo>
                    <a:pt x="1109208" y="880533"/>
                  </a:lnTo>
                  <a:lnTo>
                    <a:pt x="1106465" y="882270"/>
                  </a:lnTo>
                  <a:lnTo>
                    <a:pt x="1103431" y="885688"/>
                  </a:lnTo>
                  <a:close/>
                </a:path>
                <a:path w="2330450" h="1436370" extrusionOk="0">
                  <a:moveTo>
                    <a:pt x="727119" y="887105"/>
                  </a:moveTo>
                  <a:lnTo>
                    <a:pt x="722775" y="883120"/>
                  </a:lnTo>
                  <a:lnTo>
                    <a:pt x="722342" y="878198"/>
                  </a:lnTo>
                  <a:lnTo>
                    <a:pt x="725463" y="875284"/>
                  </a:lnTo>
                  <a:lnTo>
                    <a:pt x="727132" y="872500"/>
                  </a:lnTo>
                  <a:lnTo>
                    <a:pt x="730166" y="872346"/>
                  </a:lnTo>
                  <a:lnTo>
                    <a:pt x="732100" y="874952"/>
                  </a:lnTo>
                  <a:lnTo>
                    <a:pt x="735727" y="877724"/>
                  </a:lnTo>
                  <a:lnTo>
                    <a:pt x="735239" y="882676"/>
                  </a:lnTo>
                  <a:lnTo>
                    <a:pt x="731599" y="886231"/>
                  </a:lnTo>
                  <a:lnTo>
                    <a:pt x="727119" y="887105"/>
                  </a:lnTo>
                  <a:close/>
                </a:path>
                <a:path w="2330450" h="1436370" extrusionOk="0">
                  <a:moveTo>
                    <a:pt x="1159708" y="887185"/>
                  </a:moveTo>
                  <a:lnTo>
                    <a:pt x="1154801" y="886286"/>
                  </a:lnTo>
                  <a:lnTo>
                    <a:pt x="1151569" y="882380"/>
                  </a:lnTo>
                  <a:lnTo>
                    <a:pt x="1151032" y="877871"/>
                  </a:lnTo>
                  <a:lnTo>
                    <a:pt x="1155382" y="873886"/>
                  </a:lnTo>
                  <a:lnTo>
                    <a:pt x="1160344" y="873849"/>
                  </a:lnTo>
                  <a:lnTo>
                    <a:pt x="1163002" y="877182"/>
                  </a:lnTo>
                  <a:lnTo>
                    <a:pt x="1165646" y="879060"/>
                  </a:lnTo>
                  <a:lnTo>
                    <a:pt x="1165548" y="882097"/>
                  </a:lnTo>
                  <a:lnTo>
                    <a:pt x="1162785" y="883804"/>
                  </a:lnTo>
                  <a:lnTo>
                    <a:pt x="1159708" y="887185"/>
                  </a:lnTo>
                  <a:close/>
                </a:path>
                <a:path w="2330450" h="1436370" extrusionOk="0">
                  <a:moveTo>
                    <a:pt x="784064" y="889754"/>
                  </a:moveTo>
                  <a:lnTo>
                    <a:pt x="782204" y="887099"/>
                  </a:lnTo>
                  <a:lnTo>
                    <a:pt x="778651" y="884235"/>
                  </a:lnTo>
                  <a:lnTo>
                    <a:pt x="779275" y="879294"/>
                  </a:lnTo>
                  <a:lnTo>
                    <a:pt x="783001" y="875845"/>
                  </a:lnTo>
                  <a:lnTo>
                    <a:pt x="787500" y="875081"/>
                  </a:lnTo>
                  <a:lnTo>
                    <a:pt x="791739" y="879177"/>
                  </a:lnTo>
                  <a:lnTo>
                    <a:pt x="792042" y="884112"/>
                  </a:lnTo>
                  <a:lnTo>
                    <a:pt x="788847" y="886939"/>
                  </a:lnTo>
                  <a:lnTo>
                    <a:pt x="787117" y="889680"/>
                  </a:lnTo>
                  <a:lnTo>
                    <a:pt x="784064" y="889754"/>
                  </a:lnTo>
                  <a:close/>
                </a:path>
                <a:path w="2330450" h="1436370" extrusionOk="0">
                  <a:moveTo>
                    <a:pt x="1212543" y="889723"/>
                  </a:moveTo>
                  <a:lnTo>
                    <a:pt x="1210733" y="887038"/>
                  </a:lnTo>
                  <a:lnTo>
                    <a:pt x="1207223" y="884105"/>
                  </a:lnTo>
                  <a:lnTo>
                    <a:pt x="1207940" y="879184"/>
                  </a:lnTo>
                  <a:lnTo>
                    <a:pt x="1211721" y="875808"/>
                  </a:lnTo>
                  <a:lnTo>
                    <a:pt x="1216226" y="875112"/>
                  </a:lnTo>
                  <a:lnTo>
                    <a:pt x="1220391" y="879295"/>
                  </a:lnTo>
                  <a:lnTo>
                    <a:pt x="1220608" y="884229"/>
                  </a:lnTo>
                  <a:lnTo>
                    <a:pt x="1217349" y="887038"/>
                  </a:lnTo>
                  <a:lnTo>
                    <a:pt x="1215590" y="889717"/>
                  </a:lnTo>
                  <a:lnTo>
                    <a:pt x="1212543" y="889723"/>
                  </a:lnTo>
                  <a:close/>
                </a:path>
                <a:path w="2330450" h="1436370" extrusionOk="0">
                  <a:moveTo>
                    <a:pt x="416725" y="890136"/>
                  </a:moveTo>
                  <a:lnTo>
                    <a:pt x="411813" y="889261"/>
                  </a:lnTo>
                  <a:lnTo>
                    <a:pt x="408544" y="885393"/>
                  </a:lnTo>
                  <a:lnTo>
                    <a:pt x="407975" y="880890"/>
                  </a:lnTo>
                  <a:lnTo>
                    <a:pt x="412295" y="876867"/>
                  </a:lnTo>
                  <a:lnTo>
                    <a:pt x="417263" y="876787"/>
                  </a:lnTo>
                  <a:lnTo>
                    <a:pt x="419945" y="880101"/>
                  </a:lnTo>
                  <a:lnTo>
                    <a:pt x="422608" y="881956"/>
                  </a:lnTo>
                  <a:lnTo>
                    <a:pt x="422528" y="884999"/>
                  </a:lnTo>
                  <a:lnTo>
                    <a:pt x="419778" y="886729"/>
                  </a:lnTo>
                  <a:lnTo>
                    <a:pt x="416725" y="890136"/>
                  </a:lnTo>
                  <a:close/>
                </a:path>
                <a:path w="2330450" h="1436370" extrusionOk="0">
                  <a:moveTo>
                    <a:pt x="843888" y="890124"/>
                  </a:moveTo>
                  <a:lnTo>
                    <a:pt x="838969" y="889274"/>
                  </a:lnTo>
                  <a:lnTo>
                    <a:pt x="835688" y="885417"/>
                  </a:lnTo>
                  <a:lnTo>
                    <a:pt x="835095" y="880914"/>
                  </a:lnTo>
                  <a:lnTo>
                    <a:pt x="839408" y="876867"/>
                  </a:lnTo>
                  <a:lnTo>
                    <a:pt x="844370" y="876781"/>
                  </a:lnTo>
                  <a:lnTo>
                    <a:pt x="847071" y="880083"/>
                  </a:lnTo>
                  <a:lnTo>
                    <a:pt x="849740" y="881931"/>
                  </a:lnTo>
                  <a:lnTo>
                    <a:pt x="849666" y="884968"/>
                  </a:lnTo>
                  <a:lnTo>
                    <a:pt x="846923" y="886705"/>
                  </a:lnTo>
                  <a:lnTo>
                    <a:pt x="843888" y="890124"/>
                  </a:lnTo>
                  <a:close/>
                </a:path>
                <a:path w="2330450" h="1436370" extrusionOk="0">
                  <a:moveTo>
                    <a:pt x="469511" y="892680"/>
                  </a:moveTo>
                  <a:lnTo>
                    <a:pt x="467671" y="889964"/>
                  </a:lnTo>
                  <a:lnTo>
                    <a:pt x="464197" y="887062"/>
                  </a:lnTo>
                  <a:lnTo>
                    <a:pt x="464907" y="882140"/>
                  </a:lnTo>
                  <a:lnTo>
                    <a:pt x="468689" y="878759"/>
                  </a:lnTo>
                  <a:lnTo>
                    <a:pt x="473194" y="878063"/>
                  </a:lnTo>
                  <a:lnTo>
                    <a:pt x="477359" y="882245"/>
                  </a:lnTo>
                  <a:lnTo>
                    <a:pt x="477582" y="887185"/>
                  </a:lnTo>
                  <a:lnTo>
                    <a:pt x="474327" y="889988"/>
                  </a:lnTo>
                  <a:lnTo>
                    <a:pt x="472564" y="892668"/>
                  </a:lnTo>
                  <a:lnTo>
                    <a:pt x="469511" y="892680"/>
                  </a:lnTo>
                  <a:close/>
                </a:path>
                <a:path w="2330450" h="1436370" extrusionOk="0">
                  <a:moveTo>
                    <a:pt x="900407" y="891553"/>
                  </a:moveTo>
                  <a:lnTo>
                    <a:pt x="895469" y="890814"/>
                  </a:lnTo>
                  <a:lnTo>
                    <a:pt x="892095" y="887031"/>
                  </a:lnTo>
                  <a:lnTo>
                    <a:pt x="891415" y="882541"/>
                  </a:lnTo>
                  <a:lnTo>
                    <a:pt x="895624" y="878401"/>
                  </a:lnTo>
                  <a:lnTo>
                    <a:pt x="900574" y="878198"/>
                  </a:lnTo>
                  <a:lnTo>
                    <a:pt x="903348" y="881438"/>
                  </a:lnTo>
                  <a:lnTo>
                    <a:pt x="906055" y="883225"/>
                  </a:lnTo>
                  <a:lnTo>
                    <a:pt x="906061" y="886268"/>
                  </a:lnTo>
                  <a:lnTo>
                    <a:pt x="903361" y="888066"/>
                  </a:lnTo>
                  <a:lnTo>
                    <a:pt x="900407" y="891553"/>
                  </a:lnTo>
                  <a:close/>
                </a:path>
                <a:path w="2330450" h="1436370" extrusionOk="0">
                  <a:moveTo>
                    <a:pt x="952148" y="892896"/>
                  </a:moveTo>
                  <a:lnTo>
                    <a:pt x="948064" y="888633"/>
                  </a:lnTo>
                  <a:lnTo>
                    <a:pt x="947940" y="883680"/>
                  </a:lnTo>
                  <a:lnTo>
                    <a:pt x="951234" y="880976"/>
                  </a:lnTo>
                  <a:lnTo>
                    <a:pt x="953069" y="878297"/>
                  </a:lnTo>
                  <a:lnTo>
                    <a:pt x="956122" y="878352"/>
                  </a:lnTo>
                  <a:lnTo>
                    <a:pt x="957877" y="881069"/>
                  </a:lnTo>
                  <a:lnTo>
                    <a:pt x="961331" y="884075"/>
                  </a:lnTo>
                  <a:lnTo>
                    <a:pt x="960516" y="888978"/>
                  </a:lnTo>
                  <a:lnTo>
                    <a:pt x="956666" y="892280"/>
                  </a:lnTo>
                  <a:lnTo>
                    <a:pt x="952148" y="892896"/>
                  </a:lnTo>
                  <a:close/>
                </a:path>
                <a:path w="2330450" h="1436370" extrusionOk="0">
                  <a:moveTo>
                    <a:pt x="1012059" y="895686"/>
                  </a:moveTo>
                  <a:lnTo>
                    <a:pt x="1009007" y="895563"/>
                  </a:lnTo>
                  <a:lnTo>
                    <a:pt x="1007307" y="892803"/>
                  </a:lnTo>
                  <a:lnTo>
                    <a:pt x="1003927" y="889717"/>
                  </a:lnTo>
                  <a:lnTo>
                    <a:pt x="1004860" y="884826"/>
                  </a:lnTo>
                  <a:lnTo>
                    <a:pt x="1008803" y="881629"/>
                  </a:lnTo>
                  <a:lnTo>
                    <a:pt x="1013332" y="881130"/>
                  </a:lnTo>
                  <a:lnTo>
                    <a:pt x="1017312" y="885485"/>
                  </a:lnTo>
                  <a:lnTo>
                    <a:pt x="1017312" y="890426"/>
                  </a:lnTo>
                  <a:lnTo>
                    <a:pt x="1013956" y="893056"/>
                  </a:lnTo>
                  <a:lnTo>
                    <a:pt x="1012059" y="895686"/>
                  </a:lnTo>
                  <a:close/>
                </a:path>
                <a:path w="2330450" h="1436370" extrusionOk="0">
                  <a:moveTo>
                    <a:pt x="1069499" y="895969"/>
                  </a:moveTo>
                  <a:lnTo>
                    <a:pt x="1064561" y="895261"/>
                  </a:lnTo>
                  <a:lnTo>
                    <a:pt x="1061168" y="891491"/>
                  </a:lnTo>
                  <a:lnTo>
                    <a:pt x="1060476" y="886994"/>
                  </a:lnTo>
                  <a:lnTo>
                    <a:pt x="1064666" y="882849"/>
                  </a:lnTo>
                  <a:lnTo>
                    <a:pt x="1069622" y="882627"/>
                  </a:lnTo>
                  <a:lnTo>
                    <a:pt x="1072409" y="885855"/>
                  </a:lnTo>
                  <a:lnTo>
                    <a:pt x="1075128" y="887629"/>
                  </a:lnTo>
                  <a:lnTo>
                    <a:pt x="1075134" y="890666"/>
                  </a:lnTo>
                  <a:lnTo>
                    <a:pt x="1072440" y="892471"/>
                  </a:lnTo>
                  <a:lnTo>
                    <a:pt x="1069499" y="895969"/>
                  </a:lnTo>
                  <a:close/>
                </a:path>
                <a:path w="2330450" h="1436370" extrusionOk="0">
                  <a:moveTo>
                    <a:pt x="693595" y="898624"/>
                  </a:moveTo>
                  <a:lnTo>
                    <a:pt x="691735" y="895970"/>
                  </a:lnTo>
                  <a:lnTo>
                    <a:pt x="688182" y="893099"/>
                  </a:lnTo>
                  <a:lnTo>
                    <a:pt x="688806" y="888165"/>
                  </a:lnTo>
                  <a:lnTo>
                    <a:pt x="692538" y="884715"/>
                  </a:lnTo>
                  <a:lnTo>
                    <a:pt x="697031" y="883945"/>
                  </a:lnTo>
                  <a:lnTo>
                    <a:pt x="701270" y="888042"/>
                  </a:lnTo>
                  <a:lnTo>
                    <a:pt x="701579" y="892976"/>
                  </a:lnTo>
                  <a:lnTo>
                    <a:pt x="698384" y="895809"/>
                  </a:lnTo>
                  <a:lnTo>
                    <a:pt x="696654" y="898544"/>
                  </a:lnTo>
                  <a:lnTo>
                    <a:pt x="693595" y="898624"/>
                  </a:lnTo>
                  <a:close/>
                </a:path>
                <a:path w="2330450" h="1436370" extrusionOk="0">
                  <a:moveTo>
                    <a:pt x="1125479" y="897577"/>
                  </a:moveTo>
                  <a:lnTo>
                    <a:pt x="1120597" y="896604"/>
                  </a:lnTo>
                  <a:lnTo>
                    <a:pt x="1117427" y="892637"/>
                  </a:lnTo>
                  <a:lnTo>
                    <a:pt x="1116982" y="888109"/>
                  </a:lnTo>
                  <a:lnTo>
                    <a:pt x="1121388" y="884192"/>
                  </a:lnTo>
                  <a:lnTo>
                    <a:pt x="1126344" y="884253"/>
                  </a:lnTo>
                  <a:lnTo>
                    <a:pt x="1128946" y="887623"/>
                  </a:lnTo>
                  <a:lnTo>
                    <a:pt x="1131560" y="889545"/>
                  </a:lnTo>
                  <a:lnTo>
                    <a:pt x="1131405" y="892581"/>
                  </a:lnTo>
                  <a:lnTo>
                    <a:pt x="1128612" y="894239"/>
                  </a:lnTo>
                  <a:lnTo>
                    <a:pt x="1125479" y="897577"/>
                  </a:lnTo>
                  <a:close/>
                </a:path>
                <a:path w="2330450" h="1436370" extrusionOk="0">
                  <a:moveTo>
                    <a:pt x="2037967" y="897448"/>
                  </a:moveTo>
                  <a:lnTo>
                    <a:pt x="2033030" y="896733"/>
                  </a:lnTo>
                  <a:lnTo>
                    <a:pt x="2029637" y="892963"/>
                  </a:lnTo>
                  <a:lnTo>
                    <a:pt x="2028945" y="888473"/>
                  </a:lnTo>
                  <a:lnTo>
                    <a:pt x="2033135" y="884327"/>
                  </a:lnTo>
                  <a:lnTo>
                    <a:pt x="2038085" y="884099"/>
                  </a:lnTo>
                  <a:lnTo>
                    <a:pt x="2040872" y="887333"/>
                  </a:lnTo>
                  <a:lnTo>
                    <a:pt x="2043585" y="889101"/>
                  </a:lnTo>
                  <a:lnTo>
                    <a:pt x="2043603" y="892144"/>
                  </a:lnTo>
                  <a:lnTo>
                    <a:pt x="2040903" y="893949"/>
                  </a:lnTo>
                  <a:lnTo>
                    <a:pt x="2037967" y="897448"/>
                  </a:lnTo>
                  <a:close/>
                </a:path>
                <a:path w="2330450" h="1436370" extrusionOk="0">
                  <a:moveTo>
                    <a:pt x="749032" y="898840"/>
                  </a:moveTo>
                  <a:lnTo>
                    <a:pt x="744898" y="894620"/>
                  </a:lnTo>
                  <a:lnTo>
                    <a:pt x="744725" y="889674"/>
                  </a:lnTo>
                  <a:lnTo>
                    <a:pt x="747987" y="886927"/>
                  </a:lnTo>
                  <a:lnTo>
                    <a:pt x="749792" y="884229"/>
                  </a:lnTo>
                  <a:lnTo>
                    <a:pt x="752845" y="884247"/>
                  </a:lnTo>
                  <a:lnTo>
                    <a:pt x="754631" y="886951"/>
                  </a:lnTo>
                  <a:lnTo>
                    <a:pt x="758110" y="889914"/>
                  </a:lnTo>
                  <a:lnTo>
                    <a:pt x="757350" y="894836"/>
                  </a:lnTo>
                  <a:lnTo>
                    <a:pt x="753543" y="898175"/>
                  </a:lnTo>
                  <a:lnTo>
                    <a:pt x="749032" y="898840"/>
                  </a:lnTo>
                  <a:close/>
                </a:path>
                <a:path w="2330450" h="1436370" extrusionOk="0">
                  <a:moveTo>
                    <a:pt x="1182300" y="898902"/>
                  </a:moveTo>
                  <a:lnTo>
                    <a:pt x="1177351" y="898242"/>
                  </a:lnTo>
                  <a:lnTo>
                    <a:pt x="1173915" y="894509"/>
                  </a:lnTo>
                  <a:lnTo>
                    <a:pt x="1173173" y="890019"/>
                  </a:lnTo>
                  <a:lnTo>
                    <a:pt x="1177313" y="885824"/>
                  </a:lnTo>
                  <a:lnTo>
                    <a:pt x="1182270" y="885547"/>
                  </a:lnTo>
                  <a:lnTo>
                    <a:pt x="1185087" y="888750"/>
                  </a:lnTo>
                  <a:lnTo>
                    <a:pt x="1187825" y="890493"/>
                  </a:lnTo>
                  <a:lnTo>
                    <a:pt x="1187874" y="893542"/>
                  </a:lnTo>
                  <a:lnTo>
                    <a:pt x="1185193" y="895372"/>
                  </a:lnTo>
                  <a:lnTo>
                    <a:pt x="1182300" y="898902"/>
                  </a:lnTo>
                  <a:close/>
                </a:path>
                <a:path w="2330450" h="1436370" extrusionOk="0">
                  <a:moveTo>
                    <a:pt x="805278" y="900275"/>
                  </a:moveTo>
                  <a:lnTo>
                    <a:pt x="801212" y="895982"/>
                  </a:lnTo>
                  <a:lnTo>
                    <a:pt x="801132" y="891029"/>
                  </a:lnTo>
                  <a:lnTo>
                    <a:pt x="804444" y="888343"/>
                  </a:lnTo>
                  <a:lnTo>
                    <a:pt x="806298" y="885676"/>
                  </a:lnTo>
                  <a:lnTo>
                    <a:pt x="809338" y="885750"/>
                  </a:lnTo>
                  <a:lnTo>
                    <a:pt x="811081" y="888485"/>
                  </a:lnTo>
                  <a:lnTo>
                    <a:pt x="814511" y="891510"/>
                  </a:lnTo>
                  <a:lnTo>
                    <a:pt x="813664" y="896413"/>
                  </a:lnTo>
                  <a:lnTo>
                    <a:pt x="809789" y="899684"/>
                  </a:lnTo>
                  <a:lnTo>
                    <a:pt x="805278" y="900275"/>
                  </a:lnTo>
                  <a:close/>
                </a:path>
                <a:path w="2330450" h="1436370" extrusionOk="0">
                  <a:moveTo>
                    <a:pt x="1237484" y="901600"/>
                  </a:moveTo>
                  <a:lnTo>
                    <a:pt x="1234437" y="901476"/>
                  </a:lnTo>
                  <a:lnTo>
                    <a:pt x="1232744" y="898717"/>
                  </a:lnTo>
                  <a:lnTo>
                    <a:pt x="1229364" y="895631"/>
                  </a:lnTo>
                  <a:lnTo>
                    <a:pt x="1230291" y="890740"/>
                  </a:lnTo>
                  <a:lnTo>
                    <a:pt x="1234234" y="887543"/>
                  </a:lnTo>
                  <a:lnTo>
                    <a:pt x="1238763" y="887044"/>
                  </a:lnTo>
                  <a:lnTo>
                    <a:pt x="1242743" y="891399"/>
                  </a:lnTo>
                  <a:lnTo>
                    <a:pt x="1242743" y="896339"/>
                  </a:lnTo>
                  <a:lnTo>
                    <a:pt x="1239387" y="898969"/>
                  </a:lnTo>
                  <a:lnTo>
                    <a:pt x="1237484" y="901600"/>
                  </a:lnTo>
                  <a:close/>
                </a:path>
                <a:path w="2330450" h="1436370" extrusionOk="0">
                  <a:moveTo>
                    <a:pt x="439083" y="901920"/>
                  </a:moveTo>
                  <a:lnTo>
                    <a:pt x="434158" y="901131"/>
                  </a:lnTo>
                  <a:lnTo>
                    <a:pt x="430827" y="897306"/>
                  </a:lnTo>
                  <a:lnTo>
                    <a:pt x="430191" y="892809"/>
                  </a:lnTo>
                  <a:lnTo>
                    <a:pt x="434448" y="888725"/>
                  </a:lnTo>
                  <a:lnTo>
                    <a:pt x="439411" y="888571"/>
                  </a:lnTo>
                  <a:lnTo>
                    <a:pt x="442142" y="891842"/>
                  </a:lnTo>
                  <a:lnTo>
                    <a:pt x="444830" y="893653"/>
                  </a:lnTo>
                  <a:lnTo>
                    <a:pt x="444799" y="896702"/>
                  </a:lnTo>
                  <a:lnTo>
                    <a:pt x="442080" y="898470"/>
                  </a:lnTo>
                  <a:lnTo>
                    <a:pt x="439083" y="901920"/>
                  </a:lnTo>
                  <a:close/>
                </a:path>
                <a:path w="2330450" h="1436370" extrusionOk="0">
                  <a:moveTo>
                    <a:pt x="866079" y="901963"/>
                  </a:moveTo>
                  <a:lnTo>
                    <a:pt x="861173" y="901076"/>
                  </a:lnTo>
                  <a:lnTo>
                    <a:pt x="857916" y="897183"/>
                  </a:lnTo>
                  <a:lnTo>
                    <a:pt x="857372" y="892674"/>
                  </a:lnTo>
                  <a:lnTo>
                    <a:pt x="861710" y="888670"/>
                  </a:lnTo>
                  <a:lnTo>
                    <a:pt x="866679" y="888627"/>
                  </a:lnTo>
                  <a:lnTo>
                    <a:pt x="869348" y="891953"/>
                  </a:lnTo>
                  <a:lnTo>
                    <a:pt x="872005" y="893820"/>
                  </a:lnTo>
                  <a:lnTo>
                    <a:pt x="871900" y="896856"/>
                  </a:lnTo>
                  <a:lnTo>
                    <a:pt x="869144" y="898575"/>
                  </a:lnTo>
                  <a:lnTo>
                    <a:pt x="866079" y="901963"/>
                  </a:lnTo>
                  <a:close/>
                </a:path>
                <a:path w="2330450" h="1436370" extrusionOk="0">
                  <a:moveTo>
                    <a:pt x="1004032" y="804390"/>
                  </a:moveTo>
                  <a:lnTo>
                    <a:pt x="999119" y="803515"/>
                  </a:lnTo>
                  <a:lnTo>
                    <a:pt x="995850" y="799646"/>
                  </a:lnTo>
                  <a:lnTo>
                    <a:pt x="995276" y="795144"/>
                  </a:lnTo>
                  <a:lnTo>
                    <a:pt x="999601" y="791115"/>
                  </a:lnTo>
                  <a:lnTo>
                    <a:pt x="1004570" y="791041"/>
                  </a:lnTo>
                  <a:lnTo>
                    <a:pt x="1007252" y="794355"/>
                  </a:lnTo>
                  <a:lnTo>
                    <a:pt x="1009915" y="796209"/>
                  </a:lnTo>
                  <a:lnTo>
                    <a:pt x="1009835" y="799252"/>
                  </a:lnTo>
                  <a:lnTo>
                    <a:pt x="1007079" y="800983"/>
                  </a:lnTo>
                  <a:lnTo>
                    <a:pt x="1004032" y="804390"/>
                  </a:lnTo>
                  <a:close/>
                </a:path>
                <a:path w="2330450" h="1436370" extrusionOk="0">
                  <a:moveTo>
                    <a:pt x="947551" y="802954"/>
                  </a:moveTo>
                  <a:lnTo>
                    <a:pt x="942657" y="802006"/>
                  </a:lnTo>
                  <a:lnTo>
                    <a:pt x="939468" y="798057"/>
                  </a:lnTo>
                  <a:lnTo>
                    <a:pt x="938998" y="793536"/>
                  </a:lnTo>
                  <a:lnTo>
                    <a:pt x="943379" y="789593"/>
                  </a:lnTo>
                  <a:lnTo>
                    <a:pt x="948336" y="789618"/>
                  </a:lnTo>
                  <a:lnTo>
                    <a:pt x="950956" y="792975"/>
                  </a:lnTo>
                  <a:lnTo>
                    <a:pt x="953582" y="794879"/>
                  </a:lnTo>
                  <a:lnTo>
                    <a:pt x="953440" y="797922"/>
                  </a:lnTo>
                  <a:lnTo>
                    <a:pt x="950659" y="799597"/>
                  </a:lnTo>
                  <a:lnTo>
                    <a:pt x="947551" y="802954"/>
                  </a:lnTo>
                  <a:close/>
                </a:path>
                <a:path w="2330450" h="1436370" extrusionOk="0">
                  <a:moveTo>
                    <a:pt x="891224" y="801457"/>
                  </a:moveTo>
                  <a:lnTo>
                    <a:pt x="886323" y="800533"/>
                  </a:lnTo>
                  <a:lnTo>
                    <a:pt x="883116" y="796603"/>
                  </a:lnTo>
                  <a:lnTo>
                    <a:pt x="882616" y="792088"/>
                  </a:lnTo>
                  <a:lnTo>
                    <a:pt x="886985" y="788121"/>
                  </a:lnTo>
                  <a:lnTo>
                    <a:pt x="891941" y="788121"/>
                  </a:lnTo>
                  <a:lnTo>
                    <a:pt x="894579" y="791466"/>
                  </a:lnTo>
                  <a:lnTo>
                    <a:pt x="897218" y="793363"/>
                  </a:lnTo>
                  <a:lnTo>
                    <a:pt x="897094" y="796400"/>
                  </a:lnTo>
                  <a:lnTo>
                    <a:pt x="894320" y="798088"/>
                  </a:lnTo>
                  <a:lnTo>
                    <a:pt x="891224" y="801457"/>
                  </a:lnTo>
                  <a:close/>
                </a:path>
                <a:path w="2330450" h="1436370" extrusionOk="0">
                  <a:moveTo>
                    <a:pt x="1191125" y="820479"/>
                  </a:moveTo>
                  <a:lnTo>
                    <a:pt x="1188202" y="817369"/>
                  </a:lnTo>
                  <a:lnTo>
                    <a:pt x="1185409" y="815705"/>
                  </a:lnTo>
                  <a:lnTo>
                    <a:pt x="1185254" y="812675"/>
                  </a:lnTo>
                  <a:lnTo>
                    <a:pt x="1187868" y="810759"/>
                  </a:lnTo>
                  <a:lnTo>
                    <a:pt x="1190649" y="807137"/>
                  </a:lnTo>
                  <a:lnTo>
                    <a:pt x="1195617" y="807624"/>
                  </a:lnTo>
                  <a:lnTo>
                    <a:pt x="1199183" y="811246"/>
                  </a:lnTo>
                  <a:lnTo>
                    <a:pt x="1200061" y="815718"/>
                  </a:lnTo>
                  <a:lnTo>
                    <a:pt x="1196062" y="820048"/>
                  </a:lnTo>
                  <a:lnTo>
                    <a:pt x="1191125" y="820479"/>
                  </a:lnTo>
                  <a:close/>
                </a:path>
                <a:path w="2330450" h="1436370" extrusionOk="0">
                  <a:moveTo>
                    <a:pt x="404335" y="802517"/>
                  </a:moveTo>
                  <a:lnTo>
                    <a:pt x="402500" y="799844"/>
                  </a:lnTo>
                  <a:lnTo>
                    <a:pt x="398965" y="796955"/>
                  </a:lnTo>
                  <a:lnTo>
                    <a:pt x="399620" y="792027"/>
                  </a:lnTo>
                  <a:lnTo>
                    <a:pt x="403365" y="788602"/>
                  </a:lnTo>
                  <a:lnTo>
                    <a:pt x="407870" y="787862"/>
                  </a:lnTo>
                  <a:lnTo>
                    <a:pt x="412078" y="791983"/>
                  </a:lnTo>
                  <a:lnTo>
                    <a:pt x="412363" y="796924"/>
                  </a:lnTo>
                  <a:lnTo>
                    <a:pt x="409149" y="799733"/>
                  </a:lnTo>
                  <a:lnTo>
                    <a:pt x="407400" y="802462"/>
                  </a:lnTo>
                  <a:lnTo>
                    <a:pt x="404335" y="802517"/>
                  </a:lnTo>
                  <a:close/>
                </a:path>
                <a:path w="2330450" h="1436370" extrusionOk="0">
                  <a:moveTo>
                    <a:pt x="834872" y="799979"/>
                  </a:moveTo>
                  <a:lnTo>
                    <a:pt x="829972" y="799055"/>
                  </a:lnTo>
                  <a:lnTo>
                    <a:pt x="826759" y="795125"/>
                  </a:lnTo>
                  <a:lnTo>
                    <a:pt x="826258" y="790610"/>
                  </a:lnTo>
                  <a:lnTo>
                    <a:pt x="830627" y="786643"/>
                  </a:lnTo>
                  <a:lnTo>
                    <a:pt x="835589" y="786643"/>
                  </a:lnTo>
                  <a:lnTo>
                    <a:pt x="838228" y="789994"/>
                  </a:lnTo>
                  <a:lnTo>
                    <a:pt x="840860" y="791885"/>
                  </a:lnTo>
                  <a:lnTo>
                    <a:pt x="840743" y="794922"/>
                  </a:lnTo>
                  <a:lnTo>
                    <a:pt x="837962" y="796610"/>
                  </a:lnTo>
                  <a:lnTo>
                    <a:pt x="834872" y="799979"/>
                  </a:lnTo>
                  <a:close/>
                </a:path>
                <a:path w="2330450" h="1436370" extrusionOk="0">
                  <a:moveTo>
                    <a:pt x="822223" y="823239"/>
                  </a:moveTo>
                  <a:lnTo>
                    <a:pt x="819176" y="823122"/>
                  </a:lnTo>
                  <a:lnTo>
                    <a:pt x="817483" y="820356"/>
                  </a:lnTo>
                  <a:lnTo>
                    <a:pt x="814103" y="817276"/>
                  </a:lnTo>
                  <a:lnTo>
                    <a:pt x="815024" y="812385"/>
                  </a:lnTo>
                  <a:lnTo>
                    <a:pt x="818966" y="809188"/>
                  </a:lnTo>
                  <a:lnTo>
                    <a:pt x="823502" y="808689"/>
                  </a:lnTo>
                  <a:lnTo>
                    <a:pt x="827482" y="813044"/>
                  </a:lnTo>
                  <a:lnTo>
                    <a:pt x="827482" y="817985"/>
                  </a:lnTo>
                  <a:lnTo>
                    <a:pt x="824120" y="820615"/>
                  </a:lnTo>
                  <a:lnTo>
                    <a:pt x="822223" y="823239"/>
                  </a:lnTo>
                  <a:close/>
                </a:path>
                <a:path w="2330450" h="1436370" extrusionOk="0">
                  <a:moveTo>
                    <a:pt x="351778" y="799961"/>
                  </a:moveTo>
                  <a:lnTo>
                    <a:pt x="346976" y="798987"/>
                  </a:lnTo>
                  <a:lnTo>
                    <a:pt x="343627" y="795556"/>
                  </a:lnTo>
                  <a:lnTo>
                    <a:pt x="342589" y="791170"/>
                  </a:lnTo>
                  <a:lnTo>
                    <a:pt x="346884" y="786748"/>
                  </a:lnTo>
                  <a:lnTo>
                    <a:pt x="351840" y="786550"/>
                  </a:lnTo>
                  <a:lnTo>
                    <a:pt x="354627" y="789858"/>
                  </a:lnTo>
                  <a:lnTo>
                    <a:pt x="359255" y="792957"/>
                  </a:lnTo>
                  <a:lnTo>
                    <a:pt x="354670" y="796314"/>
                  </a:lnTo>
                  <a:lnTo>
                    <a:pt x="351778" y="799961"/>
                  </a:lnTo>
                  <a:close/>
                </a:path>
                <a:path w="2330450" h="1436370" extrusionOk="0">
                  <a:moveTo>
                    <a:pt x="1207556" y="798353"/>
                  </a:moveTo>
                  <a:lnTo>
                    <a:pt x="1202606" y="797725"/>
                  </a:lnTo>
                  <a:lnTo>
                    <a:pt x="1199140" y="794010"/>
                  </a:lnTo>
                  <a:lnTo>
                    <a:pt x="1198373" y="789526"/>
                  </a:lnTo>
                  <a:lnTo>
                    <a:pt x="1202483" y="785306"/>
                  </a:lnTo>
                  <a:lnTo>
                    <a:pt x="1207433" y="784998"/>
                  </a:lnTo>
                  <a:lnTo>
                    <a:pt x="1210269" y="788183"/>
                  </a:lnTo>
                  <a:lnTo>
                    <a:pt x="1213019" y="789908"/>
                  </a:lnTo>
                  <a:lnTo>
                    <a:pt x="1213093" y="792957"/>
                  </a:lnTo>
                  <a:lnTo>
                    <a:pt x="1210436" y="794811"/>
                  </a:lnTo>
                  <a:lnTo>
                    <a:pt x="1207556" y="798353"/>
                  </a:lnTo>
                  <a:close/>
                </a:path>
                <a:path w="2330450" h="1436370" extrusionOk="0">
                  <a:moveTo>
                    <a:pt x="1247594" y="822019"/>
                  </a:moveTo>
                  <a:lnTo>
                    <a:pt x="1243305" y="817978"/>
                  </a:lnTo>
                  <a:lnTo>
                    <a:pt x="1242947" y="813044"/>
                  </a:lnTo>
                  <a:lnTo>
                    <a:pt x="1246111" y="810174"/>
                  </a:lnTo>
                  <a:lnTo>
                    <a:pt x="1247810" y="807420"/>
                  </a:lnTo>
                  <a:lnTo>
                    <a:pt x="1250857" y="807316"/>
                  </a:lnTo>
                  <a:lnTo>
                    <a:pt x="1252748" y="809940"/>
                  </a:lnTo>
                  <a:lnTo>
                    <a:pt x="1256338" y="812767"/>
                  </a:lnTo>
                  <a:lnTo>
                    <a:pt x="1255776" y="817714"/>
                  </a:lnTo>
                  <a:lnTo>
                    <a:pt x="1252093" y="821212"/>
                  </a:lnTo>
                  <a:lnTo>
                    <a:pt x="1247594" y="822019"/>
                  </a:lnTo>
                  <a:close/>
                </a:path>
                <a:path w="2330450" h="1436370" extrusionOk="0">
                  <a:moveTo>
                    <a:pt x="774133" y="798267"/>
                  </a:moveTo>
                  <a:lnTo>
                    <a:pt x="770067" y="793973"/>
                  </a:lnTo>
                  <a:lnTo>
                    <a:pt x="769987" y="789021"/>
                  </a:lnTo>
                  <a:lnTo>
                    <a:pt x="773299" y="786335"/>
                  </a:lnTo>
                  <a:lnTo>
                    <a:pt x="775153" y="783668"/>
                  </a:lnTo>
                  <a:lnTo>
                    <a:pt x="778193" y="783748"/>
                  </a:lnTo>
                  <a:lnTo>
                    <a:pt x="779936" y="786476"/>
                  </a:lnTo>
                  <a:lnTo>
                    <a:pt x="783366" y="789501"/>
                  </a:lnTo>
                  <a:lnTo>
                    <a:pt x="782519" y="794404"/>
                  </a:lnTo>
                  <a:lnTo>
                    <a:pt x="778644" y="797681"/>
                  </a:lnTo>
                  <a:lnTo>
                    <a:pt x="774133" y="798267"/>
                  </a:lnTo>
                  <a:close/>
                </a:path>
                <a:path w="2330450" h="1436370" extrusionOk="0">
                  <a:moveTo>
                    <a:pt x="1146743" y="796887"/>
                  </a:moveTo>
                  <a:lnTo>
                    <a:pt x="1142454" y="792846"/>
                  </a:lnTo>
                  <a:lnTo>
                    <a:pt x="1142096" y="787912"/>
                  </a:lnTo>
                  <a:lnTo>
                    <a:pt x="1145260" y="785047"/>
                  </a:lnTo>
                  <a:lnTo>
                    <a:pt x="1146959" y="782288"/>
                  </a:lnTo>
                  <a:lnTo>
                    <a:pt x="1150006" y="782183"/>
                  </a:lnTo>
                  <a:lnTo>
                    <a:pt x="1151891" y="784807"/>
                  </a:lnTo>
                  <a:lnTo>
                    <a:pt x="1155481" y="787635"/>
                  </a:lnTo>
                  <a:lnTo>
                    <a:pt x="1154919" y="792587"/>
                  </a:lnTo>
                  <a:lnTo>
                    <a:pt x="1151236" y="796080"/>
                  </a:lnTo>
                  <a:lnTo>
                    <a:pt x="1146743" y="796887"/>
                  </a:lnTo>
                  <a:close/>
                </a:path>
                <a:path w="2330450" h="1436370" extrusionOk="0">
                  <a:moveTo>
                    <a:pt x="396345" y="823473"/>
                  </a:moveTo>
                  <a:lnTo>
                    <a:pt x="391389" y="822882"/>
                  </a:lnTo>
                  <a:lnTo>
                    <a:pt x="387904" y="819186"/>
                  </a:lnTo>
                  <a:lnTo>
                    <a:pt x="387113" y="814707"/>
                  </a:lnTo>
                  <a:lnTo>
                    <a:pt x="391197" y="810457"/>
                  </a:lnTo>
                  <a:lnTo>
                    <a:pt x="396141" y="810124"/>
                  </a:lnTo>
                  <a:lnTo>
                    <a:pt x="399002" y="813291"/>
                  </a:lnTo>
                  <a:lnTo>
                    <a:pt x="401758" y="815003"/>
                  </a:lnTo>
                  <a:lnTo>
                    <a:pt x="401857" y="818046"/>
                  </a:lnTo>
                  <a:lnTo>
                    <a:pt x="399200" y="819913"/>
                  </a:lnTo>
                  <a:lnTo>
                    <a:pt x="396345" y="823473"/>
                  </a:lnTo>
                  <a:close/>
                </a:path>
                <a:path w="2330450" h="1436370" extrusionOk="0">
                  <a:moveTo>
                    <a:pt x="447821" y="823393"/>
                  </a:moveTo>
                  <a:lnTo>
                    <a:pt x="443786" y="819087"/>
                  </a:lnTo>
                  <a:lnTo>
                    <a:pt x="443711" y="814135"/>
                  </a:lnTo>
                  <a:lnTo>
                    <a:pt x="447036" y="811461"/>
                  </a:lnTo>
                  <a:lnTo>
                    <a:pt x="448896" y="808806"/>
                  </a:lnTo>
                  <a:lnTo>
                    <a:pt x="451949" y="808886"/>
                  </a:lnTo>
                  <a:lnTo>
                    <a:pt x="453679" y="811627"/>
                  </a:lnTo>
                  <a:lnTo>
                    <a:pt x="457103" y="814664"/>
                  </a:lnTo>
                  <a:lnTo>
                    <a:pt x="456225" y="819561"/>
                  </a:lnTo>
                  <a:lnTo>
                    <a:pt x="452344" y="822820"/>
                  </a:lnTo>
                  <a:lnTo>
                    <a:pt x="447821" y="823393"/>
                  </a:lnTo>
                  <a:close/>
                </a:path>
                <a:path w="2330450" h="1436370" extrusionOk="0">
                  <a:moveTo>
                    <a:pt x="875967" y="824693"/>
                  </a:moveTo>
                  <a:lnTo>
                    <a:pt x="874125" y="822026"/>
                  </a:lnTo>
                  <a:lnTo>
                    <a:pt x="870590" y="819136"/>
                  </a:lnTo>
                  <a:lnTo>
                    <a:pt x="871245" y="814209"/>
                  </a:lnTo>
                  <a:lnTo>
                    <a:pt x="874990" y="810784"/>
                  </a:lnTo>
                  <a:lnTo>
                    <a:pt x="879495" y="810038"/>
                  </a:lnTo>
                  <a:lnTo>
                    <a:pt x="883703" y="814165"/>
                  </a:lnTo>
                  <a:lnTo>
                    <a:pt x="883981" y="819106"/>
                  </a:lnTo>
                  <a:lnTo>
                    <a:pt x="880768" y="821915"/>
                  </a:lnTo>
                  <a:lnTo>
                    <a:pt x="879019" y="824643"/>
                  </a:lnTo>
                  <a:lnTo>
                    <a:pt x="875967" y="824693"/>
                  </a:lnTo>
                  <a:close/>
                </a:path>
                <a:path w="2330450" h="1436370" extrusionOk="0">
                  <a:moveTo>
                    <a:pt x="721279" y="798125"/>
                  </a:moveTo>
                  <a:lnTo>
                    <a:pt x="718239" y="797965"/>
                  </a:lnTo>
                  <a:lnTo>
                    <a:pt x="716571" y="795181"/>
                  </a:lnTo>
                  <a:lnTo>
                    <a:pt x="713221" y="792064"/>
                  </a:lnTo>
                  <a:lnTo>
                    <a:pt x="714204" y="787191"/>
                  </a:lnTo>
                  <a:lnTo>
                    <a:pt x="718184" y="784031"/>
                  </a:lnTo>
                  <a:lnTo>
                    <a:pt x="722726" y="783594"/>
                  </a:lnTo>
                  <a:lnTo>
                    <a:pt x="726649" y="787986"/>
                  </a:lnTo>
                  <a:lnTo>
                    <a:pt x="726594" y="792926"/>
                  </a:lnTo>
                  <a:lnTo>
                    <a:pt x="723207" y="795513"/>
                  </a:lnTo>
                  <a:lnTo>
                    <a:pt x="721279" y="798125"/>
                  </a:lnTo>
                  <a:close/>
                </a:path>
                <a:path w="2330450" h="1436370" extrusionOk="0">
                  <a:moveTo>
                    <a:pt x="932318" y="826171"/>
                  </a:moveTo>
                  <a:lnTo>
                    <a:pt x="930483" y="823498"/>
                  </a:lnTo>
                  <a:lnTo>
                    <a:pt x="926942" y="820615"/>
                  </a:lnTo>
                  <a:lnTo>
                    <a:pt x="927603" y="815681"/>
                  </a:lnTo>
                  <a:lnTo>
                    <a:pt x="931348" y="812256"/>
                  </a:lnTo>
                  <a:lnTo>
                    <a:pt x="935853" y="811517"/>
                  </a:lnTo>
                  <a:lnTo>
                    <a:pt x="940061" y="815644"/>
                  </a:lnTo>
                  <a:lnTo>
                    <a:pt x="940339" y="820584"/>
                  </a:lnTo>
                  <a:lnTo>
                    <a:pt x="937126" y="823393"/>
                  </a:lnTo>
                  <a:lnTo>
                    <a:pt x="935377" y="826122"/>
                  </a:lnTo>
                  <a:lnTo>
                    <a:pt x="932318" y="826171"/>
                  </a:lnTo>
                  <a:close/>
                </a:path>
                <a:path w="2330450" h="1436370" extrusionOk="0">
                  <a:moveTo>
                    <a:pt x="238865" y="796961"/>
                  </a:moveTo>
                  <a:lnTo>
                    <a:pt x="233940" y="796172"/>
                  </a:lnTo>
                  <a:lnTo>
                    <a:pt x="230609" y="792347"/>
                  </a:lnTo>
                  <a:lnTo>
                    <a:pt x="229972" y="787850"/>
                  </a:lnTo>
                  <a:lnTo>
                    <a:pt x="234224" y="783766"/>
                  </a:lnTo>
                  <a:lnTo>
                    <a:pt x="239186" y="783606"/>
                  </a:lnTo>
                  <a:lnTo>
                    <a:pt x="241924" y="786877"/>
                  </a:lnTo>
                  <a:lnTo>
                    <a:pt x="244612" y="788694"/>
                  </a:lnTo>
                  <a:lnTo>
                    <a:pt x="244581" y="791743"/>
                  </a:lnTo>
                  <a:lnTo>
                    <a:pt x="241862" y="793511"/>
                  </a:lnTo>
                  <a:lnTo>
                    <a:pt x="238865" y="796961"/>
                  </a:lnTo>
                  <a:close/>
                </a:path>
                <a:path w="2330450" h="1436370" extrusionOk="0">
                  <a:moveTo>
                    <a:pt x="991296" y="827680"/>
                  </a:moveTo>
                  <a:lnTo>
                    <a:pt x="988249" y="827557"/>
                  </a:lnTo>
                  <a:lnTo>
                    <a:pt x="986556" y="824798"/>
                  </a:lnTo>
                  <a:lnTo>
                    <a:pt x="983176" y="821711"/>
                  </a:lnTo>
                  <a:lnTo>
                    <a:pt x="984097" y="816820"/>
                  </a:lnTo>
                  <a:lnTo>
                    <a:pt x="988039" y="813623"/>
                  </a:lnTo>
                  <a:lnTo>
                    <a:pt x="992575" y="813124"/>
                  </a:lnTo>
                  <a:lnTo>
                    <a:pt x="996555" y="817479"/>
                  </a:lnTo>
                  <a:lnTo>
                    <a:pt x="996555" y="822420"/>
                  </a:lnTo>
                  <a:lnTo>
                    <a:pt x="993193" y="825050"/>
                  </a:lnTo>
                  <a:lnTo>
                    <a:pt x="991296" y="827680"/>
                  </a:lnTo>
                  <a:close/>
                </a:path>
                <a:path w="2330450" h="1436370" extrusionOk="0">
                  <a:moveTo>
                    <a:pt x="1048939" y="827890"/>
                  </a:moveTo>
                  <a:lnTo>
                    <a:pt x="1043983" y="827329"/>
                  </a:lnTo>
                  <a:lnTo>
                    <a:pt x="1040479" y="823652"/>
                  </a:lnTo>
                  <a:lnTo>
                    <a:pt x="1039663" y="819173"/>
                  </a:lnTo>
                  <a:lnTo>
                    <a:pt x="1043717" y="814898"/>
                  </a:lnTo>
                  <a:lnTo>
                    <a:pt x="1048667" y="814541"/>
                  </a:lnTo>
                  <a:lnTo>
                    <a:pt x="1051547" y="817695"/>
                  </a:lnTo>
                  <a:lnTo>
                    <a:pt x="1054315" y="819389"/>
                  </a:lnTo>
                  <a:lnTo>
                    <a:pt x="1054420" y="822426"/>
                  </a:lnTo>
                  <a:lnTo>
                    <a:pt x="1051775" y="824311"/>
                  </a:lnTo>
                  <a:lnTo>
                    <a:pt x="1048939" y="827890"/>
                  </a:lnTo>
                  <a:close/>
                </a:path>
                <a:path w="2330450" h="1436370" extrusionOk="0">
                  <a:moveTo>
                    <a:pt x="856291" y="812903"/>
                  </a:moveTo>
                  <a:lnTo>
                    <a:pt x="853250" y="812767"/>
                  </a:lnTo>
                  <a:lnTo>
                    <a:pt x="851563" y="809995"/>
                  </a:lnTo>
                  <a:lnTo>
                    <a:pt x="848202" y="806897"/>
                  </a:lnTo>
                  <a:lnTo>
                    <a:pt x="849147" y="802012"/>
                  </a:lnTo>
                  <a:lnTo>
                    <a:pt x="853108" y="798833"/>
                  </a:lnTo>
                  <a:lnTo>
                    <a:pt x="857644" y="798365"/>
                  </a:lnTo>
                  <a:lnTo>
                    <a:pt x="861599" y="802733"/>
                  </a:lnTo>
                  <a:lnTo>
                    <a:pt x="861568" y="807673"/>
                  </a:lnTo>
                  <a:lnTo>
                    <a:pt x="858206" y="810285"/>
                  </a:lnTo>
                  <a:lnTo>
                    <a:pt x="856291" y="812903"/>
                  </a:lnTo>
                  <a:close/>
                </a:path>
                <a:path w="2330450" h="1436370" extrusionOk="0">
                  <a:moveTo>
                    <a:pt x="430042" y="811788"/>
                  </a:moveTo>
                  <a:lnTo>
                    <a:pt x="425136" y="810901"/>
                  </a:lnTo>
                  <a:lnTo>
                    <a:pt x="421885" y="807008"/>
                  </a:lnTo>
                  <a:lnTo>
                    <a:pt x="421335" y="802499"/>
                  </a:lnTo>
                  <a:lnTo>
                    <a:pt x="425679" y="798495"/>
                  </a:lnTo>
                  <a:lnTo>
                    <a:pt x="430648" y="798451"/>
                  </a:lnTo>
                  <a:lnTo>
                    <a:pt x="433317" y="801772"/>
                  </a:lnTo>
                  <a:lnTo>
                    <a:pt x="435975" y="803644"/>
                  </a:lnTo>
                  <a:lnTo>
                    <a:pt x="435863" y="806681"/>
                  </a:lnTo>
                  <a:lnTo>
                    <a:pt x="433107" y="808400"/>
                  </a:lnTo>
                  <a:lnTo>
                    <a:pt x="430042" y="811788"/>
                  </a:lnTo>
                  <a:close/>
                </a:path>
                <a:path w="2330450" h="1436370" extrusionOk="0">
                  <a:moveTo>
                    <a:pt x="369489" y="811603"/>
                  </a:moveTo>
                  <a:lnTo>
                    <a:pt x="366566" y="808498"/>
                  </a:lnTo>
                  <a:lnTo>
                    <a:pt x="363773" y="806829"/>
                  </a:lnTo>
                  <a:lnTo>
                    <a:pt x="363618" y="803798"/>
                  </a:lnTo>
                  <a:lnTo>
                    <a:pt x="366232" y="801876"/>
                  </a:lnTo>
                  <a:lnTo>
                    <a:pt x="369013" y="798260"/>
                  </a:lnTo>
                  <a:lnTo>
                    <a:pt x="373981" y="798747"/>
                  </a:lnTo>
                  <a:lnTo>
                    <a:pt x="377547" y="802369"/>
                  </a:lnTo>
                  <a:lnTo>
                    <a:pt x="378418" y="806847"/>
                  </a:lnTo>
                  <a:lnTo>
                    <a:pt x="374426" y="811178"/>
                  </a:lnTo>
                  <a:lnTo>
                    <a:pt x="369489" y="811603"/>
                  </a:lnTo>
                  <a:close/>
                </a:path>
                <a:path w="2330450" h="1436370" extrusionOk="0">
                  <a:moveTo>
                    <a:pt x="913718" y="813205"/>
                  </a:moveTo>
                  <a:lnTo>
                    <a:pt x="908786" y="812447"/>
                  </a:lnTo>
                  <a:lnTo>
                    <a:pt x="905431" y="808646"/>
                  </a:lnTo>
                  <a:lnTo>
                    <a:pt x="904769" y="804149"/>
                  </a:lnTo>
                  <a:lnTo>
                    <a:pt x="909002" y="800035"/>
                  </a:lnTo>
                  <a:lnTo>
                    <a:pt x="913959" y="799862"/>
                  </a:lnTo>
                  <a:lnTo>
                    <a:pt x="916715" y="803114"/>
                  </a:lnTo>
                  <a:lnTo>
                    <a:pt x="919421" y="804907"/>
                  </a:lnTo>
                  <a:lnTo>
                    <a:pt x="919403" y="807950"/>
                  </a:lnTo>
                  <a:lnTo>
                    <a:pt x="916690" y="809730"/>
                  </a:lnTo>
                  <a:lnTo>
                    <a:pt x="913718" y="813205"/>
                  </a:lnTo>
                  <a:close/>
                </a:path>
                <a:path w="2330450" h="1436370" extrusionOk="0">
                  <a:moveTo>
                    <a:pt x="965811" y="814627"/>
                  </a:moveTo>
                  <a:lnTo>
                    <a:pt x="961523" y="810586"/>
                  </a:lnTo>
                  <a:lnTo>
                    <a:pt x="961164" y="805652"/>
                  </a:lnTo>
                  <a:lnTo>
                    <a:pt x="964322" y="802788"/>
                  </a:lnTo>
                  <a:lnTo>
                    <a:pt x="966028" y="800028"/>
                  </a:lnTo>
                  <a:lnTo>
                    <a:pt x="969080" y="799923"/>
                  </a:lnTo>
                  <a:lnTo>
                    <a:pt x="970965" y="802554"/>
                  </a:lnTo>
                  <a:lnTo>
                    <a:pt x="974556" y="805375"/>
                  </a:lnTo>
                  <a:lnTo>
                    <a:pt x="973993" y="810328"/>
                  </a:lnTo>
                  <a:lnTo>
                    <a:pt x="970304" y="813820"/>
                  </a:lnTo>
                  <a:lnTo>
                    <a:pt x="965811" y="814627"/>
                  </a:lnTo>
                  <a:close/>
                </a:path>
                <a:path w="2330450" h="1436370" extrusionOk="0">
                  <a:moveTo>
                    <a:pt x="1025450" y="817325"/>
                  </a:moveTo>
                  <a:lnTo>
                    <a:pt x="1022404" y="817221"/>
                  </a:lnTo>
                  <a:lnTo>
                    <a:pt x="1020692" y="814467"/>
                  </a:lnTo>
                  <a:lnTo>
                    <a:pt x="1017300" y="811400"/>
                  </a:lnTo>
                  <a:lnTo>
                    <a:pt x="1018196" y="806509"/>
                  </a:lnTo>
                  <a:lnTo>
                    <a:pt x="1022114" y="803287"/>
                  </a:lnTo>
                  <a:lnTo>
                    <a:pt x="1026643" y="802757"/>
                  </a:lnTo>
                  <a:lnTo>
                    <a:pt x="1030647" y="807094"/>
                  </a:lnTo>
                  <a:lnTo>
                    <a:pt x="1030678" y="812040"/>
                  </a:lnTo>
                  <a:lnTo>
                    <a:pt x="1027335" y="814683"/>
                  </a:lnTo>
                  <a:lnTo>
                    <a:pt x="1025450" y="817325"/>
                  </a:lnTo>
                  <a:close/>
                </a:path>
                <a:path w="2330450" h="1436370" extrusionOk="0">
                  <a:moveTo>
                    <a:pt x="1229500" y="810291"/>
                  </a:moveTo>
                  <a:lnTo>
                    <a:pt x="1224575" y="809441"/>
                  </a:lnTo>
                  <a:lnTo>
                    <a:pt x="1221294" y="805585"/>
                  </a:lnTo>
                  <a:lnTo>
                    <a:pt x="1220700" y="801082"/>
                  </a:lnTo>
                  <a:lnTo>
                    <a:pt x="1225007" y="797035"/>
                  </a:lnTo>
                  <a:lnTo>
                    <a:pt x="1229982" y="796948"/>
                  </a:lnTo>
                  <a:lnTo>
                    <a:pt x="1232676" y="800250"/>
                  </a:lnTo>
                  <a:lnTo>
                    <a:pt x="1235352" y="802098"/>
                  </a:lnTo>
                  <a:lnTo>
                    <a:pt x="1235272" y="805135"/>
                  </a:lnTo>
                  <a:lnTo>
                    <a:pt x="1232534" y="806872"/>
                  </a:lnTo>
                  <a:lnTo>
                    <a:pt x="1229500" y="810291"/>
                  </a:lnTo>
                  <a:close/>
                </a:path>
                <a:path w="2330450" h="1436370" extrusionOk="0">
                  <a:moveTo>
                    <a:pt x="797362" y="811387"/>
                  </a:moveTo>
                  <a:lnTo>
                    <a:pt x="795521" y="808720"/>
                  </a:lnTo>
                  <a:lnTo>
                    <a:pt x="791986" y="805831"/>
                  </a:lnTo>
                  <a:lnTo>
                    <a:pt x="792641" y="800903"/>
                  </a:lnTo>
                  <a:lnTo>
                    <a:pt x="796386" y="797472"/>
                  </a:lnTo>
                  <a:lnTo>
                    <a:pt x="800885" y="796739"/>
                  </a:lnTo>
                  <a:lnTo>
                    <a:pt x="805099" y="800860"/>
                  </a:lnTo>
                  <a:lnTo>
                    <a:pt x="805377" y="805800"/>
                  </a:lnTo>
                  <a:lnTo>
                    <a:pt x="802170" y="808615"/>
                  </a:lnTo>
                  <a:lnTo>
                    <a:pt x="800415" y="811338"/>
                  </a:lnTo>
                  <a:lnTo>
                    <a:pt x="797362" y="811387"/>
                  </a:lnTo>
                  <a:close/>
                </a:path>
                <a:path w="2330450" h="1436370" extrusionOk="0">
                  <a:moveTo>
                    <a:pt x="1081672" y="818828"/>
                  </a:moveTo>
                  <a:lnTo>
                    <a:pt x="1078632" y="818668"/>
                  </a:lnTo>
                  <a:lnTo>
                    <a:pt x="1076963" y="815890"/>
                  </a:lnTo>
                  <a:lnTo>
                    <a:pt x="1073620" y="812767"/>
                  </a:lnTo>
                  <a:lnTo>
                    <a:pt x="1074597" y="807901"/>
                  </a:lnTo>
                  <a:lnTo>
                    <a:pt x="1078582" y="804741"/>
                  </a:lnTo>
                  <a:lnTo>
                    <a:pt x="1083118" y="804297"/>
                  </a:lnTo>
                  <a:lnTo>
                    <a:pt x="1087048" y="808689"/>
                  </a:lnTo>
                  <a:lnTo>
                    <a:pt x="1086987" y="813629"/>
                  </a:lnTo>
                  <a:lnTo>
                    <a:pt x="1083600" y="816217"/>
                  </a:lnTo>
                  <a:lnTo>
                    <a:pt x="1081672" y="818828"/>
                  </a:lnTo>
                  <a:close/>
                </a:path>
                <a:path w="2330450" h="1436370" extrusionOk="0">
                  <a:moveTo>
                    <a:pt x="1168637" y="808615"/>
                  </a:moveTo>
                  <a:lnTo>
                    <a:pt x="1164577" y="804322"/>
                  </a:lnTo>
                  <a:lnTo>
                    <a:pt x="1164491" y="799369"/>
                  </a:lnTo>
                  <a:lnTo>
                    <a:pt x="1167803" y="796677"/>
                  </a:lnTo>
                  <a:lnTo>
                    <a:pt x="1169657" y="794016"/>
                  </a:lnTo>
                  <a:lnTo>
                    <a:pt x="1172704" y="794090"/>
                  </a:lnTo>
                  <a:lnTo>
                    <a:pt x="1174446" y="796825"/>
                  </a:lnTo>
                  <a:lnTo>
                    <a:pt x="1177876" y="799850"/>
                  </a:lnTo>
                  <a:lnTo>
                    <a:pt x="1177023" y="804753"/>
                  </a:lnTo>
                  <a:lnTo>
                    <a:pt x="1173155" y="808024"/>
                  </a:lnTo>
                  <a:lnTo>
                    <a:pt x="1168637" y="808615"/>
                  </a:lnTo>
                  <a:close/>
                </a:path>
                <a:path w="2330450" h="1436370" extrusionOk="0">
                  <a:moveTo>
                    <a:pt x="1509849" y="817664"/>
                  </a:moveTo>
                  <a:lnTo>
                    <a:pt x="1504924" y="816857"/>
                  </a:lnTo>
                  <a:lnTo>
                    <a:pt x="1501611" y="813014"/>
                  </a:lnTo>
                  <a:lnTo>
                    <a:pt x="1500993" y="808517"/>
                  </a:lnTo>
                  <a:lnTo>
                    <a:pt x="1505270" y="804445"/>
                  </a:lnTo>
                  <a:lnTo>
                    <a:pt x="1510238" y="804322"/>
                  </a:lnTo>
                  <a:lnTo>
                    <a:pt x="1512957" y="807605"/>
                  </a:lnTo>
                  <a:lnTo>
                    <a:pt x="1515645" y="809435"/>
                  </a:lnTo>
                  <a:lnTo>
                    <a:pt x="1515583" y="812478"/>
                  </a:lnTo>
                  <a:lnTo>
                    <a:pt x="1512858" y="814227"/>
                  </a:lnTo>
                  <a:lnTo>
                    <a:pt x="1509849" y="817664"/>
                  </a:lnTo>
                  <a:close/>
                </a:path>
                <a:path w="2330450" h="1436370" extrusionOk="0">
                  <a:moveTo>
                    <a:pt x="740381" y="808714"/>
                  </a:moveTo>
                  <a:lnTo>
                    <a:pt x="736092" y="804673"/>
                  </a:lnTo>
                  <a:lnTo>
                    <a:pt x="735734" y="799739"/>
                  </a:lnTo>
                  <a:lnTo>
                    <a:pt x="738891" y="796874"/>
                  </a:lnTo>
                  <a:lnTo>
                    <a:pt x="740597" y="794115"/>
                  </a:lnTo>
                  <a:lnTo>
                    <a:pt x="743650" y="794010"/>
                  </a:lnTo>
                  <a:lnTo>
                    <a:pt x="745534" y="796634"/>
                  </a:lnTo>
                  <a:lnTo>
                    <a:pt x="749125" y="799462"/>
                  </a:lnTo>
                  <a:lnTo>
                    <a:pt x="748562" y="804414"/>
                  </a:lnTo>
                  <a:lnTo>
                    <a:pt x="744873" y="807907"/>
                  </a:lnTo>
                  <a:lnTo>
                    <a:pt x="740381" y="808714"/>
                  </a:lnTo>
                  <a:close/>
                </a:path>
                <a:path w="2330450" h="1436370" extrusionOk="0">
                  <a:moveTo>
                    <a:pt x="222656" y="819001"/>
                  </a:moveTo>
                  <a:lnTo>
                    <a:pt x="219739" y="815890"/>
                  </a:lnTo>
                  <a:lnTo>
                    <a:pt x="216946" y="814227"/>
                  </a:lnTo>
                  <a:lnTo>
                    <a:pt x="216785" y="811203"/>
                  </a:lnTo>
                  <a:lnTo>
                    <a:pt x="219405" y="809281"/>
                  </a:lnTo>
                  <a:lnTo>
                    <a:pt x="222186" y="805665"/>
                  </a:lnTo>
                  <a:lnTo>
                    <a:pt x="227148" y="806145"/>
                  </a:lnTo>
                  <a:lnTo>
                    <a:pt x="230720" y="809767"/>
                  </a:lnTo>
                  <a:lnTo>
                    <a:pt x="231591" y="814239"/>
                  </a:lnTo>
                  <a:lnTo>
                    <a:pt x="227599" y="818570"/>
                  </a:lnTo>
                  <a:lnTo>
                    <a:pt x="222656" y="819001"/>
                  </a:lnTo>
                  <a:close/>
                </a:path>
                <a:path w="2330450" h="1436370" extrusionOk="0">
                  <a:moveTo>
                    <a:pt x="710533" y="819118"/>
                  </a:moveTo>
                  <a:lnTo>
                    <a:pt x="705602" y="818360"/>
                  </a:lnTo>
                  <a:lnTo>
                    <a:pt x="702246" y="814566"/>
                  </a:lnTo>
                  <a:lnTo>
                    <a:pt x="701585" y="810063"/>
                  </a:lnTo>
                  <a:lnTo>
                    <a:pt x="705818" y="805948"/>
                  </a:lnTo>
                  <a:lnTo>
                    <a:pt x="710774" y="805776"/>
                  </a:lnTo>
                  <a:lnTo>
                    <a:pt x="713530" y="809028"/>
                  </a:lnTo>
                  <a:lnTo>
                    <a:pt x="716237" y="810820"/>
                  </a:lnTo>
                  <a:lnTo>
                    <a:pt x="716218" y="813864"/>
                  </a:lnTo>
                  <a:lnTo>
                    <a:pt x="713506" y="815644"/>
                  </a:lnTo>
                  <a:lnTo>
                    <a:pt x="710533" y="819118"/>
                  </a:lnTo>
                  <a:close/>
                </a:path>
                <a:path w="2330450" h="1436370" extrusionOk="0">
                  <a:moveTo>
                    <a:pt x="261216" y="808739"/>
                  </a:moveTo>
                  <a:lnTo>
                    <a:pt x="256279" y="808030"/>
                  </a:lnTo>
                  <a:lnTo>
                    <a:pt x="252892" y="804260"/>
                  </a:lnTo>
                  <a:lnTo>
                    <a:pt x="252194" y="799764"/>
                  </a:lnTo>
                  <a:lnTo>
                    <a:pt x="256384" y="795618"/>
                  </a:lnTo>
                  <a:lnTo>
                    <a:pt x="261334" y="795396"/>
                  </a:lnTo>
                  <a:lnTo>
                    <a:pt x="264121" y="798624"/>
                  </a:lnTo>
                  <a:lnTo>
                    <a:pt x="266834" y="800398"/>
                  </a:lnTo>
                  <a:lnTo>
                    <a:pt x="266852" y="803441"/>
                  </a:lnTo>
                  <a:lnTo>
                    <a:pt x="264158" y="805246"/>
                  </a:lnTo>
                  <a:lnTo>
                    <a:pt x="261216" y="808739"/>
                  </a:lnTo>
                  <a:close/>
                </a:path>
                <a:path w="2330450" h="1436370" extrusionOk="0">
                  <a:moveTo>
                    <a:pt x="1112391" y="807180"/>
                  </a:moveTo>
                  <a:lnTo>
                    <a:pt x="1108257" y="802954"/>
                  </a:lnTo>
                  <a:lnTo>
                    <a:pt x="1108084" y="798008"/>
                  </a:lnTo>
                  <a:lnTo>
                    <a:pt x="1111346" y="795267"/>
                  </a:lnTo>
                  <a:lnTo>
                    <a:pt x="1113151" y="792569"/>
                  </a:lnTo>
                  <a:lnTo>
                    <a:pt x="1116204" y="792587"/>
                  </a:lnTo>
                  <a:lnTo>
                    <a:pt x="1117990" y="795291"/>
                  </a:lnTo>
                  <a:lnTo>
                    <a:pt x="1121475" y="798254"/>
                  </a:lnTo>
                  <a:lnTo>
                    <a:pt x="1120715" y="803176"/>
                  </a:lnTo>
                  <a:lnTo>
                    <a:pt x="1116902" y="806515"/>
                  </a:lnTo>
                  <a:lnTo>
                    <a:pt x="1112391" y="807180"/>
                  </a:lnTo>
                  <a:close/>
                </a:path>
                <a:path w="2330450" h="1436370" extrusionOk="0">
                  <a:moveTo>
                    <a:pt x="1138957" y="819180"/>
                  </a:moveTo>
                  <a:lnTo>
                    <a:pt x="1134050" y="818286"/>
                  </a:lnTo>
                  <a:lnTo>
                    <a:pt x="1130800" y="814399"/>
                  </a:lnTo>
                  <a:lnTo>
                    <a:pt x="1130250" y="809890"/>
                  </a:lnTo>
                  <a:lnTo>
                    <a:pt x="1134594" y="805880"/>
                  </a:lnTo>
                  <a:lnTo>
                    <a:pt x="1139562" y="805837"/>
                  </a:lnTo>
                  <a:lnTo>
                    <a:pt x="1142232" y="809164"/>
                  </a:lnTo>
                  <a:lnTo>
                    <a:pt x="1144889" y="811036"/>
                  </a:lnTo>
                  <a:lnTo>
                    <a:pt x="1144778" y="814067"/>
                  </a:lnTo>
                  <a:lnTo>
                    <a:pt x="1142022" y="815786"/>
                  </a:lnTo>
                  <a:lnTo>
                    <a:pt x="1138957" y="819180"/>
                  </a:lnTo>
                  <a:close/>
                </a:path>
                <a:path w="2330450" h="1436370" extrusionOk="0">
                  <a:moveTo>
                    <a:pt x="1487701" y="805806"/>
                  </a:moveTo>
                  <a:lnTo>
                    <a:pt x="1482770" y="805067"/>
                  </a:lnTo>
                  <a:lnTo>
                    <a:pt x="1479396" y="801285"/>
                  </a:lnTo>
                  <a:lnTo>
                    <a:pt x="1478716" y="796788"/>
                  </a:lnTo>
                  <a:lnTo>
                    <a:pt x="1482924" y="792655"/>
                  </a:lnTo>
                  <a:lnTo>
                    <a:pt x="1487880" y="792452"/>
                  </a:lnTo>
                  <a:lnTo>
                    <a:pt x="1490655" y="795692"/>
                  </a:lnTo>
                  <a:lnTo>
                    <a:pt x="1493362" y="797478"/>
                  </a:lnTo>
                  <a:lnTo>
                    <a:pt x="1493362" y="800521"/>
                  </a:lnTo>
                  <a:lnTo>
                    <a:pt x="1490655" y="802320"/>
                  </a:lnTo>
                  <a:lnTo>
                    <a:pt x="1487701" y="805806"/>
                  </a:lnTo>
                  <a:close/>
                </a:path>
                <a:path w="2330450" h="1436370" extrusionOk="0">
                  <a:moveTo>
                    <a:pt x="763307" y="821748"/>
                  </a:moveTo>
                  <a:lnTo>
                    <a:pt x="761447" y="819093"/>
                  </a:lnTo>
                  <a:lnTo>
                    <a:pt x="757893" y="816229"/>
                  </a:lnTo>
                  <a:lnTo>
                    <a:pt x="758518" y="811295"/>
                  </a:lnTo>
                  <a:lnTo>
                    <a:pt x="762244" y="807839"/>
                  </a:lnTo>
                  <a:lnTo>
                    <a:pt x="766743" y="807075"/>
                  </a:lnTo>
                  <a:lnTo>
                    <a:pt x="770976" y="811172"/>
                  </a:lnTo>
                  <a:lnTo>
                    <a:pt x="771285" y="816106"/>
                  </a:lnTo>
                  <a:lnTo>
                    <a:pt x="768090" y="818933"/>
                  </a:lnTo>
                  <a:lnTo>
                    <a:pt x="766359" y="821674"/>
                  </a:lnTo>
                  <a:lnTo>
                    <a:pt x="763307" y="821748"/>
                  </a:lnTo>
                  <a:close/>
                </a:path>
                <a:path w="2330450" h="1436370" extrusionOk="0">
                  <a:moveTo>
                    <a:pt x="1060841" y="805702"/>
                  </a:moveTo>
                  <a:lnTo>
                    <a:pt x="1055879" y="805166"/>
                  </a:lnTo>
                  <a:lnTo>
                    <a:pt x="1052356" y="801513"/>
                  </a:lnTo>
                  <a:lnTo>
                    <a:pt x="1051522" y="797035"/>
                  </a:lnTo>
                  <a:lnTo>
                    <a:pt x="1055551" y="792735"/>
                  </a:lnTo>
                  <a:lnTo>
                    <a:pt x="1060495" y="792353"/>
                  </a:lnTo>
                  <a:lnTo>
                    <a:pt x="1063387" y="795495"/>
                  </a:lnTo>
                  <a:lnTo>
                    <a:pt x="1066168" y="797176"/>
                  </a:lnTo>
                  <a:lnTo>
                    <a:pt x="1066291" y="800213"/>
                  </a:lnTo>
                  <a:lnTo>
                    <a:pt x="1063659" y="802110"/>
                  </a:lnTo>
                  <a:lnTo>
                    <a:pt x="1060841" y="805702"/>
                  </a:lnTo>
                  <a:close/>
                </a:path>
                <a:path w="2330450" h="1436370" extrusionOk="0">
                  <a:moveTo>
                    <a:pt x="869144" y="789581"/>
                  </a:moveTo>
                  <a:lnTo>
                    <a:pt x="864225" y="788768"/>
                  </a:lnTo>
                  <a:lnTo>
                    <a:pt x="860913" y="784930"/>
                  </a:lnTo>
                  <a:lnTo>
                    <a:pt x="860295" y="780434"/>
                  </a:lnTo>
                  <a:lnTo>
                    <a:pt x="864578" y="776356"/>
                  </a:lnTo>
                  <a:lnTo>
                    <a:pt x="869540" y="776239"/>
                  </a:lnTo>
                  <a:lnTo>
                    <a:pt x="872259" y="779516"/>
                  </a:lnTo>
                  <a:lnTo>
                    <a:pt x="874947" y="781345"/>
                  </a:lnTo>
                  <a:lnTo>
                    <a:pt x="874885" y="784395"/>
                  </a:lnTo>
                  <a:lnTo>
                    <a:pt x="872160" y="786144"/>
                  </a:lnTo>
                  <a:lnTo>
                    <a:pt x="869144" y="789581"/>
                  </a:lnTo>
                  <a:close/>
                </a:path>
                <a:path w="2330450" h="1436370" extrusionOk="0">
                  <a:moveTo>
                    <a:pt x="384666" y="790727"/>
                  </a:moveTo>
                  <a:lnTo>
                    <a:pt x="381625" y="790591"/>
                  </a:lnTo>
                  <a:lnTo>
                    <a:pt x="379938" y="787819"/>
                  </a:lnTo>
                  <a:lnTo>
                    <a:pt x="376577" y="784721"/>
                  </a:lnTo>
                  <a:lnTo>
                    <a:pt x="377522" y="779836"/>
                  </a:lnTo>
                  <a:lnTo>
                    <a:pt x="381483" y="776658"/>
                  </a:lnTo>
                  <a:lnTo>
                    <a:pt x="386019" y="776183"/>
                  </a:lnTo>
                  <a:lnTo>
                    <a:pt x="389974" y="780557"/>
                  </a:lnTo>
                  <a:lnTo>
                    <a:pt x="389943" y="785491"/>
                  </a:lnTo>
                  <a:lnTo>
                    <a:pt x="386581" y="788109"/>
                  </a:lnTo>
                  <a:lnTo>
                    <a:pt x="384666" y="790727"/>
                  </a:lnTo>
                  <a:close/>
                </a:path>
                <a:path w="2330450" h="1436370" extrusionOk="0">
                  <a:moveTo>
                    <a:pt x="418122" y="833982"/>
                  </a:moveTo>
                  <a:lnTo>
                    <a:pt x="413221" y="833058"/>
                  </a:lnTo>
                  <a:lnTo>
                    <a:pt x="410008" y="829128"/>
                  </a:lnTo>
                  <a:lnTo>
                    <a:pt x="409508" y="824613"/>
                  </a:lnTo>
                  <a:lnTo>
                    <a:pt x="413877" y="820646"/>
                  </a:lnTo>
                  <a:lnTo>
                    <a:pt x="418839" y="820646"/>
                  </a:lnTo>
                  <a:lnTo>
                    <a:pt x="421477" y="823990"/>
                  </a:lnTo>
                  <a:lnTo>
                    <a:pt x="424110" y="825882"/>
                  </a:lnTo>
                  <a:lnTo>
                    <a:pt x="423986" y="828925"/>
                  </a:lnTo>
                  <a:lnTo>
                    <a:pt x="421212" y="830613"/>
                  </a:lnTo>
                  <a:lnTo>
                    <a:pt x="418122" y="833982"/>
                  </a:lnTo>
                  <a:close/>
                </a:path>
                <a:path w="2330450" h="1436370" extrusionOk="0">
                  <a:moveTo>
                    <a:pt x="844426" y="835078"/>
                  </a:moveTo>
                  <a:lnTo>
                    <a:pt x="841385" y="834937"/>
                  </a:lnTo>
                  <a:lnTo>
                    <a:pt x="839698" y="832165"/>
                  </a:lnTo>
                  <a:lnTo>
                    <a:pt x="836337" y="829066"/>
                  </a:lnTo>
                  <a:lnTo>
                    <a:pt x="837282" y="824181"/>
                  </a:lnTo>
                  <a:lnTo>
                    <a:pt x="841243" y="821003"/>
                  </a:lnTo>
                  <a:lnTo>
                    <a:pt x="845779" y="820535"/>
                  </a:lnTo>
                  <a:lnTo>
                    <a:pt x="849734" y="824908"/>
                  </a:lnTo>
                  <a:lnTo>
                    <a:pt x="849703" y="829842"/>
                  </a:lnTo>
                  <a:lnTo>
                    <a:pt x="846342" y="832454"/>
                  </a:lnTo>
                  <a:lnTo>
                    <a:pt x="844426" y="835078"/>
                  </a:lnTo>
                  <a:close/>
                </a:path>
                <a:path w="2330450" h="1436370" extrusionOk="0">
                  <a:moveTo>
                    <a:pt x="811798" y="789248"/>
                  </a:moveTo>
                  <a:lnTo>
                    <a:pt x="808757" y="789113"/>
                  </a:lnTo>
                  <a:lnTo>
                    <a:pt x="807070" y="786341"/>
                  </a:lnTo>
                  <a:lnTo>
                    <a:pt x="803702" y="783242"/>
                  </a:lnTo>
                  <a:lnTo>
                    <a:pt x="804654" y="778358"/>
                  </a:lnTo>
                  <a:lnTo>
                    <a:pt x="808615" y="775179"/>
                  </a:lnTo>
                  <a:lnTo>
                    <a:pt x="813151" y="774705"/>
                  </a:lnTo>
                  <a:lnTo>
                    <a:pt x="817106" y="779078"/>
                  </a:lnTo>
                  <a:lnTo>
                    <a:pt x="817075" y="784019"/>
                  </a:lnTo>
                  <a:lnTo>
                    <a:pt x="813707" y="786630"/>
                  </a:lnTo>
                  <a:lnTo>
                    <a:pt x="811798" y="789248"/>
                  </a:lnTo>
                  <a:close/>
                </a:path>
                <a:path w="2330450" h="1436370" extrusionOk="0">
                  <a:moveTo>
                    <a:pt x="1185186" y="786569"/>
                  </a:moveTo>
                  <a:lnTo>
                    <a:pt x="1180249" y="785854"/>
                  </a:lnTo>
                  <a:lnTo>
                    <a:pt x="1176856" y="782084"/>
                  </a:lnTo>
                  <a:lnTo>
                    <a:pt x="1176164" y="777594"/>
                  </a:lnTo>
                  <a:lnTo>
                    <a:pt x="1180354" y="773442"/>
                  </a:lnTo>
                  <a:lnTo>
                    <a:pt x="1185310" y="773226"/>
                  </a:lnTo>
                  <a:lnTo>
                    <a:pt x="1188097" y="776454"/>
                  </a:lnTo>
                  <a:lnTo>
                    <a:pt x="1190816" y="778228"/>
                  </a:lnTo>
                  <a:lnTo>
                    <a:pt x="1190822" y="781265"/>
                  </a:lnTo>
                  <a:lnTo>
                    <a:pt x="1188122" y="783070"/>
                  </a:lnTo>
                  <a:lnTo>
                    <a:pt x="1185186" y="786569"/>
                  </a:lnTo>
                  <a:close/>
                </a:path>
                <a:path w="2330450" h="1436370" extrusionOk="0">
                  <a:moveTo>
                    <a:pt x="756429" y="786618"/>
                  </a:moveTo>
                  <a:lnTo>
                    <a:pt x="751510" y="785811"/>
                  </a:lnTo>
                  <a:lnTo>
                    <a:pt x="748198" y="781967"/>
                  </a:lnTo>
                  <a:lnTo>
                    <a:pt x="747580" y="777471"/>
                  </a:lnTo>
                  <a:lnTo>
                    <a:pt x="751862" y="773399"/>
                  </a:lnTo>
                  <a:lnTo>
                    <a:pt x="756824" y="773276"/>
                  </a:lnTo>
                  <a:lnTo>
                    <a:pt x="759543" y="776559"/>
                  </a:lnTo>
                  <a:lnTo>
                    <a:pt x="762231" y="778388"/>
                  </a:lnTo>
                  <a:lnTo>
                    <a:pt x="762176" y="781431"/>
                  </a:lnTo>
                  <a:lnTo>
                    <a:pt x="759444" y="783181"/>
                  </a:lnTo>
                  <a:lnTo>
                    <a:pt x="756429" y="786618"/>
                  </a:lnTo>
                  <a:close/>
                </a:path>
                <a:path w="2330450" h="1436370" extrusionOk="0">
                  <a:moveTo>
                    <a:pt x="1129063" y="785011"/>
                  </a:moveTo>
                  <a:lnTo>
                    <a:pt x="1124101" y="784474"/>
                  </a:lnTo>
                  <a:lnTo>
                    <a:pt x="1120579" y="780816"/>
                  </a:lnTo>
                  <a:lnTo>
                    <a:pt x="1119745" y="776343"/>
                  </a:lnTo>
                  <a:lnTo>
                    <a:pt x="1123774" y="772044"/>
                  </a:lnTo>
                  <a:lnTo>
                    <a:pt x="1128717" y="771662"/>
                  </a:lnTo>
                  <a:lnTo>
                    <a:pt x="1131609" y="774803"/>
                  </a:lnTo>
                  <a:lnTo>
                    <a:pt x="1134390" y="776485"/>
                  </a:lnTo>
                  <a:lnTo>
                    <a:pt x="1134514" y="779516"/>
                  </a:lnTo>
                  <a:lnTo>
                    <a:pt x="1131881" y="781413"/>
                  </a:lnTo>
                  <a:lnTo>
                    <a:pt x="1129063" y="785011"/>
                  </a:lnTo>
                  <a:close/>
                </a:path>
                <a:path w="2330450" h="1436370" extrusionOk="0">
                  <a:moveTo>
                    <a:pt x="471099" y="838460"/>
                  </a:moveTo>
                  <a:lnTo>
                    <a:pt x="467861" y="833896"/>
                  </a:lnTo>
                  <a:lnTo>
                    <a:pt x="464475" y="831198"/>
                  </a:lnTo>
                  <a:lnTo>
                    <a:pt x="464561" y="826233"/>
                  </a:lnTo>
                  <a:lnTo>
                    <a:pt x="468436" y="823978"/>
                  </a:lnTo>
                  <a:lnTo>
                    <a:pt x="470624" y="821693"/>
                  </a:lnTo>
                  <a:lnTo>
                    <a:pt x="473040" y="824015"/>
                  </a:lnTo>
                  <a:lnTo>
                    <a:pt x="476791" y="826036"/>
                  </a:lnTo>
                  <a:lnTo>
                    <a:pt x="477885" y="830816"/>
                  </a:lnTo>
                  <a:lnTo>
                    <a:pt x="474331" y="833779"/>
                  </a:lnTo>
                  <a:lnTo>
                    <a:pt x="471099" y="838460"/>
                  </a:lnTo>
                  <a:close/>
                </a:path>
                <a:path w="2330450" h="1436370" extrusionOk="0">
                  <a:moveTo>
                    <a:pt x="212354" y="785047"/>
                  </a:moveTo>
                  <a:lnTo>
                    <a:pt x="208091" y="780976"/>
                  </a:lnTo>
                  <a:lnTo>
                    <a:pt x="207763" y="776048"/>
                  </a:lnTo>
                  <a:lnTo>
                    <a:pt x="210939" y="773196"/>
                  </a:lnTo>
                  <a:lnTo>
                    <a:pt x="212657" y="770448"/>
                  </a:lnTo>
                  <a:lnTo>
                    <a:pt x="215710" y="770356"/>
                  </a:lnTo>
                  <a:lnTo>
                    <a:pt x="217582" y="772998"/>
                  </a:lnTo>
                  <a:lnTo>
                    <a:pt x="221148" y="775844"/>
                  </a:lnTo>
                  <a:lnTo>
                    <a:pt x="220561" y="780785"/>
                  </a:lnTo>
                  <a:lnTo>
                    <a:pt x="216847" y="784259"/>
                  </a:lnTo>
                  <a:lnTo>
                    <a:pt x="212354" y="785047"/>
                  </a:lnTo>
                  <a:close/>
                </a:path>
                <a:path w="2330450" h="1436370" extrusionOk="0">
                  <a:moveTo>
                    <a:pt x="898262" y="836532"/>
                  </a:moveTo>
                  <a:lnTo>
                    <a:pt x="896402" y="833877"/>
                  </a:lnTo>
                  <a:lnTo>
                    <a:pt x="892849" y="831007"/>
                  </a:lnTo>
                  <a:lnTo>
                    <a:pt x="893473" y="826073"/>
                  </a:lnTo>
                  <a:lnTo>
                    <a:pt x="897200" y="822623"/>
                  </a:lnTo>
                  <a:lnTo>
                    <a:pt x="901698" y="821859"/>
                  </a:lnTo>
                  <a:lnTo>
                    <a:pt x="905937" y="825949"/>
                  </a:lnTo>
                  <a:lnTo>
                    <a:pt x="906240" y="830890"/>
                  </a:lnTo>
                  <a:lnTo>
                    <a:pt x="903045" y="833717"/>
                  </a:lnTo>
                  <a:lnTo>
                    <a:pt x="901315" y="836452"/>
                  </a:lnTo>
                  <a:lnTo>
                    <a:pt x="898262" y="836532"/>
                  </a:lnTo>
                  <a:close/>
                </a:path>
                <a:path w="2330450" h="1436370" extrusionOk="0">
                  <a:moveTo>
                    <a:pt x="1495030" y="783520"/>
                  </a:moveTo>
                  <a:lnTo>
                    <a:pt x="1490902" y="779306"/>
                  </a:lnTo>
                  <a:lnTo>
                    <a:pt x="1490723" y="774360"/>
                  </a:lnTo>
                  <a:lnTo>
                    <a:pt x="1493986" y="771619"/>
                  </a:lnTo>
                  <a:lnTo>
                    <a:pt x="1495784" y="768921"/>
                  </a:lnTo>
                  <a:lnTo>
                    <a:pt x="1498843" y="768933"/>
                  </a:lnTo>
                  <a:lnTo>
                    <a:pt x="1500629" y="771637"/>
                  </a:lnTo>
                  <a:lnTo>
                    <a:pt x="1504114" y="774594"/>
                  </a:lnTo>
                  <a:lnTo>
                    <a:pt x="1503354" y="779522"/>
                  </a:lnTo>
                  <a:lnTo>
                    <a:pt x="1499541" y="782861"/>
                  </a:lnTo>
                  <a:lnTo>
                    <a:pt x="1495030" y="783520"/>
                  </a:lnTo>
                  <a:close/>
                </a:path>
                <a:path w="2330450" h="1436370" extrusionOk="0">
                  <a:moveTo>
                    <a:pt x="958056" y="836908"/>
                  </a:moveTo>
                  <a:lnTo>
                    <a:pt x="953143" y="836039"/>
                  </a:lnTo>
                  <a:lnTo>
                    <a:pt x="949874" y="832165"/>
                  </a:lnTo>
                  <a:lnTo>
                    <a:pt x="949300" y="827662"/>
                  </a:lnTo>
                  <a:lnTo>
                    <a:pt x="953625" y="823639"/>
                  </a:lnTo>
                  <a:lnTo>
                    <a:pt x="958594" y="823559"/>
                  </a:lnTo>
                  <a:lnTo>
                    <a:pt x="961276" y="826873"/>
                  </a:lnTo>
                  <a:lnTo>
                    <a:pt x="963939" y="828734"/>
                  </a:lnTo>
                  <a:lnTo>
                    <a:pt x="963859" y="831777"/>
                  </a:lnTo>
                  <a:lnTo>
                    <a:pt x="961103" y="833508"/>
                  </a:lnTo>
                  <a:lnTo>
                    <a:pt x="958056" y="836908"/>
                  </a:lnTo>
                  <a:close/>
                </a:path>
                <a:path w="2330450" h="1436370" extrusionOk="0">
                  <a:moveTo>
                    <a:pt x="1068176" y="783593"/>
                  </a:moveTo>
                  <a:lnTo>
                    <a:pt x="1063863" y="779571"/>
                  </a:lnTo>
                  <a:lnTo>
                    <a:pt x="1063479" y="774643"/>
                  </a:lnTo>
                  <a:lnTo>
                    <a:pt x="1066631" y="771760"/>
                  </a:lnTo>
                  <a:lnTo>
                    <a:pt x="1068318" y="768988"/>
                  </a:lnTo>
                  <a:lnTo>
                    <a:pt x="1071365" y="768871"/>
                  </a:lnTo>
                  <a:lnTo>
                    <a:pt x="1073262" y="771496"/>
                  </a:lnTo>
                  <a:lnTo>
                    <a:pt x="1076871" y="774304"/>
                  </a:lnTo>
                  <a:lnTo>
                    <a:pt x="1076333" y="779245"/>
                  </a:lnTo>
                  <a:lnTo>
                    <a:pt x="1072662" y="782762"/>
                  </a:lnTo>
                  <a:lnTo>
                    <a:pt x="1068176" y="783593"/>
                  </a:lnTo>
                  <a:close/>
                </a:path>
                <a:path w="2330450" h="1436370" extrusionOk="0">
                  <a:moveTo>
                    <a:pt x="1011503" y="782029"/>
                  </a:moveTo>
                  <a:lnTo>
                    <a:pt x="1007406" y="777785"/>
                  </a:lnTo>
                  <a:lnTo>
                    <a:pt x="1007252" y="772838"/>
                  </a:lnTo>
                  <a:lnTo>
                    <a:pt x="1010533" y="770116"/>
                  </a:lnTo>
                  <a:lnTo>
                    <a:pt x="1012350" y="767436"/>
                  </a:lnTo>
                  <a:lnTo>
                    <a:pt x="1015409" y="767461"/>
                  </a:lnTo>
                  <a:lnTo>
                    <a:pt x="1017176" y="770177"/>
                  </a:lnTo>
                  <a:lnTo>
                    <a:pt x="1020643" y="773159"/>
                  </a:lnTo>
                  <a:lnTo>
                    <a:pt x="1019852" y="778068"/>
                  </a:lnTo>
                  <a:lnTo>
                    <a:pt x="1016014" y="781388"/>
                  </a:lnTo>
                  <a:lnTo>
                    <a:pt x="1011503" y="782029"/>
                  </a:lnTo>
                  <a:close/>
                </a:path>
                <a:path w="2330450" h="1436370" extrusionOk="0">
                  <a:moveTo>
                    <a:pt x="1010830" y="839458"/>
                  </a:moveTo>
                  <a:lnTo>
                    <a:pt x="1009019" y="836766"/>
                  </a:lnTo>
                  <a:lnTo>
                    <a:pt x="1005515" y="833834"/>
                  </a:lnTo>
                  <a:lnTo>
                    <a:pt x="1006232" y="828912"/>
                  </a:lnTo>
                  <a:lnTo>
                    <a:pt x="1010014" y="825537"/>
                  </a:lnTo>
                  <a:lnTo>
                    <a:pt x="1014525" y="824841"/>
                  </a:lnTo>
                  <a:lnTo>
                    <a:pt x="1018690" y="829023"/>
                  </a:lnTo>
                  <a:lnTo>
                    <a:pt x="1018906" y="833957"/>
                  </a:lnTo>
                  <a:lnTo>
                    <a:pt x="1015648" y="836766"/>
                  </a:lnTo>
                  <a:lnTo>
                    <a:pt x="1013888" y="839446"/>
                  </a:lnTo>
                  <a:lnTo>
                    <a:pt x="1010830" y="839458"/>
                  </a:lnTo>
                  <a:close/>
                </a:path>
                <a:path w="2330450" h="1436370" extrusionOk="0">
                  <a:moveTo>
                    <a:pt x="1070963" y="839803"/>
                  </a:moveTo>
                  <a:lnTo>
                    <a:pt x="1066026" y="839070"/>
                  </a:lnTo>
                  <a:lnTo>
                    <a:pt x="1062651" y="835288"/>
                  </a:lnTo>
                  <a:lnTo>
                    <a:pt x="1061972" y="830791"/>
                  </a:lnTo>
                  <a:lnTo>
                    <a:pt x="1066180" y="826658"/>
                  </a:lnTo>
                  <a:lnTo>
                    <a:pt x="1071130" y="826454"/>
                  </a:lnTo>
                  <a:lnTo>
                    <a:pt x="1073904" y="829695"/>
                  </a:lnTo>
                  <a:lnTo>
                    <a:pt x="1076611" y="831475"/>
                  </a:lnTo>
                  <a:lnTo>
                    <a:pt x="1076617" y="834524"/>
                  </a:lnTo>
                  <a:lnTo>
                    <a:pt x="1073917" y="836317"/>
                  </a:lnTo>
                  <a:lnTo>
                    <a:pt x="1070963" y="839803"/>
                  </a:lnTo>
                  <a:close/>
                </a:path>
                <a:path w="2330450" h="1436370" extrusionOk="0">
                  <a:moveTo>
                    <a:pt x="1497854" y="839877"/>
                  </a:moveTo>
                  <a:lnTo>
                    <a:pt x="1492948" y="838978"/>
                  </a:lnTo>
                  <a:lnTo>
                    <a:pt x="1489716" y="835072"/>
                  </a:lnTo>
                  <a:lnTo>
                    <a:pt x="1489184" y="830557"/>
                  </a:lnTo>
                  <a:lnTo>
                    <a:pt x="1493535" y="826572"/>
                  </a:lnTo>
                  <a:lnTo>
                    <a:pt x="1498503" y="826547"/>
                  </a:lnTo>
                  <a:lnTo>
                    <a:pt x="1501154" y="829879"/>
                  </a:lnTo>
                  <a:lnTo>
                    <a:pt x="1503811" y="831758"/>
                  </a:lnTo>
                  <a:lnTo>
                    <a:pt x="1503688" y="834783"/>
                  </a:lnTo>
                  <a:lnTo>
                    <a:pt x="1500926" y="836489"/>
                  </a:lnTo>
                  <a:lnTo>
                    <a:pt x="1497854" y="839877"/>
                  </a:lnTo>
                  <a:close/>
                </a:path>
                <a:path w="2330450" h="1436370" extrusionOk="0">
                  <a:moveTo>
                    <a:pt x="959953" y="780581"/>
                  </a:moveTo>
                  <a:lnTo>
                    <a:pt x="954997" y="780021"/>
                  </a:lnTo>
                  <a:lnTo>
                    <a:pt x="951493" y="776350"/>
                  </a:lnTo>
                  <a:lnTo>
                    <a:pt x="950678" y="771871"/>
                  </a:lnTo>
                  <a:lnTo>
                    <a:pt x="954731" y="767590"/>
                  </a:lnTo>
                  <a:lnTo>
                    <a:pt x="959675" y="767239"/>
                  </a:lnTo>
                  <a:lnTo>
                    <a:pt x="962555" y="770393"/>
                  </a:lnTo>
                  <a:lnTo>
                    <a:pt x="965323" y="772087"/>
                  </a:lnTo>
                  <a:lnTo>
                    <a:pt x="965434" y="775124"/>
                  </a:lnTo>
                  <a:lnTo>
                    <a:pt x="962790" y="777009"/>
                  </a:lnTo>
                  <a:lnTo>
                    <a:pt x="959953" y="780581"/>
                  </a:lnTo>
                  <a:close/>
                </a:path>
                <a:path w="2330450" h="1436370" extrusionOk="0">
                  <a:moveTo>
                    <a:pt x="1475694" y="828031"/>
                  </a:moveTo>
                  <a:lnTo>
                    <a:pt x="1470775" y="827181"/>
                  </a:lnTo>
                  <a:lnTo>
                    <a:pt x="1467494" y="823325"/>
                  </a:lnTo>
                  <a:lnTo>
                    <a:pt x="1466894" y="818822"/>
                  </a:lnTo>
                  <a:lnTo>
                    <a:pt x="1471202" y="814781"/>
                  </a:lnTo>
                  <a:lnTo>
                    <a:pt x="1476170" y="814683"/>
                  </a:lnTo>
                  <a:lnTo>
                    <a:pt x="1478864" y="817985"/>
                  </a:lnTo>
                  <a:lnTo>
                    <a:pt x="1481534" y="819833"/>
                  </a:lnTo>
                  <a:lnTo>
                    <a:pt x="1481466" y="822876"/>
                  </a:lnTo>
                  <a:lnTo>
                    <a:pt x="1478728" y="824613"/>
                  </a:lnTo>
                  <a:lnTo>
                    <a:pt x="1475694" y="828031"/>
                  </a:lnTo>
                  <a:close/>
                </a:path>
                <a:path w="2330450" h="1436370" extrusionOk="0">
                  <a:moveTo>
                    <a:pt x="1517209" y="795322"/>
                  </a:moveTo>
                  <a:lnTo>
                    <a:pt x="1513124" y="791059"/>
                  </a:lnTo>
                  <a:lnTo>
                    <a:pt x="1512994" y="786113"/>
                  </a:lnTo>
                  <a:lnTo>
                    <a:pt x="1516288" y="783403"/>
                  </a:lnTo>
                  <a:lnTo>
                    <a:pt x="1518117" y="780729"/>
                  </a:lnTo>
                  <a:lnTo>
                    <a:pt x="1521182" y="780779"/>
                  </a:lnTo>
                  <a:lnTo>
                    <a:pt x="1522937" y="783495"/>
                  </a:lnTo>
                  <a:lnTo>
                    <a:pt x="1526385" y="786495"/>
                  </a:lnTo>
                  <a:lnTo>
                    <a:pt x="1525576" y="791405"/>
                  </a:lnTo>
                  <a:lnTo>
                    <a:pt x="1521720" y="794706"/>
                  </a:lnTo>
                  <a:lnTo>
                    <a:pt x="1517209" y="795322"/>
                  </a:lnTo>
                  <a:close/>
                </a:path>
                <a:path w="2330450" h="1436370" extrusionOk="0">
                  <a:moveTo>
                    <a:pt x="1104790" y="829541"/>
                  </a:moveTo>
                  <a:lnTo>
                    <a:pt x="1099890" y="828623"/>
                  </a:lnTo>
                  <a:lnTo>
                    <a:pt x="1096682" y="824693"/>
                  </a:lnTo>
                  <a:lnTo>
                    <a:pt x="1096182" y="820171"/>
                  </a:lnTo>
                  <a:lnTo>
                    <a:pt x="1100551" y="816211"/>
                  </a:lnTo>
                  <a:lnTo>
                    <a:pt x="1105512" y="816211"/>
                  </a:lnTo>
                  <a:lnTo>
                    <a:pt x="1108146" y="819555"/>
                  </a:lnTo>
                  <a:lnTo>
                    <a:pt x="1110784" y="821446"/>
                  </a:lnTo>
                  <a:lnTo>
                    <a:pt x="1110661" y="824483"/>
                  </a:lnTo>
                  <a:lnTo>
                    <a:pt x="1107886" y="826171"/>
                  </a:lnTo>
                  <a:lnTo>
                    <a:pt x="1104790" y="829541"/>
                  </a:lnTo>
                  <a:close/>
                </a:path>
                <a:path w="2330450" h="1436370" extrusionOk="0">
                  <a:moveTo>
                    <a:pt x="245526" y="832060"/>
                  </a:moveTo>
                  <a:lnTo>
                    <a:pt x="243721" y="829356"/>
                  </a:lnTo>
                  <a:lnTo>
                    <a:pt x="240230" y="826418"/>
                  </a:lnTo>
                  <a:lnTo>
                    <a:pt x="240966" y="821496"/>
                  </a:lnTo>
                  <a:lnTo>
                    <a:pt x="244766" y="818139"/>
                  </a:lnTo>
                  <a:lnTo>
                    <a:pt x="249271" y="817461"/>
                  </a:lnTo>
                  <a:lnTo>
                    <a:pt x="253418" y="821650"/>
                  </a:lnTo>
                  <a:lnTo>
                    <a:pt x="253628" y="826590"/>
                  </a:lnTo>
                  <a:lnTo>
                    <a:pt x="250373" y="829362"/>
                  </a:lnTo>
                  <a:lnTo>
                    <a:pt x="248585" y="832054"/>
                  </a:lnTo>
                  <a:lnTo>
                    <a:pt x="245526" y="832060"/>
                  </a:lnTo>
                  <a:close/>
                </a:path>
                <a:path w="2330450" h="1436370" extrusionOk="0">
                  <a:moveTo>
                    <a:pt x="732959" y="830877"/>
                  </a:moveTo>
                  <a:lnTo>
                    <a:pt x="728009" y="830255"/>
                  </a:lnTo>
                  <a:lnTo>
                    <a:pt x="724548" y="826541"/>
                  </a:lnTo>
                  <a:lnTo>
                    <a:pt x="723782" y="822056"/>
                  </a:lnTo>
                  <a:lnTo>
                    <a:pt x="727898" y="817831"/>
                  </a:lnTo>
                  <a:lnTo>
                    <a:pt x="732841" y="817529"/>
                  </a:lnTo>
                  <a:lnTo>
                    <a:pt x="735684" y="820713"/>
                  </a:lnTo>
                  <a:lnTo>
                    <a:pt x="738428" y="822438"/>
                  </a:lnTo>
                  <a:lnTo>
                    <a:pt x="738502" y="825487"/>
                  </a:lnTo>
                  <a:lnTo>
                    <a:pt x="735839" y="827335"/>
                  </a:lnTo>
                  <a:lnTo>
                    <a:pt x="732959" y="830877"/>
                  </a:lnTo>
                  <a:close/>
                </a:path>
                <a:path w="2330450" h="1436370" extrusionOk="0">
                  <a:moveTo>
                    <a:pt x="1156742" y="830785"/>
                  </a:moveTo>
                  <a:lnTo>
                    <a:pt x="1152706" y="826473"/>
                  </a:lnTo>
                  <a:lnTo>
                    <a:pt x="1152632" y="821527"/>
                  </a:lnTo>
                  <a:lnTo>
                    <a:pt x="1155957" y="818853"/>
                  </a:lnTo>
                  <a:lnTo>
                    <a:pt x="1157817" y="816198"/>
                  </a:lnTo>
                  <a:lnTo>
                    <a:pt x="1160870" y="816278"/>
                  </a:lnTo>
                  <a:lnTo>
                    <a:pt x="1162606" y="819013"/>
                  </a:lnTo>
                  <a:lnTo>
                    <a:pt x="1166023" y="822056"/>
                  </a:lnTo>
                  <a:lnTo>
                    <a:pt x="1165146" y="826953"/>
                  </a:lnTo>
                  <a:lnTo>
                    <a:pt x="1161265" y="830212"/>
                  </a:lnTo>
                  <a:lnTo>
                    <a:pt x="1156742" y="830785"/>
                  </a:lnTo>
                  <a:close/>
                </a:path>
                <a:path w="2330450" h="1436370" extrusionOk="0">
                  <a:moveTo>
                    <a:pt x="1090460" y="795433"/>
                  </a:moveTo>
                  <a:lnTo>
                    <a:pt x="1086134" y="791441"/>
                  </a:lnTo>
                  <a:lnTo>
                    <a:pt x="1085714" y="786513"/>
                  </a:lnTo>
                  <a:lnTo>
                    <a:pt x="1088847" y="783612"/>
                  </a:lnTo>
                  <a:lnTo>
                    <a:pt x="1090521" y="780834"/>
                  </a:lnTo>
                  <a:lnTo>
                    <a:pt x="1093568" y="780686"/>
                  </a:lnTo>
                  <a:lnTo>
                    <a:pt x="1095490" y="783304"/>
                  </a:lnTo>
                  <a:lnTo>
                    <a:pt x="1099105" y="786088"/>
                  </a:lnTo>
                  <a:lnTo>
                    <a:pt x="1098598" y="791035"/>
                  </a:lnTo>
                  <a:lnTo>
                    <a:pt x="1094946" y="794577"/>
                  </a:lnTo>
                  <a:lnTo>
                    <a:pt x="1090460" y="795433"/>
                  </a:lnTo>
                  <a:close/>
                </a:path>
                <a:path w="2330450" h="1436370" extrusionOk="0">
                  <a:moveTo>
                    <a:pt x="1038434" y="793936"/>
                  </a:moveTo>
                  <a:lnTo>
                    <a:pt x="1033484" y="793277"/>
                  </a:lnTo>
                  <a:lnTo>
                    <a:pt x="1030054" y="789544"/>
                  </a:lnTo>
                  <a:lnTo>
                    <a:pt x="1029313" y="785053"/>
                  </a:lnTo>
                  <a:lnTo>
                    <a:pt x="1033447" y="780859"/>
                  </a:lnTo>
                  <a:lnTo>
                    <a:pt x="1038403" y="780581"/>
                  </a:lnTo>
                  <a:lnTo>
                    <a:pt x="1041227" y="783785"/>
                  </a:lnTo>
                  <a:lnTo>
                    <a:pt x="1043964" y="785528"/>
                  </a:lnTo>
                  <a:lnTo>
                    <a:pt x="1044008" y="788577"/>
                  </a:lnTo>
                  <a:lnTo>
                    <a:pt x="1041332" y="790407"/>
                  </a:lnTo>
                  <a:lnTo>
                    <a:pt x="1038434" y="793936"/>
                  </a:lnTo>
                  <a:close/>
                </a:path>
                <a:path w="2330450" h="1436370" extrusionOk="0">
                  <a:moveTo>
                    <a:pt x="440789" y="790961"/>
                  </a:moveTo>
                  <a:lnTo>
                    <a:pt x="435839" y="790333"/>
                  </a:lnTo>
                  <a:lnTo>
                    <a:pt x="432378" y="786624"/>
                  </a:lnTo>
                  <a:lnTo>
                    <a:pt x="431612" y="782140"/>
                  </a:lnTo>
                  <a:lnTo>
                    <a:pt x="435721" y="777914"/>
                  </a:lnTo>
                  <a:lnTo>
                    <a:pt x="440671" y="777606"/>
                  </a:lnTo>
                  <a:lnTo>
                    <a:pt x="443508" y="780791"/>
                  </a:lnTo>
                  <a:lnTo>
                    <a:pt x="446257" y="782522"/>
                  </a:lnTo>
                  <a:lnTo>
                    <a:pt x="446332" y="785565"/>
                  </a:lnTo>
                  <a:lnTo>
                    <a:pt x="443668" y="787419"/>
                  </a:lnTo>
                  <a:lnTo>
                    <a:pt x="440789" y="790961"/>
                  </a:lnTo>
                  <a:close/>
                </a:path>
                <a:path w="2330450" h="1436370" extrusionOk="0">
                  <a:moveTo>
                    <a:pt x="924878" y="792137"/>
                  </a:moveTo>
                  <a:lnTo>
                    <a:pt x="921819" y="792137"/>
                  </a:lnTo>
                  <a:lnTo>
                    <a:pt x="920021" y="789439"/>
                  </a:lnTo>
                  <a:lnTo>
                    <a:pt x="916523" y="786495"/>
                  </a:lnTo>
                  <a:lnTo>
                    <a:pt x="917259" y="781579"/>
                  </a:lnTo>
                  <a:lnTo>
                    <a:pt x="921059" y="778216"/>
                  </a:lnTo>
                  <a:lnTo>
                    <a:pt x="925564" y="777538"/>
                  </a:lnTo>
                  <a:lnTo>
                    <a:pt x="929710" y="781733"/>
                  </a:lnTo>
                  <a:lnTo>
                    <a:pt x="929914" y="786674"/>
                  </a:lnTo>
                  <a:lnTo>
                    <a:pt x="926670" y="789439"/>
                  </a:lnTo>
                  <a:lnTo>
                    <a:pt x="924878" y="792137"/>
                  </a:lnTo>
                  <a:close/>
                </a:path>
                <a:path w="2330450" h="1436370" extrusionOk="0">
                  <a:moveTo>
                    <a:pt x="982237" y="792396"/>
                  </a:moveTo>
                  <a:lnTo>
                    <a:pt x="977281" y="791866"/>
                  </a:lnTo>
                  <a:lnTo>
                    <a:pt x="973758" y="788207"/>
                  </a:lnTo>
                  <a:lnTo>
                    <a:pt x="972918" y="783729"/>
                  </a:lnTo>
                  <a:lnTo>
                    <a:pt x="976947" y="779429"/>
                  </a:lnTo>
                  <a:lnTo>
                    <a:pt x="981897" y="779054"/>
                  </a:lnTo>
                  <a:lnTo>
                    <a:pt x="984783" y="782189"/>
                  </a:lnTo>
                  <a:lnTo>
                    <a:pt x="987563" y="783871"/>
                  </a:lnTo>
                  <a:lnTo>
                    <a:pt x="987693" y="786908"/>
                  </a:lnTo>
                  <a:lnTo>
                    <a:pt x="985055" y="788805"/>
                  </a:lnTo>
                  <a:lnTo>
                    <a:pt x="982237" y="792396"/>
                  </a:lnTo>
                  <a:close/>
                </a:path>
                <a:path w="2330450" h="1436370" extrusionOk="0">
                  <a:moveTo>
                    <a:pt x="1213130" y="832269"/>
                  </a:moveTo>
                  <a:lnTo>
                    <a:pt x="1209070" y="827976"/>
                  </a:lnTo>
                  <a:lnTo>
                    <a:pt x="1208984" y="823023"/>
                  </a:lnTo>
                  <a:lnTo>
                    <a:pt x="1212296" y="820338"/>
                  </a:lnTo>
                  <a:lnTo>
                    <a:pt x="1214150" y="817670"/>
                  </a:lnTo>
                  <a:lnTo>
                    <a:pt x="1217196" y="817744"/>
                  </a:lnTo>
                  <a:lnTo>
                    <a:pt x="1218939" y="820479"/>
                  </a:lnTo>
                  <a:lnTo>
                    <a:pt x="1222369" y="823504"/>
                  </a:lnTo>
                  <a:lnTo>
                    <a:pt x="1221516" y="828407"/>
                  </a:lnTo>
                  <a:lnTo>
                    <a:pt x="1217648" y="831678"/>
                  </a:lnTo>
                  <a:lnTo>
                    <a:pt x="1213130" y="832269"/>
                  </a:lnTo>
                  <a:close/>
                </a:path>
                <a:path w="2330450" h="1436370" extrusionOk="0">
                  <a:moveTo>
                    <a:pt x="785399" y="833545"/>
                  </a:moveTo>
                  <a:lnTo>
                    <a:pt x="783588" y="830853"/>
                  </a:lnTo>
                  <a:lnTo>
                    <a:pt x="780084" y="827921"/>
                  </a:lnTo>
                  <a:lnTo>
                    <a:pt x="780801" y="822999"/>
                  </a:lnTo>
                  <a:lnTo>
                    <a:pt x="784583" y="819623"/>
                  </a:lnTo>
                  <a:lnTo>
                    <a:pt x="789094" y="818927"/>
                  </a:lnTo>
                  <a:lnTo>
                    <a:pt x="793259" y="823110"/>
                  </a:lnTo>
                  <a:lnTo>
                    <a:pt x="793475" y="828044"/>
                  </a:lnTo>
                  <a:lnTo>
                    <a:pt x="790217" y="830853"/>
                  </a:lnTo>
                  <a:lnTo>
                    <a:pt x="788458" y="833532"/>
                  </a:lnTo>
                  <a:lnTo>
                    <a:pt x="785399" y="833545"/>
                  </a:lnTo>
                  <a:close/>
                </a:path>
                <a:path w="2330450" h="1436370" extrusionOk="0">
                  <a:moveTo>
                    <a:pt x="1219675" y="1091234"/>
                  </a:moveTo>
                  <a:lnTo>
                    <a:pt x="1217468" y="1088985"/>
                  </a:lnTo>
                  <a:lnTo>
                    <a:pt x="1213569" y="1086792"/>
                  </a:lnTo>
                  <a:lnTo>
                    <a:pt x="1213402" y="1081833"/>
                  </a:lnTo>
                  <a:lnTo>
                    <a:pt x="1216739" y="1079068"/>
                  </a:lnTo>
                  <a:lnTo>
                    <a:pt x="1219866" y="1074491"/>
                  </a:lnTo>
                  <a:lnTo>
                    <a:pt x="1223208" y="1079086"/>
                  </a:lnTo>
                  <a:lnTo>
                    <a:pt x="1226837" y="1081987"/>
                  </a:lnTo>
                  <a:lnTo>
                    <a:pt x="1225768" y="1086761"/>
                  </a:lnTo>
                  <a:lnTo>
                    <a:pt x="1222060" y="1088856"/>
                  </a:lnTo>
                  <a:lnTo>
                    <a:pt x="1219675" y="1091234"/>
                  </a:lnTo>
                  <a:close/>
                </a:path>
                <a:path w="2330450" h="1436370" extrusionOk="0">
                  <a:moveTo>
                    <a:pt x="192926" y="720128"/>
                  </a:moveTo>
                  <a:lnTo>
                    <a:pt x="190089" y="715348"/>
                  </a:lnTo>
                  <a:lnTo>
                    <a:pt x="186938" y="712391"/>
                  </a:lnTo>
                  <a:lnTo>
                    <a:pt x="187426" y="707463"/>
                  </a:lnTo>
                  <a:lnTo>
                    <a:pt x="191461" y="705523"/>
                  </a:lnTo>
                  <a:lnTo>
                    <a:pt x="193816" y="703422"/>
                  </a:lnTo>
                  <a:lnTo>
                    <a:pt x="196053" y="705954"/>
                  </a:lnTo>
                  <a:lnTo>
                    <a:pt x="199631" y="708270"/>
                  </a:lnTo>
                  <a:lnTo>
                    <a:pt x="200385" y="713111"/>
                  </a:lnTo>
                  <a:lnTo>
                    <a:pt x="196535" y="715785"/>
                  </a:lnTo>
                  <a:lnTo>
                    <a:pt x="192926" y="720128"/>
                  </a:lnTo>
                  <a:close/>
                </a:path>
                <a:path w="2330450" h="1436370" extrusionOk="0">
                  <a:moveTo>
                    <a:pt x="1979200" y="1008062"/>
                  </a:moveTo>
                  <a:lnTo>
                    <a:pt x="1974312" y="1007391"/>
                  </a:lnTo>
                  <a:lnTo>
                    <a:pt x="1971957" y="1003910"/>
                  </a:lnTo>
                  <a:lnTo>
                    <a:pt x="1969424" y="1001760"/>
                  </a:lnTo>
                  <a:lnTo>
                    <a:pt x="1971513" y="999401"/>
                  </a:lnTo>
                  <a:lnTo>
                    <a:pt x="1973434" y="995372"/>
                  </a:lnTo>
                  <a:lnTo>
                    <a:pt x="1978384" y="994861"/>
                  </a:lnTo>
                  <a:lnTo>
                    <a:pt x="1981363" y="997978"/>
                  </a:lnTo>
                  <a:lnTo>
                    <a:pt x="1986306" y="1000849"/>
                  </a:lnTo>
                  <a:lnTo>
                    <a:pt x="1981851" y="1004391"/>
                  </a:lnTo>
                  <a:lnTo>
                    <a:pt x="1979200" y="1008062"/>
                  </a:lnTo>
                  <a:close/>
                </a:path>
                <a:path w="2330450" h="1436370" extrusionOk="0">
                  <a:moveTo>
                    <a:pt x="1225347" y="495401"/>
                  </a:moveTo>
                  <a:lnTo>
                    <a:pt x="1220540" y="494372"/>
                  </a:lnTo>
                  <a:lnTo>
                    <a:pt x="1218420" y="490694"/>
                  </a:lnTo>
                  <a:lnTo>
                    <a:pt x="1216010" y="488335"/>
                  </a:lnTo>
                  <a:lnTo>
                    <a:pt x="1218241" y="486111"/>
                  </a:lnTo>
                  <a:lnTo>
                    <a:pt x="1220410" y="482206"/>
                  </a:lnTo>
                  <a:lnTo>
                    <a:pt x="1225378" y="481997"/>
                  </a:lnTo>
                  <a:lnTo>
                    <a:pt x="1228165" y="485292"/>
                  </a:lnTo>
                  <a:lnTo>
                    <a:pt x="1232806" y="488391"/>
                  </a:lnTo>
                  <a:lnTo>
                    <a:pt x="1228245" y="491736"/>
                  </a:lnTo>
                  <a:lnTo>
                    <a:pt x="1225347" y="495401"/>
                  </a:lnTo>
                  <a:close/>
                </a:path>
                <a:path w="2330450" h="1436370" extrusionOk="0">
                  <a:moveTo>
                    <a:pt x="762689" y="1418961"/>
                  </a:moveTo>
                  <a:lnTo>
                    <a:pt x="759067" y="1414815"/>
                  </a:lnTo>
                  <a:lnTo>
                    <a:pt x="755100" y="1412234"/>
                  </a:lnTo>
                  <a:lnTo>
                    <a:pt x="755428" y="1407386"/>
                  </a:lnTo>
                  <a:lnTo>
                    <a:pt x="759092" y="1403770"/>
                  </a:lnTo>
                  <a:lnTo>
                    <a:pt x="763535" y="1402785"/>
                  </a:lnTo>
                  <a:lnTo>
                    <a:pt x="767725" y="1406764"/>
                  </a:lnTo>
                  <a:lnTo>
                    <a:pt x="768572" y="1411526"/>
                  </a:lnTo>
                  <a:lnTo>
                    <a:pt x="765414" y="1414433"/>
                  </a:lnTo>
                  <a:lnTo>
                    <a:pt x="762689" y="1418961"/>
                  </a:lnTo>
                  <a:close/>
                </a:path>
                <a:path w="2330450" h="1436370" extrusionOk="0">
                  <a:moveTo>
                    <a:pt x="921671" y="1276500"/>
                  </a:moveTo>
                  <a:lnTo>
                    <a:pt x="918494" y="1272379"/>
                  </a:lnTo>
                  <a:lnTo>
                    <a:pt x="914861" y="1269502"/>
                  </a:lnTo>
                  <a:lnTo>
                    <a:pt x="916220" y="1265110"/>
                  </a:lnTo>
                  <a:lnTo>
                    <a:pt x="919631" y="1263108"/>
                  </a:lnTo>
                  <a:lnTo>
                    <a:pt x="921974" y="1260774"/>
                  </a:lnTo>
                  <a:lnTo>
                    <a:pt x="924235" y="1263182"/>
                  </a:lnTo>
                  <a:lnTo>
                    <a:pt x="927585" y="1265307"/>
                  </a:lnTo>
                  <a:lnTo>
                    <a:pt x="928771" y="1269749"/>
                  </a:lnTo>
                  <a:lnTo>
                    <a:pt x="925014" y="1272490"/>
                  </a:lnTo>
                  <a:lnTo>
                    <a:pt x="921671" y="1276500"/>
                  </a:lnTo>
                  <a:close/>
                </a:path>
                <a:path w="2330450" h="1436370" extrusionOk="0">
                  <a:moveTo>
                    <a:pt x="1181948" y="1324677"/>
                  </a:moveTo>
                  <a:lnTo>
                    <a:pt x="1177480" y="1323851"/>
                  </a:lnTo>
                  <a:lnTo>
                    <a:pt x="1174007" y="1320513"/>
                  </a:lnTo>
                  <a:lnTo>
                    <a:pt x="1172982" y="1315733"/>
                  </a:lnTo>
                  <a:lnTo>
                    <a:pt x="1176430" y="1312801"/>
                  </a:lnTo>
                  <a:lnTo>
                    <a:pt x="1179124" y="1308796"/>
                  </a:lnTo>
                  <a:lnTo>
                    <a:pt x="1182480" y="1312948"/>
                  </a:lnTo>
                  <a:lnTo>
                    <a:pt x="1185903" y="1315431"/>
                  </a:lnTo>
                  <a:lnTo>
                    <a:pt x="1186583" y="1320168"/>
                  </a:lnTo>
                  <a:lnTo>
                    <a:pt x="1181948" y="1324677"/>
                  </a:lnTo>
                  <a:close/>
                </a:path>
                <a:path w="2330450" h="1436370" extrusionOk="0">
                  <a:moveTo>
                    <a:pt x="83164" y="972655"/>
                  </a:moveTo>
                  <a:lnTo>
                    <a:pt x="78641" y="968213"/>
                  </a:lnTo>
                  <a:lnTo>
                    <a:pt x="79426" y="963772"/>
                  </a:lnTo>
                  <a:lnTo>
                    <a:pt x="82695" y="960236"/>
                  </a:lnTo>
                  <a:lnTo>
                    <a:pt x="87484" y="959134"/>
                  </a:lnTo>
                  <a:lnTo>
                    <a:pt x="90493" y="962552"/>
                  </a:lnTo>
                  <a:lnTo>
                    <a:pt x="94850" y="965380"/>
                  </a:lnTo>
                  <a:lnTo>
                    <a:pt x="90567" y="968737"/>
                  </a:lnTo>
                  <a:lnTo>
                    <a:pt x="88028" y="972174"/>
                  </a:lnTo>
                  <a:lnTo>
                    <a:pt x="83164" y="972655"/>
                  </a:lnTo>
                  <a:close/>
                </a:path>
                <a:path w="2330450" h="1436370" extrusionOk="0">
                  <a:moveTo>
                    <a:pt x="1468087" y="884727"/>
                  </a:moveTo>
                  <a:lnTo>
                    <a:pt x="1465541" y="881758"/>
                  </a:lnTo>
                  <a:lnTo>
                    <a:pt x="1465078" y="875617"/>
                  </a:lnTo>
                  <a:lnTo>
                    <a:pt x="1467426" y="873898"/>
                  </a:lnTo>
                  <a:lnTo>
                    <a:pt x="1470386" y="870357"/>
                  </a:lnTo>
                  <a:lnTo>
                    <a:pt x="1474774" y="871810"/>
                  </a:lnTo>
                  <a:lnTo>
                    <a:pt x="1478061" y="875020"/>
                  </a:lnTo>
                  <a:lnTo>
                    <a:pt x="1478815" y="879498"/>
                  </a:lnTo>
                  <a:lnTo>
                    <a:pt x="1474811" y="883459"/>
                  </a:lnTo>
                  <a:lnTo>
                    <a:pt x="1468087" y="884727"/>
                  </a:lnTo>
                  <a:close/>
                </a:path>
                <a:path w="2330450" h="1436370" extrusionOk="0">
                  <a:moveTo>
                    <a:pt x="755687" y="733365"/>
                  </a:moveTo>
                  <a:lnTo>
                    <a:pt x="752468" y="728875"/>
                  </a:lnTo>
                  <a:lnTo>
                    <a:pt x="748766" y="725807"/>
                  </a:lnTo>
                  <a:lnTo>
                    <a:pt x="750175" y="721144"/>
                  </a:lnTo>
                  <a:lnTo>
                    <a:pt x="753864" y="719124"/>
                  </a:lnTo>
                  <a:lnTo>
                    <a:pt x="756361" y="716746"/>
                  </a:lnTo>
                  <a:lnTo>
                    <a:pt x="758462" y="719062"/>
                  </a:lnTo>
                  <a:lnTo>
                    <a:pt x="762219" y="721378"/>
                  </a:lnTo>
                  <a:lnTo>
                    <a:pt x="762219" y="726325"/>
                  </a:lnTo>
                  <a:lnTo>
                    <a:pt x="758864" y="728955"/>
                  </a:lnTo>
                  <a:lnTo>
                    <a:pt x="755687" y="733365"/>
                  </a:lnTo>
                  <a:close/>
                </a:path>
                <a:path w="2330450" h="1436370" extrusionOk="0">
                  <a:moveTo>
                    <a:pt x="630483" y="1345565"/>
                  </a:moveTo>
                  <a:lnTo>
                    <a:pt x="625799" y="1344216"/>
                  </a:lnTo>
                  <a:lnTo>
                    <a:pt x="623735" y="1340563"/>
                  </a:lnTo>
                  <a:lnTo>
                    <a:pt x="621319" y="1338106"/>
                  </a:lnTo>
                  <a:lnTo>
                    <a:pt x="623605" y="1335980"/>
                  </a:lnTo>
                  <a:lnTo>
                    <a:pt x="625873" y="1332204"/>
                  </a:lnTo>
                  <a:lnTo>
                    <a:pt x="630829" y="1332137"/>
                  </a:lnTo>
                  <a:lnTo>
                    <a:pt x="633511" y="1335444"/>
                  </a:lnTo>
                  <a:lnTo>
                    <a:pt x="637973" y="1338555"/>
                  </a:lnTo>
                  <a:lnTo>
                    <a:pt x="633517" y="1341832"/>
                  </a:lnTo>
                  <a:lnTo>
                    <a:pt x="630483" y="1345565"/>
                  </a:lnTo>
                  <a:close/>
                </a:path>
                <a:path w="2330450" h="1436370" extrusionOk="0">
                  <a:moveTo>
                    <a:pt x="851681" y="1351423"/>
                  </a:moveTo>
                  <a:lnTo>
                    <a:pt x="849536" y="1348910"/>
                  </a:lnTo>
                  <a:lnTo>
                    <a:pt x="846478" y="1346662"/>
                  </a:lnTo>
                  <a:lnTo>
                    <a:pt x="845180" y="1342270"/>
                  </a:lnTo>
                  <a:lnTo>
                    <a:pt x="848634" y="1339627"/>
                  </a:lnTo>
                  <a:lnTo>
                    <a:pt x="851742" y="1335722"/>
                  </a:lnTo>
                  <a:lnTo>
                    <a:pt x="855098" y="1339886"/>
                  </a:lnTo>
                  <a:lnTo>
                    <a:pt x="858991" y="1342738"/>
                  </a:lnTo>
                  <a:lnTo>
                    <a:pt x="858052" y="1347309"/>
                  </a:lnTo>
                  <a:lnTo>
                    <a:pt x="854140" y="1349218"/>
                  </a:lnTo>
                  <a:lnTo>
                    <a:pt x="851681" y="1351423"/>
                  </a:lnTo>
                  <a:close/>
                </a:path>
                <a:path w="2330450" h="1436370" extrusionOk="0">
                  <a:moveTo>
                    <a:pt x="2279873" y="1252649"/>
                  </a:moveTo>
                  <a:lnTo>
                    <a:pt x="2271969" y="1251774"/>
                  </a:lnTo>
                  <a:lnTo>
                    <a:pt x="2268138" y="1248189"/>
                  </a:lnTo>
                  <a:lnTo>
                    <a:pt x="2267780" y="1243242"/>
                  </a:lnTo>
                  <a:lnTo>
                    <a:pt x="2271006" y="1240360"/>
                  </a:lnTo>
                  <a:lnTo>
                    <a:pt x="2273879" y="1235795"/>
                  </a:lnTo>
                  <a:lnTo>
                    <a:pt x="2277067" y="1239731"/>
                  </a:lnTo>
                  <a:lnTo>
                    <a:pt x="2280015" y="1241733"/>
                  </a:lnTo>
                  <a:lnTo>
                    <a:pt x="2280068" y="1248189"/>
                  </a:lnTo>
                  <a:lnTo>
                    <a:pt x="2279873" y="1252649"/>
                  </a:lnTo>
                  <a:close/>
                </a:path>
                <a:path w="2330450" h="1436370" extrusionOk="0">
                  <a:moveTo>
                    <a:pt x="253541" y="68264"/>
                  </a:moveTo>
                  <a:lnTo>
                    <a:pt x="248820" y="64568"/>
                  </a:lnTo>
                  <a:lnTo>
                    <a:pt x="249073" y="59739"/>
                  </a:lnTo>
                  <a:lnTo>
                    <a:pt x="251366" y="56683"/>
                  </a:lnTo>
                  <a:lnTo>
                    <a:pt x="252781" y="53585"/>
                  </a:lnTo>
                  <a:lnTo>
                    <a:pt x="255778" y="53505"/>
                  </a:lnTo>
                  <a:lnTo>
                    <a:pt x="257645" y="56006"/>
                  </a:lnTo>
                  <a:lnTo>
                    <a:pt x="261303" y="58821"/>
                  </a:lnTo>
                  <a:lnTo>
                    <a:pt x="260438" y="63638"/>
                  </a:lnTo>
                  <a:lnTo>
                    <a:pt x="257008" y="66250"/>
                  </a:lnTo>
                  <a:lnTo>
                    <a:pt x="253541" y="68264"/>
                  </a:lnTo>
                  <a:close/>
                </a:path>
                <a:path w="2330450" h="1436370" extrusionOk="0">
                  <a:moveTo>
                    <a:pt x="2250335" y="1240440"/>
                  </a:moveTo>
                  <a:lnTo>
                    <a:pt x="2246590" y="1236805"/>
                  </a:lnTo>
                  <a:lnTo>
                    <a:pt x="2246630" y="1233953"/>
                  </a:lnTo>
                  <a:lnTo>
                    <a:pt x="2246730" y="1230534"/>
                  </a:lnTo>
                  <a:lnTo>
                    <a:pt x="2247010" y="1226204"/>
                  </a:lnTo>
                  <a:lnTo>
                    <a:pt x="2255229" y="1227430"/>
                  </a:lnTo>
                  <a:lnTo>
                    <a:pt x="2257540" y="1230534"/>
                  </a:lnTo>
                  <a:lnTo>
                    <a:pt x="2262064" y="1233953"/>
                  </a:lnTo>
                  <a:lnTo>
                    <a:pt x="2257386" y="1236978"/>
                  </a:lnTo>
                  <a:lnTo>
                    <a:pt x="2254790" y="1239639"/>
                  </a:lnTo>
                  <a:lnTo>
                    <a:pt x="2250335" y="1240440"/>
                  </a:lnTo>
                  <a:close/>
                </a:path>
                <a:path w="2330450" h="1436370" extrusionOk="0">
                  <a:moveTo>
                    <a:pt x="1240296" y="788306"/>
                  </a:moveTo>
                  <a:lnTo>
                    <a:pt x="1236563" y="786390"/>
                  </a:lnTo>
                  <a:lnTo>
                    <a:pt x="1233233" y="783594"/>
                  </a:lnTo>
                  <a:lnTo>
                    <a:pt x="1232398" y="778777"/>
                  </a:lnTo>
                  <a:lnTo>
                    <a:pt x="1236013" y="775986"/>
                  </a:lnTo>
                  <a:lnTo>
                    <a:pt x="1239356" y="771483"/>
                  </a:lnTo>
                  <a:lnTo>
                    <a:pt x="1242106" y="776793"/>
                  </a:lnTo>
                  <a:lnTo>
                    <a:pt x="1244516" y="779842"/>
                  </a:lnTo>
                  <a:lnTo>
                    <a:pt x="1245221" y="784518"/>
                  </a:lnTo>
                  <a:lnTo>
                    <a:pt x="1240296" y="788306"/>
                  </a:lnTo>
                  <a:close/>
                </a:path>
                <a:path w="2330450" h="1436370" extrusionOk="0">
                  <a:moveTo>
                    <a:pt x="694621" y="841380"/>
                  </a:moveTo>
                  <a:lnTo>
                    <a:pt x="690561" y="837327"/>
                  </a:lnTo>
                  <a:lnTo>
                    <a:pt x="692316" y="833421"/>
                  </a:lnTo>
                  <a:lnTo>
                    <a:pt x="690338" y="826935"/>
                  </a:lnTo>
                  <a:lnTo>
                    <a:pt x="699484" y="828241"/>
                  </a:lnTo>
                  <a:lnTo>
                    <a:pt x="701783" y="831389"/>
                  </a:lnTo>
                  <a:lnTo>
                    <a:pt x="706294" y="834826"/>
                  </a:lnTo>
                  <a:lnTo>
                    <a:pt x="701616" y="837844"/>
                  </a:lnTo>
                  <a:lnTo>
                    <a:pt x="699033" y="840364"/>
                  </a:lnTo>
                  <a:lnTo>
                    <a:pt x="694621" y="841380"/>
                  </a:lnTo>
                  <a:close/>
                </a:path>
                <a:path w="2330450" h="1436370" extrusionOk="0">
                  <a:moveTo>
                    <a:pt x="1106910" y="663869"/>
                  </a:moveTo>
                  <a:lnTo>
                    <a:pt x="1103913" y="659335"/>
                  </a:lnTo>
                  <a:lnTo>
                    <a:pt x="1101237" y="656791"/>
                  </a:lnTo>
                  <a:lnTo>
                    <a:pt x="1100415" y="652338"/>
                  </a:lnTo>
                  <a:lnTo>
                    <a:pt x="1104679" y="648229"/>
                  </a:lnTo>
                  <a:lnTo>
                    <a:pt x="1108751" y="649818"/>
                  </a:lnTo>
                  <a:lnTo>
                    <a:pt x="1111334" y="652498"/>
                  </a:lnTo>
                  <a:lnTo>
                    <a:pt x="1114140" y="654635"/>
                  </a:lnTo>
                  <a:lnTo>
                    <a:pt x="1106910" y="663869"/>
                  </a:lnTo>
                  <a:close/>
                </a:path>
                <a:path w="2330450" h="1436370" extrusionOk="0">
                  <a:moveTo>
                    <a:pt x="1509113" y="764405"/>
                  </a:moveTo>
                  <a:lnTo>
                    <a:pt x="1502254" y="754901"/>
                  </a:lnTo>
                  <a:lnTo>
                    <a:pt x="1505146" y="752856"/>
                  </a:lnTo>
                  <a:lnTo>
                    <a:pt x="1507834" y="750281"/>
                  </a:lnTo>
                  <a:lnTo>
                    <a:pt x="1511931" y="748808"/>
                  </a:lnTo>
                  <a:lnTo>
                    <a:pt x="1516047" y="753108"/>
                  </a:lnTo>
                  <a:lnTo>
                    <a:pt x="1515058" y="757543"/>
                  </a:lnTo>
                  <a:lnTo>
                    <a:pt x="1512283" y="759995"/>
                  </a:lnTo>
                  <a:lnTo>
                    <a:pt x="1509113" y="764405"/>
                  </a:lnTo>
                  <a:close/>
                </a:path>
                <a:path w="2330450" h="1436370" extrusionOk="0">
                  <a:moveTo>
                    <a:pt x="1181707" y="471087"/>
                  </a:moveTo>
                  <a:lnTo>
                    <a:pt x="1177153" y="469652"/>
                  </a:lnTo>
                  <a:lnTo>
                    <a:pt x="1174459" y="466849"/>
                  </a:lnTo>
                  <a:lnTo>
                    <a:pt x="1171529" y="464749"/>
                  </a:lnTo>
                  <a:lnTo>
                    <a:pt x="1173711" y="462500"/>
                  </a:lnTo>
                  <a:lnTo>
                    <a:pt x="1175799" y="458583"/>
                  </a:lnTo>
                  <a:lnTo>
                    <a:pt x="1180756" y="458287"/>
                  </a:lnTo>
                  <a:lnTo>
                    <a:pt x="1183592" y="461502"/>
                  </a:lnTo>
                  <a:lnTo>
                    <a:pt x="1187930" y="464250"/>
                  </a:lnTo>
                  <a:lnTo>
                    <a:pt x="1184247" y="467527"/>
                  </a:lnTo>
                  <a:lnTo>
                    <a:pt x="1181707" y="471087"/>
                  </a:lnTo>
                  <a:close/>
                </a:path>
                <a:path w="2330450" h="1436370" extrusionOk="0">
                  <a:moveTo>
                    <a:pt x="1203261" y="482816"/>
                  </a:moveTo>
                  <a:lnTo>
                    <a:pt x="1199276" y="481153"/>
                  </a:lnTo>
                  <a:lnTo>
                    <a:pt x="1195933" y="478947"/>
                  </a:lnTo>
                  <a:lnTo>
                    <a:pt x="1193566" y="475171"/>
                  </a:lnTo>
                  <a:lnTo>
                    <a:pt x="1197496" y="471408"/>
                  </a:lnTo>
                  <a:lnTo>
                    <a:pt x="1200851" y="466948"/>
                  </a:lnTo>
                  <a:lnTo>
                    <a:pt x="1203929" y="471482"/>
                  </a:lnTo>
                  <a:lnTo>
                    <a:pt x="1206685" y="474007"/>
                  </a:lnTo>
                  <a:lnTo>
                    <a:pt x="1207513" y="478547"/>
                  </a:lnTo>
                  <a:lnTo>
                    <a:pt x="1203261" y="482816"/>
                  </a:lnTo>
                  <a:close/>
                </a:path>
                <a:path w="2330450" h="1436370" extrusionOk="0">
                  <a:moveTo>
                    <a:pt x="2309245" y="1185795"/>
                  </a:moveTo>
                  <a:lnTo>
                    <a:pt x="2307206" y="1183639"/>
                  </a:lnTo>
                  <a:lnTo>
                    <a:pt x="2303467" y="1181440"/>
                  </a:lnTo>
                  <a:lnTo>
                    <a:pt x="2303615" y="1176536"/>
                  </a:lnTo>
                  <a:lnTo>
                    <a:pt x="2306624" y="1173814"/>
                  </a:lnTo>
                  <a:lnTo>
                    <a:pt x="2309430" y="1169403"/>
                  </a:lnTo>
                  <a:lnTo>
                    <a:pt x="2312872" y="1173376"/>
                  </a:lnTo>
                  <a:lnTo>
                    <a:pt x="2316790" y="1176413"/>
                  </a:lnTo>
                  <a:lnTo>
                    <a:pt x="2314961" y="1180762"/>
                  </a:lnTo>
                  <a:lnTo>
                    <a:pt x="2311723" y="1183115"/>
                  </a:lnTo>
                  <a:lnTo>
                    <a:pt x="2309245" y="1185795"/>
                  </a:lnTo>
                  <a:close/>
                </a:path>
                <a:path w="2330450" h="1436370" extrusionOk="0">
                  <a:moveTo>
                    <a:pt x="407542" y="745205"/>
                  </a:moveTo>
                  <a:lnTo>
                    <a:pt x="403124" y="744379"/>
                  </a:lnTo>
                  <a:lnTo>
                    <a:pt x="399614" y="741139"/>
                  </a:lnTo>
                  <a:lnTo>
                    <a:pt x="398891" y="736316"/>
                  </a:lnTo>
                  <a:lnTo>
                    <a:pt x="402061" y="733433"/>
                  </a:lnTo>
                  <a:lnTo>
                    <a:pt x="404805" y="728943"/>
                  </a:lnTo>
                  <a:lnTo>
                    <a:pt x="408179" y="733692"/>
                  </a:lnTo>
                  <a:lnTo>
                    <a:pt x="411059" y="736439"/>
                  </a:lnTo>
                  <a:lnTo>
                    <a:pt x="412282" y="740911"/>
                  </a:lnTo>
                  <a:lnTo>
                    <a:pt x="407542" y="745205"/>
                  </a:lnTo>
                  <a:close/>
                </a:path>
                <a:path w="2330450" h="1436370" extrusionOk="0">
                  <a:moveTo>
                    <a:pt x="163109" y="671538"/>
                  </a:moveTo>
                  <a:lnTo>
                    <a:pt x="158796" y="669980"/>
                  </a:lnTo>
                  <a:lnTo>
                    <a:pt x="155305" y="667362"/>
                  </a:lnTo>
                  <a:lnTo>
                    <a:pt x="154112" y="662994"/>
                  </a:lnTo>
                  <a:lnTo>
                    <a:pt x="158141" y="660068"/>
                  </a:lnTo>
                  <a:lnTo>
                    <a:pt x="160162" y="657684"/>
                  </a:lnTo>
                  <a:lnTo>
                    <a:pt x="169332" y="666093"/>
                  </a:lnTo>
                  <a:lnTo>
                    <a:pt x="165828" y="668470"/>
                  </a:lnTo>
                  <a:lnTo>
                    <a:pt x="163109" y="671538"/>
                  </a:lnTo>
                  <a:close/>
                </a:path>
                <a:path w="2330450" h="1436370" extrusionOk="0">
                  <a:moveTo>
                    <a:pt x="231258" y="651549"/>
                  </a:moveTo>
                  <a:lnTo>
                    <a:pt x="227649" y="651044"/>
                  </a:lnTo>
                  <a:lnTo>
                    <a:pt x="226277" y="647348"/>
                  </a:lnTo>
                  <a:lnTo>
                    <a:pt x="224646" y="643707"/>
                  </a:lnTo>
                  <a:lnTo>
                    <a:pt x="223768" y="639426"/>
                  </a:lnTo>
                  <a:lnTo>
                    <a:pt x="228607" y="636815"/>
                  </a:lnTo>
                  <a:lnTo>
                    <a:pt x="232741" y="638102"/>
                  </a:lnTo>
                  <a:lnTo>
                    <a:pt x="235892" y="641243"/>
                  </a:lnTo>
                  <a:lnTo>
                    <a:pt x="235559" y="646030"/>
                  </a:lnTo>
                  <a:lnTo>
                    <a:pt x="232883" y="648753"/>
                  </a:lnTo>
                  <a:lnTo>
                    <a:pt x="231258" y="651549"/>
                  </a:lnTo>
                  <a:close/>
                </a:path>
                <a:path w="2330450" h="1436370" extrusionOk="0">
                  <a:moveTo>
                    <a:pt x="675093" y="976517"/>
                  </a:moveTo>
                  <a:lnTo>
                    <a:pt x="678090" y="970024"/>
                  </a:lnTo>
                  <a:lnTo>
                    <a:pt x="676101" y="966464"/>
                  </a:lnTo>
                  <a:lnTo>
                    <a:pt x="679753" y="962201"/>
                  </a:lnTo>
                  <a:lnTo>
                    <a:pt x="683936" y="963193"/>
                  </a:lnTo>
                  <a:lnTo>
                    <a:pt x="686624" y="965454"/>
                  </a:lnTo>
                  <a:lnTo>
                    <a:pt x="689455" y="967111"/>
                  </a:lnTo>
                  <a:lnTo>
                    <a:pt x="689597" y="970252"/>
                  </a:lnTo>
                  <a:lnTo>
                    <a:pt x="686921" y="972143"/>
                  </a:lnTo>
                  <a:lnTo>
                    <a:pt x="684412" y="975279"/>
                  </a:lnTo>
                  <a:lnTo>
                    <a:pt x="675093" y="976517"/>
                  </a:lnTo>
                  <a:close/>
                </a:path>
                <a:path w="2330450" h="1436370" extrusionOk="0">
                  <a:moveTo>
                    <a:pt x="1977785" y="955049"/>
                  </a:moveTo>
                  <a:lnTo>
                    <a:pt x="1974917" y="950972"/>
                  </a:lnTo>
                  <a:lnTo>
                    <a:pt x="1971827" y="948329"/>
                  </a:lnTo>
                  <a:lnTo>
                    <a:pt x="1973397" y="943783"/>
                  </a:lnTo>
                  <a:lnTo>
                    <a:pt x="1976277" y="941270"/>
                  </a:lnTo>
                  <a:lnTo>
                    <a:pt x="1978427" y="938510"/>
                  </a:lnTo>
                  <a:lnTo>
                    <a:pt x="1980528" y="940826"/>
                  </a:lnTo>
                  <a:lnTo>
                    <a:pt x="1984292" y="943142"/>
                  </a:lnTo>
                  <a:lnTo>
                    <a:pt x="1984286" y="948089"/>
                  </a:lnTo>
                  <a:lnTo>
                    <a:pt x="1980918" y="950719"/>
                  </a:lnTo>
                  <a:lnTo>
                    <a:pt x="1977785" y="955049"/>
                  </a:lnTo>
                  <a:close/>
                </a:path>
                <a:path w="2330450" h="1436370" extrusionOk="0">
                  <a:moveTo>
                    <a:pt x="282900" y="820941"/>
                  </a:moveTo>
                  <a:lnTo>
                    <a:pt x="278624" y="819180"/>
                  </a:lnTo>
                  <a:lnTo>
                    <a:pt x="275262" y="816340"/>
                  </a:lnTo>
                  <a:lnTo>
                    <a:pt x="274348" y="811899"/>
                  </a:lnTo>
                  <a:lnTo>
                    <a:pt x="278525" y="809207"/>
                  </a:lnTo>
                  <a:lnTo>
                    <a:pt x="280670" y="806940"/>
                  </a:lnTo>
                  <a:lnTo>
                    <a:pt x="289395" y="815903"/>
                  </a:lnTo>
                  <a:lnTo>
                    <a:pt x="285799" y="818034"/>
                  </a:lnTo>
                  <a:lnTo>
                    <a:pt x="282900" y="820941"/>
                  </a:lnTo>
                  <a:close/>
                </a:path>
                <a:path w="2330450" h="1436370" extrusionOk="0">
                  <a:moveTo>
                    <a:pt x="171989" y="761449"/>
                  </a:moveTo>
                  <a:lnTo>
                    <a:pt x="168121" y="759077"/>
                  </a:lnTo>
                  <a:lnTo>
                    <a:pt x="165896" y="755806"/>
                  </a:lnTo>
                  <a:lnTo>
                    <a:pt x="163357" y="753053"/>
                  </a:lnTo>
                  <a:lnTo>
                    <a:pt x="165464" y="751291"/>
                  </a:lnTo>
                  <a:lnTo>
                    <a:pt x="167800" y="747891"/>
                  </a:lnTo>
                  <a:lnTo>
                    <a:pt x="172558" y="748550"/>
                  </a:lnTo>
                  <a:lnTo>
                    <a:pt x="175153" y="751371"/>
                  </a:lnTo>
                  <a:lnTo>
                    <a:pt x="179522" y="754248"/>
                  </a:lnTo>
                  <a:lnTo>
                    <a:pt x="175456" y="757605"/>
                  </a:lnTo>
                  <a:lnTo>
                    <a:pt x="171989" y="761449"/>
                  </a:lnTo>
                  <a:close/>
                </a:path>
                <a:path w="2330450" h="1436370" extrusionOk="0">
                  <a:moveTo>
                    <a:pt x="824132" y="1248528"/>
                  </a:moveTo>
                  <a:lnTo>
                    <a:pt x="819887" y="1246526"/>
                  </a:lnTo>
                  <a:lnTo>
                    <a:pt x="817180" y="1243711"/>
                  </a:lnTo>
                  <a:lnTo>
                    <a:pt x="814245" y="1241376"/>
                  </a:lnTo>
                  <a:lnTo>
                    <a:pt x="816517" y="1239442"/>
                  </a:lnTo>
                  <a:lnTo>
                    <a:pt x="818911" y="1235863"/>
                  </a:lnTo>
                  <a:lnTo>
                    <a:pt x="823792" y="1236300"/>
                  </a:lnTo>
                  <a:lnTo>
                    <a:pt x="826385" y="1239466"/>
                  </a:lnTo>
                  <a:lnTo>
                    <a:pt x="830454" y="1242368"/>
                  </a:lnTo>
                  <a:lnTo>
                    <a:pt x="826802" y="1245337"/>
                  </a:lnTo>
                  <a:lnTo>
                    <a:pt x="824132" y="1248528"/>
                  </a:lnTo>
                  <a:close/>
                </a:path>
                <a:path w="2330450" h="1436370" extrusionOk="0">
                  <a:moveTo>
                    <a:pt x="508232" y="1196150"/>
                  </a:moveTo>
                  <a:lnTo>
                    <a:pt x="506218" y="1193100"/>
                  </a:lnTo>
                  <a:lnTo>
                    <a:pt x="503833" y="1190193"/>
                  </a:lnTo>
                  <a:lnTo>
                    <a:pt x="502251" y="1186214"/>
                  </a:lnTo>
                  <a:lnTo>
                    <a:pt x="506484" y="1182370"/>
                  </a:lnTo>
                  <a:lnTo>
                    <a:pt x="510896" y="1183528"/>
                  </a:lnTo>
                  <a:lnTo>
                    <a:pt x="513380" y="1186158"/>
                  </a:lnTo>
                  <a:lnTo>
                    <a:pt x="517965" y="1189349"/>
                  </a:lnTo>
                  <a:lnTo>
                    <a:pt x="508232" y="1196150"/>
                  </a:lnTo>
                  <a:close/>
                </a:path>
                <a:path w="2330450" h="1436370" extrusionOk="0">
                  <a:moveTo>
                    <a:pt x="1137060" y="1190526"/>
                  </a:moveTo>
                  <a:lnTo>
                    <a:pt x="1134644" y="1187094"/>
                  </a:lnTo>
                  <a:lnTo>
                    <a:pt x="1131424" y="1184409"/>
                  </a:lnTo>
                  <a:lnTo>
                    <a:pt x="1132728" y="1179850"/>
                  </a:lnTo>
                  <a:lnTo>
                    <a:pt x="1135385" y="1176666"/>
                  </a:lnTo>
                  <a:lnTo>
                    <a:pt x="1139383" y="1174849"/>
                  </a:lnTo>
                  <a:lnTo>
                    <a:pt x="1142615" y="1178575"/>
                  </a:lnTo>
                  <a:lnTo>
                    <a:pt x="1144957" y="1180349"/>
                  </a:lnTo>
                  <a:lnTo>
                    <a:pt x="1137060" y="1190526"/>
                  </a:lnTo>
                  <a:close/>
                </a:path>
                <a:path w="2330450" h="1436370" extrusionOk="0">
                  <a:moveTo>
                    <a:pt x="1451538" y="816210"/>
                  </a:moveTo>
                  <a:lnTo>
                    <a:pt x="1449406" y="813260"/>
                  </a:lnTo>
                  <a:lnTo>
                    <a:pt x="1446607" y="810525"/>
                  </a:lnTo>
                  <a:lnTo>
                    <a:pt x="1445105" y="806040"/>
                  </a:lnTo>
                  <a:lnTo>
                    <a:pt x="1448764" y="803496"/>
                  </a:lnTo>
                  <a:lnTo>
                    <a:pt x="1452064" y="799985"/>
                  </a:lnTo>
                  <a:lnTo>
                    <a:pt x="1454758" y="804229"/>
                  </a:lnTo>
                  <a:lnTo>
                    <a:pt x="1457940" y="807045"/>
                  </a:lnTo>
                  <a:lnTo>
                    <a:pt x="1457656" y="811966"/>
                  </a:lnTo>
                  <a:lnTo>
                    <a:pt x="1453769" y="814036"/>
                  </a:lnTo>
                  <a:lnTo>
                    <a:pt x="1451538" y="816210"/>
                  </a:lnTo>
                  <a:close/>
                </a:path>
                <a:path w="2330450" h="1436370" extrusionOk="0">
                  <a:moveTo>
                    <a:pt x="76910" y="399404"/>
                  </a:moveTo>
                  <a:lnTo>
                    <a:pt x="74154" y="395647"/>
                  </a:lnTo>
                  <a:lnTo>
                    <a:pt x="70694" y="392505"/>
                  </a:lnTo>
                  <a:lnTo>
                    <a:pt x="74192" y="389166"/>
                  </a:lnTo>
                  <a:lnTo>
                    <a:pt x="77213" y="385544"/>
                  </a:lnTo>
                  <a:lnTo>
                    <a:pt x="80488" y="387583"/>
                  </a:lnTo>
                  <a:lnTo>
                    <a:pt x="83924" y="390072"/>
                  </a:lnTo>
                  <a:lnTo>
                    <a:pt x="84715" y="394544"/>
                  </a:lnTo>
                  <a:lnTo>
                    <a:pt x="80767" y="397969"/>
                  </a:lnTo>
                  <a:lnTo>
                    <a:pt x="76910" y="399404"/>
                  </a:lnTo>
                  <a:close/>
                </a:path>
                <a:path w="2330450" h="1436370" extrusionOk="0">
                  <a:moveTo>
                    <a:pt x="1008710" y="1262967"/>
                  </a:moveTo>
                  <a:lnTo>
                    <a:pt x="1005293" y="1258728"/>
                  </a:lnTo>
                  <a:lnTo>
                    <a:pt x="1007252" y="1255168"/>
                  </a:lnTo>
                  <a:lnTo>
                    <a:pt x="1009532" y="1251552"/>
                  </a:lnTo>
                  <a:lnTo>
                    <a:pt x="1014296" y="1250339"/>
                  </a:lnTo>
                  <a:lnTo>
                    <a:pt x="1017386" y="1253782"/>
                  </a:lnTo>
                  <a:lnTo>
                    <a:pt x="1020019" y="1255451"/>
                  </a:lnTo>
                  <a:lnTo>
                    <a:pt x="1019975" y="1258291"/>
                  </a:lnTo>
                  <a:lnTo>
                    <a:pt x="1016583" y="1259874"/>
                  </a:lnTo>
                  <a:lnTo>
                    <a:pt x="1013301" y="1261926"/>
                  </a:lnTo>
                  <a:lnTo>
                    <a:pt x="1008710" y="1262967"/>
                  </a:lnTo>
                  <a:close/>
                </a:path>
                <a:path w="2330450" h="1436370" extrusionOk="0">
                  <a:moveTo>
                    <a:pt x="1271342" y="890253"/>
                  </a:moveTo>
                  <a:lnTo>
                    <a:pt x="1267690" y="888596"/>
                  </a:lnTo>
                  <a:lnTo>
                    <a:pt x="1264044" y="885836"/>
                  </a:lnTo>
                  <a:lnTo>
                    <a:pt x="1263840" y="881272"/>
                  </a:lnTo>
                  <a:lnTo>
                    <a:pt x="1267609" y="878826"/>
                  </a:lnTo>
                  <a:lnTo>
                    <a:pt x="1269680" y="876455"/>
                  </a:lnTo>
                  <a:lnTo>
                    <a:pt x="1277571" y="883613"/>
                  </a:lnTo>
                  <a:lnTo>
                    <a:pt x="1274098" y="886723"/>
                  </a:lnTo>
                  <a:lnTo>
                    <a:pt x="1271342" y="890253"/>
                  </a:lnTo>
                  <a:close/>
                </a:path>
                <a:path w="2330450" h="1436370" extrusionOk="0">
                  <a:moveTo>
                    <a:pt x="2302113" y="1151792"/>
                  </a:moveTo>
                  <a:lnTo>
                    <a:pt x="2297281" y="1150923"/>
                  </a:lnTo>
                  <a:lnTo>
                    <a:pt x="2295137" y="1147240"/>
                  </a:lnTo>
                  <a:lnTo>
                    <a:pt x="2292739" y="1144936"/>
                  </a:lnTo>
                  <a:lnTo>
                    <a:pt x="2294500" y="1143464"/>
                  </a:lnTo>
                  <a:lnTo>
                    <a:pt x="2296237" y="1140821"/>
                  </a:lnTo>
                  <a:lnTo>
                    <a:pt x="2301038" y="1140741"/>
                  </a:lnTo>
                  <a:lnTo>
                    <a:pt x="2304091" y="1142342"/>
                  </a:lnTo>
                  <a:lnTo>
                    <a:pt x="2307131" y="1143248"/>
                  </a:lnTo>
                  <a:lnTo>
                    <a:pt x="2307446" y="1146328"/>
                  </a:lnTo>
                  <a:lnTo>
                    <a:pt x="2304937" y="1148170"/>
                  </a:lnTo>
                  <a:lnTo>
                    <a:pt x="2302113" y="1151792"/>
                  </a:lnTo>
                  <a:close/>
                </a:path>
                <a:path w="2330450" h="1436370" extrusionOk="0">
                  <a:moveTo>
                    <a:pt x="1426659" y="119780"/>
                  </a:moveTo>
                  <a:lnTo>
                    <a:pt x="1422198" y="118948"/>
                  </a:lnTo>
                  <a:lnTo>
                    <a:pt x="1419714" y="115523"/>
                  </a:lnTo>
                  <a:lnTo>
                    <a:pt x="1417544" y="112141"/>
                  </a:lnTo>
                  <a:lnTo>
                    <a:pt x="1420325" y="109425"/>
                  </a:lnTo>
                  <a:lnTo>
                    <a:pt x="1422630" y="106283"/>
                  </a:lnTo>
                  <a:lnTo>
                    <a:pt x="1431517" y="113324"/>
                  </a:lnTo>
                  <a:lnTo>
                    <a:pt x="1429286" y="115523"/>
                  </a:lnTo>
                  <a:lnTo>
                    <a:pt x="1426659" y="119780"/>
                  </a:lnTo>
                  <a:close/>
                </a:path>
                <a:path w="2330450" h="1436370" extrusionOk="0">
                  <a:moveTo>
                    <a:pt x="517718" y="915065"/>
                  </a:moveTo>
                  <a:lnTo>
                    <a:pt x="511316" y="913753"/>
                  </a:lnTo>
                  <a:lnTo>
                    <a:pt x="506564" y="906903"/>
                  </a:lnTo>
                  <a:lnTo>
                    <a:pt x="509407" y="903257"/>
                  </a:lnTo>
                  <a:lnTo>
                    <a:pt x="515932" y="901101"/>
                  </a:lnTo>
                  <a:lnTo>
                    <a:pt x="517131" y="905690"/>
                  </a:lnTo>
                  <a:lnTo>
                    <a:pt x="523972" y="908708"/>
                  </a:lnTo>
                  <a:lnTo>
                    <a:pt x="517718" y="915065"/>
                  </a:lnTo>
                  <a:close/>
                </a:path>
                <a:path w="2330450" h="1436370" extrusionOk="0">
                  <a:moveTo>
                    <a:pt x="103761" y="669961"/>
                  </a:moveTo>
                  <a:lnTo>
                    <a:pt x="100943" y="666690"/>
                  </a:lnTo>
                  <a:lnTo>
                    <a:pt x="98100" y="664165"/>
                  </a:lnTo>
                  <a:lnTo>
                    <a:pt x="105108" y="656132"/>
                  </a:lnTo>
                  <a:lnTo>
                    <a:pt x="107265" y="658399"/>
                  </a:lnTo>
                  <a:lnTo>
                    <a:pt x="111454" y="661066"/>
                  </a:lnTo>
                  <a:lnTo>
                    <a:pt x="110571" y="665507"/>
                  </a:lnTo>
                  <a:lnTo>
                    <a:pt x="107104" y="667928"/>
                  </a:lnTo>
                  <a:lnTo>
                    <a:pt x="103761" y="669961"/>
                  </a:lnTo>
                  <a:close/>
                </a:path>
                <a:path w="2330450" h="1436370" extrusionOk="0">
                  <a:moveTo>
                    <a:pt x="1268926" y="1004070"/>
                  </a:moveTo>
                  <a:lnTo>
                    <a:pt x="1265731" y="1001551"/>
                  </a:lnTo>
                  <a:lnTo>
                    <a:pt x="1262338" y="1000109"/>
                  </a:lnTo>
                  <a:lnTo>
                    <a:pt x="1260509" y="995773"/>
                  </a:lnTo>
                  <a:lnTo>
                    <a:pt x="1261924" y="991350"/>
                  </a:lnTo>
                  <a:lnTo>
                    <a:pt x="1265972" y="989083"/>
                  </a:lnTo>
                  <a:lnTo>
                    <a:pt x="1269556" y="990063"/>
                  </a:lnTo>
                  <a:lnTo>
                    <a:pt x="1273239" y="990063"/>
                  </a:lnTo>
                  <a:lnTo>
                    <a:pt x="1268926" y="1004070"/>
                  </a:lnTo>
                  <a:close/>
                </a:path>
                <a:path w="2330450" h="1436370" extrusionOk="0">
                  <a:moveTo>
                    <a:pt x="264337" y="45996"/>
                  </a:moveTo>
                  <a:lnTo>
                    <a:pt x="262069" y="42922"/>
                  </a:lnTo>
                  <a:lnTo>
                    <a:pt x="260110" y="41382"/>
                  </a:lnTo>
                  <a:lnTo>
                    <a:pt x="267699" y="32536"/>
                  </a:lnTo>
                  <a:lnTo>
                    <a:pt x="275806" y="39811"/>
                  </a:lnTo>
                  <a:lnTo>
                    <a:pt x="271474" y="42546"/>
                  </a:lnTo>
                  <a:lnTo>
                    <a:pt x="268898" y="45103"/>
                  </a:lnTo>
                  <a:lnTo>
                    <a:pt x="264337" y="45996"/>
                  </a:lnTo>
                  <a:close/>
                </a:path>
                <a:path w="2330450" h="1436370" extrusionOk="0">
                  <a:moveTo>
                    <a:pt x="590174" y="1098391"/>
                  </a:moveTo>
                  <a:lnTo>
                    <a:pt x="585724" y="1098280"/>
                  </a:lnTo>
                  <a:lnTo>
                    <a:pt x="582851" y="1090488"/>
                  </a:lnTo>
                  <a:lnTo>
                    <a:pt x="584785" y="1086065"/>
                  </a:lnTo>
                  <a:lnTo>
                    <a:pt x="590378" y="1081513"/>
                  </a:lnTo>
                  <a:lnTo>
                    <a:pt x="591663" y="1085265"/>
                  </a:lnTo>
                  <a:lnTo>
                    <a:pt x="593694" y="1090488"/>
                  </a:lnTo>
                  <a:lnTo>
                    <a:pt x="595148" y="1094529"/>
                  </a:lnTo>
                  <a:lnTo>
                    <a:pt x="590174" y="1098391"/>
                  </a:lnTo>
                  <a:close/>
                </a:path>
                <a:path w="2330450" h="1436370" extrusionOk="0">
                  <a:moveTo>
                    <a:pt x="178453" y="368013"/>
                  </a:moveTo>
                  <a:lnTo>
                    <a:pt x="174041" y="366547"/>
                  </a:lnTo>
                  <a:lnTo>
                    <a:pt x="172070" y="362980"/>
                  </a:lnTo>
                  <a:lnTo>
                    <a:pt x="172404" y="358816"/>
                  </a:lnTo>
                  <a:lnTo>
                    <a:pt x="174863" y="356506"/>
                  </a:lnTo>
                  <a:lnTo>
                    <a:pt x="177601" y="354788"/>
                  </a:lnTo>
                  <a:lnTo>
                    <a:pt x="180468" y="356888"/>
                  </a:lnTo>
                  <a:lnTo>
                    <a:pt x="183082" y="360184"/>
                  </a:lnTo>
                  <a:lnTo>
                    <a:pt x="183792" y="362574"/>
                  </a:lnTo>
                  <a:lnTo>
                    <a:pt x="185615" y="366362"/>
                  </a:lnTo>
                  <a:lnTo>
                    <a:pt x="181759" y="366781"/>
                  </a:lnTo>
                  <a:lnTo>
                    <a:pt x="178453" y="368013"/>
                  </a:lnTo>
                  <a:close/>
                </a:path>
                <a:path w="2330450" h="1436370" extrusionOk="0">
                  <a:moveTo>
                    <a:pt x="844580" y="1258765"/>
                  </a:moveTo>
                  <a:lnTo>
                    <a:pt x="840267" y="1257854"/>
                  </a:lnTo>
                  <a:lnTo>
                    <a:pt x="838345" y="1256055"/>
                  </a:lnTo>
                  <a:lnTo>
                    <a:pt x="836368" y="1254879"/>
                  </a:lnTo>
                  <a:lnTo>
                    <a:pt x="838648" y="1247850"/>
                  </a:lnTo>
                  <a:lnTo>
                    <a:pt x="843487" y="1245195"/>
                  </a:lnTo>
                  <a:lnTo>
                    <a:pt x="848962" y="1250942"/>
                  </a:lnTo>
                  <a:lnTo>
                    <a:pt x="848659" y="1254657"/>
                  </a:lnTo>
                  <a:lnTo>
                    <a:pt x="849271" y="1257503"/>
                  </a:lnTo>
                  <a:lnTo>
                    <a:pt x="846943" y="1257854"/>
                  </a:lnTo>
                  <a:lnTo>
                    <a:pt x="844580" y="1258765"/>
                  </a:lnTo>
                  <a:close/>
                </a:path>
                <a:path w="2330450" h="1436370" extrusionOk="0">
                  <a:moveTo>
                    <a:pt x="2001823" y="907470"/>
                  </a:moveTo>
                  <a:lnTo>
                    <a:pt x="1998962" y="906010"/>
                  </a:lnTo>
                  <a:lnTo>
                    <a:pt x="1996305" y="905413"/>
                  </a:lnTo>
                  <a:lnTo>
                    <a:pt x="1996898" y="903374"/>
                  </a:lnTo>
                  <a:lnTo>
                    <a:pt x="1997151" y="901144"/>
                  </a:lnTo>
                  <a:lnTo>
                    <a:pt x="1999253" y="897516"/>
                  </a:lnTo>
                  <a:lnTo>
                    <a:pt x="2001082" y="896123"/>
                  </a:lnTo>
                  <a:lnTo>
                    <a:pt x="2004122" y="892877"/>
                  </a:lnTo>
                  <a:lnTo>
                    <a:pt x="2005895" y="896450"/>
                  </a:lnTo>
                  <a:lnTo>
                    <a:pt x="2008003" y="898963"/>
                  </a:lnTo>
                  <a:lnTo>
                    <a:pt x="2008281" y="903380"/>
                  </a:lnTo>
                  <a:lnTo>
                    <a:pt x="2005939" y="906521"/>
                  </a:lnTo>
                  <a:lnTo>
                    <a:pt x="2001823" y="907470"/>
                  </a:lnTo>
                  <a:close/>
                </a:path>
                <a:path w="2330450" h="1436370" extrusionOk="0">
                  <a:moveTo>
                    <a:pt x="388441" y="25231"/>
                  </a:moveTo>
                  <a:lnTo>
                    <a:pt x="385457" y="24196"/>
                  </a:lnTo>
                  <a:lnTo>
                    <a:pt x="385382" y="21005"/>
                  </a:lnTo>
                  <a:lnTo>
                    <a:pt x="384468" y="17488"/>
                  </a:lnTo>
                  <a:lnTo>
                    <a:pt x="386180" y="13114"/>
                  </a:lnTo>
                  <a:lnTo>
                    <a:pt x="390054" y="11808"/>
                  </a:lnTo>
                  <a:lnTo>
                    <a:pt x="394022" y="12233"/>
                  </a:lnTo>
                  <a:lnTo>
                    <a:pt x="396994" y="16268"/>
                  </a:lnTo>
                  <a:lnTo>
                    <a:pt x="394287" y="19625"/>
                  </a:lnTo>
                  <a:lnTo>
                    <a:pt x="391309" y="22385"/>
                  </a:lnTo>
                  <a:lnTo>
                    <a:pt x="388441" y="25231"/>
                  </a:lnTo>
                  <a:close/>
                </a:path>
                <a:path w="2330450" h="1436370" extrusionOk="0">
                  <a:moveTo>
                    <a:pt x="322153" y="641465"/>
                  </a:moveTo>
                  <a:lnTo>
                    <a:pt x="315980" y="640449"/>
                  </a:lnTo>
                  <a:lnTo>
                    <a:pt x="310653" y="634233"/>
                  </a:lnTo>
                  <a:lnTo>
                    <a:pt x="313415" y="630624"/>
                  </a:lnTo>
                  <a:lnTo>
                    <a:pt x="319156" y="627464"/>
                  </a:lnTo>
                  <a:lnTo>
                    <a:pt x="319465" y="632804"/>
                  </a:lnTo>
                  <a:lnTo>
                    <a:pt x="329865" y="633679"/>
                  </a:lnTo>
                  <a:lnTo>
                    <a:pt x="322153" y="641465"/>
                  </a:lnTo>
                  <a:close/>
                </a:path>
                <a:path w="2330450" h="1436370" extrusionOk="0">
                  <a:moveTo>
                    <a:pt x="1503947" y="872888"/>
                  </a:moveTo>
                  <a:lnTo>
                    <a:pt x="1502390" y="870997"/>
                  </a:lnTo>
                  <a:lnTo>
                    <a:pt x="1499257" y="868724"/>
                  </a:lnTo>
                  <a:lnTo>
                    <a:pt x="1500332" y="864320"/>
                  </a:lnTo>
                  <a:lnTo>
                    <a:pt x="1502897" y="861800"/>
                  </a:lnTo>
                  <a:lnTo>
                    <a:pt x="1505492" y="857901"/>
                  </a:lnTo>
                  <a:lnTo>
                    <a:pt x="1512333" y="864554"/>
                  </a:lnTo>
                  <a:lnTo>
                    <a:pt x="1503947" y="872888"/>
                  </a:lnTo>
                  <a:close/>
                </a:path>
                <a:path w="2330450" h="1436370" extrusionOk="0">
                  <a:moveTo>
                    <a:pt x="575404" y="1289695"/>
                  </a:moveTo>
                  <a:lnTo>
                    <a:pt x="572784" y="1285617"/>
                  </a:lnTo>
                  <a:lnTo>
                    <a:pt x="569274" y="1281847"/>
                  </a:lnTo>
                  <a:lnTo>
                    <a:pt x="568310" y="1279648"/>
                  </a:lnTo>
                  <a:lnTo>
                    <a:pt x="567179" y="1277818"/>
                  </a:lnTo>
                  <a:lnTo>
                    <a:pt x="570541" y="1273611"/>
                  </a:lnTo>
                  <a:lnTo>
                    <a:pt x="574613" y="1272527"/>
                  </a:lnTo>
                  <a:lnTo>
                    <a:pt x="579192" y="1278022"/>
                  </a:lnTo>
                  <a:lnTo>
                    <a:pt x="579520" y="1283097"/>
                  </a:lnTo>
                  <a:lnTo>
                    <a:pt x="575404" y="1289695"/>
                  </a:lnTo>
                  <a:close/>
                </a:path>
                <a:path w="2330450" h="1436370" extrusionOk="0">
                  <a:moveTo>
                    <a:pt x="984573" y="623885"/>
                  </a:moveTo>
                  <a:lnTo>
                    <a:pt x="977003" y="622135"/>
                  </a:lnTo>
                  <a:lnTo>
                    <a:pt x="976156" y="617947"/>
                  </a:lnTo>
                  <a:lnTo>
                    <a:pt x="979598" y="611103"/>
                  </a:lnTo>
                  <a:lnTo>
                    <a:pt x="982391" y="613752"/>
                  </a:lnTo>
                  <a:lnTo>
                    <a:pt x="986435" y="613889"/>
                  </a:lnTo>
                  <a:lnTo>
                    <a:pt x="989690" y="614751"/>
                  </a:lnTo>
                  <a:lnTo>
                    <a:pt x="990116" y="619573"/>
                  </a:lnTo>
                  <a:lnTo>
                    <a:pt x="989726" y="621415"/>
                  </a:lnTo>
                  <a:lnTo>
                    <a:pt x="984573" y="623885"/>
                  </a:lnTo>
                  <a:close/>
                </a:path>
                <a:path w="2330450" h="1436370" extrusionOk="0">
                  <a:moveTo>
                    <a:pt x="393193" y="878032"/>
                  </a:moveTo>
                  <a:lnTo>
                    <a:pt x="391179" y="875802"/>
                  </a:lnTo>
                  <a:lnTo>
                    <a:pt x="388905" y="872395"/>
                  </a:lnTo>
                  <a:lnTo>
                    <a:pt x="388040" y="870092"/>
                  </a:lnTo>
                  <a:lnTo>
                    <a:pt x="386000" y="865921"/>
                  </a:lnTo>
                  <a:lnTo>
                    <a:pt x="390252" y="865921"/>
                  </a:lnTo>
                  <a:lnTo>
                    <a:pt x="393867" y="864936"/>
                  </a:lnTo>
                  <a:lnTo>
                    <a:pt x="397921" y="867209"/>
                  </a:lnTo>
                  <a:lnTo>
                    <a:pt x="398687" y="871200"/>
                  </a:lnTo>
                  <a:lnTo>
                    <a:pt x="398390" y="875260"/>
                  </a:lnTo>
                  <a:lnTo>
                    <a:pt x="395801" y="877089"/>
                  </a:lnTo>
                  <a:lnTo>
                    <a:pt x="393193" y="878032"/>
                  </a:lnTo>
                  <a:close/>
                </a:path>
                <a:path w="2330450" h="1436370" extrusionOk="0">
                  <a:moveTo>
                    <a:pt x="1002024" y="1429168"/>
                  </a:moveTo>
                  <a:lnTo>
                    <a:pt x="1000609" y="1421838"/>
                  </a:lnTo>
                  <a:lnTo>
                    <a:pt x="1004341" y="1417138"/>
                  </a:lnTo>
                  <a:lnTo>
                    <a:pt x="1011936" y="1420538"/>
                  </a:lnTo>
                  <a:lnTo>
                    <a:pt x="1013091" y="1423747"/>
                  </a:lnTo>
                  <a:lnTo>
                    <a:pt x="1014710" y="1425928"/>
                  </a:lnTo>
                  <a:lnTo>
                    <a:pt x="1012807" y="1426889"/>
                  </a:lnTo>
                  <a:lnTo>
                    <a:pt x="1010984" y="1428182"/>
                  </a:lnTo>
                  <a:lnTo>
                    <a:pt x="1007774" y="1429020"/>
                  </a:lnTo>
                  <a:lnTo>
                    <a:pt x="1004675" y="1429020"/>
                  </a:lnTo>
                  <a:lnTo>
                    <a:pt x="1002024" y="1429168"/>
                  </a:lnTo>
                  <a:close/>
                </a:path>
                <a:path w="2330450" h="1436370" extrusionOk="0">
                  <a:moveTo>
                    <a:pt x="1006918" y="1429242"/>
                  </a:moveTo>
                  <a:lnTo>
                    <a:pt x="1004675" y="1429020"/>
                  </a:lnTo>
                  <a:lnTo>
                    <a:pt x="1007774" y="1429020"/>
                  </a:lnTo>
                  <a:lnTo>
                    <a:pt x="1006918" y="1429242"/>
                  </a:lnTo>
                  <a:close/>
                </a:path>
                <a:path w="2330450" h="1436370" extrusionOk="0">
                  <a:moveTo>
                    <a:pt x="284204" y="597255"/>
                  </a:moveTo>
                  <a:lnTo>
                    <a:pt x="278383" y="587553"/>
                  </a:lnTo>
                  <a:lnTo>
                    <a:pt x="280972" y="584196"/>
                  </a:lnTo>
                  <a:lnTo>
                    <a:pt x="285928" y="582262"/>
                  </a:lnTo>
                  <a:lnTo>
                    <a:pt x="293294" y="592623"/>
                  </a:lnTo>
                  <a:lnTo>
                    <a:pt x="288425" y="597009"/>
                  </a:lnTo>
                  <a:lnTo>
                    <a:pt x="284204" y="597255"/>
                  </a:lnTo>
                  <a:close/>
                </a:path>
                <a:path w="2330450" h="1436370" extrusionOk="0">
                  <a:moveTo>
                    <a:pt x="492475" y="1070801"/>
                  </a:moveTo>
                  <a:lnTo>
                    <a:pt x="490701" y="1069735"/>
                  </a:lnTo>
                  <a:lnTo>
                    <a:pt x="488748" y="1068879"/>
                  </a:lnTo>
                  <a:lnTo>
                    <a:pt x="485584" y="1066150"/>
                  </a:lnTo>
                  <a:lnTo>
                    <a:pt x="484355" y="1064302"/>
                  </a:lnTo>
                  <a:lnTo>
                    <a:pt x="482618" y="1062263"/>
                  </a:lnTo>
                  <a:lnTo>
                    <a:pt x="488161" y="1057052"/>
                  </a:lnTo>
                  <a:lnTo>
                    <a:pt x="494094" y="1057588"/>
                  </a:lnTo>
                  <a:lnTo>
                    <a:pt x="495515" y="1065565"/>
                  </a:lnTo>
                  <a:lnTo>
                    <a:pt x="493426" y="1068288"/>
                  </a:lnTo>
                  <a:lnTo>
                    <a:pt x="492475" y="1070801"/>
                  </a:lnTo>
                  <a:close/>
                </a:path>
                <a:path w="2330450" h="1436370" extrusionOk="0">
                  <a:moveTo>
                    <a:pt x="1141135" y="1292590"/>
                  </a:moveTo>
                  <a:lnTo>
                    <a:pt x="1133673" y="1292590"/>
                  </a:lnTo>
                  <a:lnTo>
                    <a:pt x="1139464" y="1287828"/>
                  </a:lnTo>
                  <a:lnTo>
                    <a:pt x="1141135" y="1292590"/>
                  </a:lnTo>
                  <a:close/>
                </a:path>
                <a:path w="2330450" h="1436370" extrusionOk="0">
                  <a:moveTo>
                    <a:pt x="1130293" y="1301171"/>
                  </a:moveTo>
                  <a:lnTo>
                    <a:pt x="1128013" y="1297518"/>
                  </a:lnTo>
                  <a:lnTo>
                    <a:pt x="1129082" y="1291567"/>
                  </a:lnTo>
                  <a:lnTo>
                    <a:pt x="1133673" y="1292590"/>
                  </a:lnTo>
                  <a:lnTo>
                    <a:pt x="1141135" y="1292590"/>
                  </a:lnTo>
                  <a:lnTo>
                    <a:pt x="1142343" y="1296033"/>
                  </a:lnTo>
                  <a:lnTo>
                    <a:pt x="1137913" y="1300665"/>
                  </a:lnTo>
                  <a:lnTo>
                    <a:pt x="1130293" y="1301171"/>
                  </a:lnTo>
                  <a:close/>
                </a:path>
                <a:path w="2330450" h="1436370" extrusionOk="0">
                  <a:moveTo>
                    <a:pt x="2049035" y="933761"/>
                  </a:moveTo>
                  <a:lnTo>
                    <a:pt x="2039957" y="928303"/>
                  </a:lnTo>
                  <a:lnTo>
                    <a:pt x="2039642" y="922402"/>
                  </a:lnTo>
                  <a:lnTo>
                    <a:pt x="2044295" y="916057"/>
                  </a:lnTo>
                  <a:lnTo>
                    <a:pt x="2048479" y="917289"/>
                  </a:lnTo>
                  <a:lnTo>
                    <a:pt x="2053380" y="922506"/>
                  </a:lnTo>
                  <a:lnTo>
                    <a:pt x="2047181" y="923030"/>
                  </a:lnTo>
                  <a:lnTo>
                    <a:pt x="2049035" y="933761"/>
                  </a:lnTo>
                  <a:close/>
                </a:path>
                <a:path w="2330450" h="1436370" extrusionOk="0">
                  <a:moveTo>
                    <a:pt x="274113" y="132814"/>
                  </a:moveTo>
                  <a:lnTo>
                    <a:pt x="268354" y="127369"/>
                  </a:lnTo>
                  <a:lnTo>
                    <a:pt x="270652" y="125194"/>
                  </a:lnTo>
                  <a:lnTo>
                    <a:pt x="272908" y="121412"/>
                  </a:lnTo>
                  <a:lnTo>
                    <a:pt x="277495" y="121412"/>
                  </a:lnTo>
                  <a:lnTo>
                    <a:pt x="279819" y="125225"/>
                  </a:lnTo>
                  <a:lnTo>
                    <a:pt x="282085" y="127326"/>
                  </a:lnTo>
                  <a:lnTo>
                    <a:pt x="274113" y="132814"/>
                  </a:lnTo>
                  <a:close/>
                </a:path>
                <a:path w="2330450" h="1436370" extrusionOk="0">
                  <a:moveTo>
                    <a:pt x="1185180" y="449706"/>
                  </a:moveTo>
                  <a:lnTo>
                    <a:pt x="1182863" y="445955"/>
                  </a:lnTo>
                  <a:lnTo>
                    <a:pt x="1184210" y="438822"/>
                  </a:lnTo>
                  <a:lnTo>
                    <a:pt x="1197138" y="442339"/>
                  </a:lnTo>
                  <a:lnTo>
                    <a:pt x="1194900" y="444766"/>
                  </a:lnTo>
                  <a:lnTo>
                    <a:pt x="1192830" y="449016"/>
                  </a:lnTo>
                  <a:lnTo>
                    <a:pt x="1185180" y="449706"/>
                  </a:lnTo>
                  <a:close/>
                </a:path>
                <a:path w="2330450" h="1436370" extrusionOk="0">
                  <a:moveTo>
                    <a:pt x="1353685" y="1274639"/>
                  </a:moveTo>
                  <a:lnTo>
                    <a:pt x="1346628" y="1271560"/>
                  </a:lnTo>
                  <a:lnTo>
                    <a:pt x="1345361" y="1268116"/>
                  </a:lnTo>
                  <a:lnTo>
                    <a:pt x="1343618" y="1265763"/>
                  </a:lnTo>
                  <a:lnTo>
                    <a:pt x="1345590" y="1264919"/>
                  </a:lnTo>
                  <a:lnTo>
                    <a:pt x="1347499" y="1263706"/>
                  </a:lnTo>
                  <a:lnTo>
                    <a:pt x="1351843" y="1262899"/>
                  </a:lnTo>
                  <a:lnTo>
                    <a:pt x="1354272" y="1263225"/>
                  </a:lnTo>
                  <a:lnTo>
                    <a:pt x="1356571" y="1263225"/>
                  </a:lnTo>
                  <a:lnTo>
                    <a:pt x="1357003" y="1270648"/>
                  </a:lnTo>
                  <a:lnTo>
                    <a:pt x="1353685" y="1274639"/>
                  </a:lnTo>
                  <a:close/>
                </a:path>
                <a:path w="2330450" h="1436370" extrusionOk="0">
                  <a:moveTo>
                    <a:pt x="1250912" y="1390367"/>
                  </a:moveTo>
                  <a:lnTo>
                    <a:pt x="1250498" y="1382938"/>
                  </a:lnTo>
                  <a:lnTo>
                    <a:pt x="1253817" y="1378946"/>
                  </a:lnTo>
                  <a:lnTo>
                    <a:pt x="1260874" y="1382032"/>
                  </a:lnTo>
                  <a:lnTo>
                    <a:pt x="1262134" y="1385476"/>
                  </a:lnTo>
                  <a:lnTo>
                    <a:pt x="1263877" y="1387829"/>
                  </a:lnTo>
                  <a:lnTo>
                    <a:pt x="1261906" y="1388672"/>
                  </a:lnTo>
                  <a:lnTo>
                    <a:pt x="1259996" y="1389886"/>
                  </a:lnTo>
                  <a:lnTo>
                    <a:pt x="1257413" y="1390366"/>
                  </a:lnTo>
                  <a:lnTo>
                    <a:pt x="1250912" y="1390367"/>
                  </a:lnTo>
                  <a:close/>
                </a:path>
                <a:path w="2330450" h="1436370" extrusionOk="0">
                  <a:moveTo>
                    <a:pt x="1255640" y="1390699"/>
                  </a:moveTo>
                  <a:lnTo>
                    <a:pt x="1253199" y="1390366"/>
                  </a:lnTo>
                  <a:lnTo>
                    <a:pt x="1257413" y="1390366"/>
                  </a:lnTo>
                  <a:lnTo>
                    <a:pt x="1255640" y="1390699"/>
                  </a:lnTo>
                  <a:close/>
                </a:path>
                <a:path w="2330450" h="1436370" extrusionOk="0">
                  <a:moveTo>
                    <a:pt x="128386" y="625536"/>
                  </a:moveTo>
                  <a:lnTo>
                    <a:pt x="126909" y="623817"/>
                  </a:lnTo>
                  <a:lnTo>
                    <a:pt x="123888" y="621612"/>
                  </a:lnTo>
                  <a:lnTo>
                    <a:pt x="125229" y="617374"/>
                  </a:lnTo>
                  <a:lnTo>
                    <a:pt x="127645" y="614737"/>
                  </a:lnTo>
                  <a:lnTo>
                    <a:pt x="130531" y="610327"/>
                  </a:lnTo>
                  <a:lnTo>
                    <a:pt x="132854" y="614269"/>
                  </a:lnTo>
                  <a:lnTo>
                    <a:pt x="135586" y="617066"/>
                  </a:lnTo>
                  <a:lnTo>
                    <a:pt x="133651" y="621107"/>
                  </a:lnTo>
                  <a:lnTo>
                    <a:pt x="130691" y="623164"/>
                  </a:lnTo>
                  <a:lnTo>
                    <a:pt x="128386" y="625536"/>
                  </a:lnTo>
                  <a:close/>
                </a:path>
                <a:path w="2330450" h="1436370" extrusionOk="0">
                  <a:moveTo>
                    <a:pt x="789663" y="1423766"/>
                  </a:moveTo>
                  <a:lnTo>
                    <a:pt x="777100" y="1420815"/>
                  </a:lnTo>
                  <a:lnTo>
                    <a:pt x="777322" y="1415628"/>
                  </a:lnTo>
                  <a:lnTo>
                    <a:pt x="779905" y="1412511"/>
                  </a:lnTo>
                  <a:lnTo>
                    <a:pt x="790108" y="1414156"/>
                  </a:lnTo>
                  <a:lnTo>
                    <a:pt x="791992" y="1417883"/>
                  </a:lnTo>
                  <a:lnTo>
                    <a:pt x="789663" y="1423766"/>
                  </a:lnTo>
                  <a:close/>
                </a:path>
                <a:path w="2330450" h="1436370" extrusionOk="0">
                  <a:moveTo>
                    <a:pt x="1259632" y="1339676"/>
                  </a:moveTo>
                  <a:lnTo>
                    <a:pt x="1255844" y="1338506"/>
                  </a:lnTo>
                  <a:lnTo>
                    <a:pt x="1252259" y="1334502"/>
                  </a:lnTo>
                  <a:lnTo>
                    <a:pt x="1262517" y="1325779"/>
                  </a:lnTo>
                  <a:lnTo>
                    <a:pt x="1265959" y="1328440"/>
                  </a:lnTo>
                  <a:lnTo>
                    <a:pt x="1266905" y="1332229"/>
                  </a:lnTo>
                  <a:lnTo>
                    <a:pt x="1259632" y="1339676"/>
                  </a:lnTo>
                  <a:close/>
                </a:path>
                <a:path w="2330450" h="1436370" extrusionOk="0">
                  <a:moveTo>
                    <a:pt x="247992" y="776503"/>
                  </a:moveTo>
                  <a:lnTo>
                    <a:pt x="240076" y="769340"/>
                  </a:lnTo>
                  <a:lnTo>
                    <a:pt x="240855" y="765336"/>
                  </a:lnTo>
                  <a:lnTo>
                    <a:pt x="245341" y="761923"/>
                  </a:lnTo>
                  <a:lnTo>
                    <a:pt x="254468" y="771341"/>
                  </a:lnTo>
                  <a:lnTo>
                    <a:pt x="251687" y="775031"/>
                  </a:lnTo>
                  <a:lnTo>
                    <a:pt x="247992" y="776503"/>
                  </a:lnTo>
                  <a:close/>
                </a:path>
                <a:path w="2330450" h="1436370" extrusionOk="0">
                  <a:moveTo>
                    <a:pt x="812737" y="677396"/>
                  </a:moveTo>
                  <a:lnTo>
                    <a:pt x="809344" y="675388"/>
                  </a:lnTo>
                  <a:lnTo>
                    <a:pt x="806842" y="670571"/>
                  </a:lnTo>
                  <a:lnTo>
                    <a:pt x="817607" y="663278"/>
                  </a:lnTo>
                  <a:lnTo>
                    <a:pt x="821531" y="667565"/>
                  </a:lnTo>
                  <a:lnTo>
                    <a:pt x="821710" y="671661"/>
                  </a:lnTo>
                  <a:lnTo>
                    <a:pt x="812737" y="677396"/>
                  </a:lnTo>
                  <a:close/>
                </a:path>
                <a:path w="2330450" h="1436370" extrusionOk="0">
                  <a:moveTo>
                    <a:pt x="1463941" y="849721"/>
                  </a:moveTo>
                  <a:lnTo>
                    <a:pt x="1462575" y="848255"/>
                  </a:lnTo>
                  <a:lnTo>
                    <a:pt x="1460758" y="846998"/>
                  </a:lnTo>
                  <a:lnTo>
                    <a:pt x="1458867" y="842975"/>
                  </a:lnTo>
                  <a:lnTo>
                    <a:pt x="1458564" y="840302"/>
                  </a:lnTo>
                  <a:lnTo>
                    <a:pt x="1457940" y="837844"/>
                  </a:lnTo>
                  <a:lnTo>
                    <a:pt x="1464355" y="836119"/>
                  </a:lnTo>
                  <a:lnTo>
                    <a:pt x="1468835" y="838152"/>
                  </a:lnTo>
                  <a:lnTo>
                    <a:pt x="1468155" y="845304"/>
                  </a:lnTo>
                  <a:lnTo>
                    <a:pt x="1465498" y="847460"/>
                  </a:lnTo>
                  <a:lnTo>
                    <a:pt x="1463941" y="849721"/>
                  </a:lnTo>
                  <a:close/>
                </a:path>
                <a:path w="2330450" h="1436370" extrusionOk="0">
                  <a:moveTo>
                    <a:pt x="1477054" y="120451"/>
                  </a:moveTo>
                  <a:lnTo>
                    <a:pt x="1474465" y="117513"/>
                  </a:lnTo>
                  <a:lnTo>
                    <a:pt x="1474131" y="111993"/>
                  </a:lnTo>
                  <a:lnTo>
                    <a:pt x="1487182" y="109653"/>
                  </a:lnTo>
                  <a:lnTo>
                    <a:pt x="1488449" y="115708"/>
                  </a:lnTo>
                  <a:lnTo>
                    <a:pt x="1486577" y="118954"/>
                  </a:lnTo>
                  <a:lnTo>
                    <a:pt x="1477054" y="120451"/>
                  </a:lnTo>
                  <a:close/>
                </a:path>
                <a:path w="2330450" h="1436370" extrusionOk="0">
                  <a:moveTo>
                    <a:pt x="2285596" y="1230356"/>
                  </a:moveTo>
                  <a:lnTo>
                    <a:pt x="2279818" y="1227873"/>
                  </a:lnTo>
                  <a:lnTo>
                    <a:pt x="2277883" y="1224442"/>
                  </a:lnTo>
                  <a:lnTo>
                    <a:pt x="2282833" y="1215948"/>
                  </a:lnTo>
                  <a:lnTo>
                    <a:pt x="2286510" y="1215270"/>
                  </a:lnTo>
                  <a:lnTo>
                    <a:pt x="2290811" y="1218270"/>
                  </a:lnTo>
                  <a:lnTo>
                    <a:pt x="2285596" y="1230356"/>
                  </a:lnTo>
                  <a:close/>
                </a:path>
                <a:path w="2330450" h="1436370" extrusionOk="0">
                  <a:moveTo>
                    <a:pt x="719914" y="1281847"/>
                  </a:moveTo>
                  <a:lnTo>
                    <a:pt x="712127" y="1275890"/>
                  </a:lnTo>
                  <a:lnTo>
                    <a:pt x="712288" y="1272040"/>
                  </a:lnTo>
                  <a:lnTo>
                    <a:pt x="716218" y="1267876"/>
                  </a:lnTo>
                  <a:lnTo>
                    <a:pt x="726823" y="1275915"/>
                  </a:lnTo>
                  <a:lnTo>
                    <a:pt x="723405" y="1280652"/>
                  </a:lnTo>
                  <a:lnTo>
                    <a:pt x="719914" y="1281847"/>
                  </a:lnTo>
                  <a:close/>
                </a:path>
                <a:path w="2330450" h="1436370" extrusionOk="0">
                  <a:moveTo>
                    <a:pt x="114841" y="704290"/>
                  </a:moveTo>
                  <a:lnTo>
                    <a:pt x="112054" y="690967"/>
                  </a:lnTo>
                  <a:lnTo>
                    <a:pt x="115008" y="691804"/>
                  </a:lnTo>
                  <a:lnTo>
                    <a:pt x="119235" y="691804"/>
                  </a:lnTo>
                  <a:lnTo>
                    <a:pt x="123653" y="697644"/>
                  </a:lnTo>
                  <a:lnTo>
                    <a:pt x="121780" y="701321"/>
                  </a:lnTo>
                  <a:lnTo>
                    <a:pt x="114841" y="704290"/>
                  </a:lnTo>
                  <a:close/>
                </a:path>
                <a:path w="2330450" h="1436370" extrusionOk="0">
                  <a:moveTo>
                    <a:pt x="119235" y="691804"/>
                  </a:moveTo>
                  <a:lnTo>
                    <a:pt x="115008" y="691804"/>
                  </a:lnTo>
                  <a:lnTo>
                    <a:pt x="119179" y="691730"/>
                  </a:lnTo>
                  <a:close/>
                </a:path>
                <a:path w="2330450" h="1436370" extrusionOk="0">
                  <a:moveTo>
                    <a:pt x="1086974" y="650594"/>
                  </a:moveTo>
                  <a:lnTo>
                    <a:pt x="1077458" y="646128"/>
                  </a:lnTo>
                  <a:lnTo>
                    <a:pt x="1077062" y="642334"/>
                  </a:lnTo>
                  <a:lnTo>
                    <a:pt x="1079843" y="637738"/>
                  </a:lnTo>
                  <a:lnTo>
                    <a:pt x="1091899" y="642962"/>
                  </a:lnTo>
                  <a:lnTo>
                    <a:pt x="1090077" y="648229"/>
                  </a:lnTo>
                  <a:lnTo>
                    <a:pt x="1086974" y="650594"/>
                  </a:lnTo>
                  <a:close/>
                </a:path>
                <a:path w="2330450" h="1436370" extrusionOk="0">
                  <a:moveTo>
                    <a:pt x="1501951" y="132999"/>
                  </a:moveTo>
                  <a:lnTo>
                    <a:pt x="1494931" y="126161"/>
                  </a:lnTo>
                  <a:lnTo>
                    <a:pt x="1495679" y="122354"/>
                  </a:lnTo>
                  <a:lnTo>
                    <a:pt x="1500604" y="118234"/>
                  </a:lnTo>
                  <a:lnTo>
                    <a:pt x="1508959" y="128527"/>
                  </a:lnTo>
                  <a:lnTo>
                    <a:pt x="1505634" y="132408"/>
                  </a:lnTo>
                  <a:lnTo>
                    <a:pt x="1501951" y="132999"/>
                  </a:lnTo>
                  <a:close/>
                </a:path>
                <a:path w="2330450" h="1436370" extrusionOk="0">
                  <a:moveTo>
                    <a:pt x="802763" y="1236411"/>
                  </a:moveTo>
                  <a:lnTo>
                    <a:pt x="792258" y="1228163"/>
                  </a:lnTo>
                  <a:lnTo>
                    <a:pt x="795465" y="1223648"/>
                  </a:lnTo>
                  <a:lnTo>
                    <a:pt x="799031" y="1222268"/>
                  </a:lnTo>
                  <a:lnTo>
                    <a:pt x="806990" y="1228748"/>
                  </a:lnTo>
                  <a:lnTo>
                    <a:pt x="806335" y="1232604"/>
                  </a:lnTo>
                  <a:lnTo>
                    <a:pt x="802763" y="1236411"/>
                  </a:lnTo>
                  <a:close/>
                </a:path>
                <a:path w="2330450" h="1436370" extrusionOk="0">
                  <a:moveTo>
                    <a:pt x="631237" y="1176955"/>
                  </a:moveTo>
                  <a:lnTo>
                    <a:pt x="627918" y="1174491"/>
                  </a:lnTo>
                  <a:lnTo>
                    <a:pt x="626330" y="1171497"/>
                  </a:lnTo>
                  <a:lnTo>
                    <a:pt x="625978" y="1167284"/>
                  </a:lnTo>
                  <a:lnTo>
                    <a:pt x="628376" y="1165319"/>
                  </a:lnTo>
                  <a:lnTo>
                    <a:pt x="630570" y="1162054"/>
                  </a:lnTo>
                  <a:lnTo>
                    <a:pt x="632473" y="1165670"/>
                  </a:lnTo>
                  <a:lnTo>
                    <a:pt x="633567" y="1167450"/>
                  </a:lnTo>
                  <a:lnTo>
                    <a:pt x="635223" y="1171356"/>
                  </a:lnTo>
                  <a:lnTo>
                    <a:pt x="635810" y="1173481"/>
                  </a:lnTo>
                  <a:lnTo>
                    <a:pt x="636508" y="1175551"/>
                  </a:lnTo>
                  <a:lnTo>
                    <a:pt x="634240" y="1175760"/>
                  </a:lnTo>
                  <a:lnTo>
                    <a:pt x="631237" y="1176955"/>
                  </a:lnTo>
                  <a:close/>
                </a:path>
                <a:path w="2330450" h="1436370" extrusionOk="0">
                  <a:moveTo>
                    <a:pt x="2267378" y="1162128"/>
                  </a:moveTo>
                  <a:lnTo>
                    <a:pt x="2264931" y="1161950"/>
                  </a:lnTo>
                  <a:lnTo>
                    <a:pt x="2262898" y="1160989"/>
                  </a:lnTo>
                  <a:lnTo>
                    <a:pt x="2262688" y="1158759"/>
                  </a:lnTo>
                  <a:lnTo>
                    <a:pt x="2263269" y="1154669"/>
                  </a:lnTo>
                  <a:lnTo>
                    <a:pt x="2264060" y="1151915"/>
                  </a:lnTo>
                  <a:lnTo>
                    <a:pt x="2264696" y="1149149"/>
                  </a:lnTo>
                  <a:lnTo>
                    <a:pt x="2266581" y="1147474"/>
                  </a:lnTo>
                  <a:lnTo>
                    <a:pt x="2268540" y="1149999"/>
                  </a:lnTo>
                  <a:lnTo>
                    <a:pt x="2271345" y="1152297"/>
                  </a:lnTo>
                  <a:lnTo>
                    <a:pt x="2272563" y="1156794"/>
                  </a:lnTo>
                  <a:lnTo>
                    <a:pt x="2270029" y="1159640"/>
                  </a:lnTo>
                  <a:lnTo>
                    <a:pt x="2267378" y="1162128"/>
                  </a:lnTo>
                  <a:close/>
                </a:path>
                <a:path w="2330450" h="1436370" extrusionOk="0">
                  <a:moveTo>
                    <a:pt x="310455" y="14944"/>
                  </a:moveTo>
                  <a:lnTo>
                    <a:pt x="307495" y="12455"/>
                  </a:lnTo>
                  <a:lnTo>
                    <a:pt x="304986" y="6985"/>
                  </a:lnTo>
                  <a:lnTo>
                    <a:pt x="317784" y="2673"/>
                  </a:lnTo>
                  <a:lnTo>
                    <a:pt x="320293" y="7139"/>
                  </a:lnTo>
                  <a:lnTo>
                    <a:pt x="319378" y="10576"/>
                  </a:lnTo>
                  <a:lnTo>
                    <a:pt x="310455" y="14944"/>
                  </a:lnTo>
                  <a:close/>
                </a:path>
                <a:path w="2330450" h="1436370" extrusionOk="0">
                  <a:moveTo>
                    <a:pt x="1041561" y="1251632"/>
                  </a:moveTo>
                  <a:lnTo>
                    <a:pt x="1038304" y="1247031"/>
                  </a:lnTo>
                  <a:lnTo>
                    <a:pt x="1038978" y="1243353"/>
                  </a:lnTo>
                  <a:lnTo>
                    <a:pt x="1047814" y="1238684"/>
                  </a:lnTo>
                  <a:lnTo>
                    <a:pt x="1050824" y="1240797"/>
                  </a:lnTo>
                  <a:lnTo>
                    <a:pt x="1053289" y="1245540"/>
                  </a:lnTo>
                  <a:lnTo>
                    <a:pt x="1041561" y="1251632"/>
                  </a:lnTo>
                  <a:close/>
                </a:path>
                <a:path w="2330450" h="1436370" extrusionOk="0">
                  <a:moveTo>
                    <a:pt x="244068" y="517293"/>
                  </a:moveTo>
                  <a:lnTo>
                    <a:pt x="240373" y="516665"/>
                  </a:lnTo>
                  <a:lnTo>
                    <a:pt x="235794" y="507770"/>
                  </a:lnTo>
                  <a:lnTo>
                    <a:pt x="237932" y="504813"/>
                  </a:lnTo>
                  <a:lnTo>
                    <a:pt x="242795" y="502374"/>
                  </a:lnTo>
                  <a:lnTo>
                    <a:pt x="248721" y="514207"/>
                  </a:lnTo>
                  <a:lnTo>
                    <a:pt x="244068" y="517293"/>
                  </a:lnTo>
                  <a:close/>
                </a:path>
                <a:path w="2330450" h="1436370" extrusionOk="0">
                  <a:moveTo>
                    <a:pt x="144805" y="547877"/>
                  </a:moveTo>
                  <a:lnTo>
                    <a:pt x="142593" y="544723"/>
                  </a:lnTo>
                  <a:lnTo>
                    <a:pt x="141085" y="543097"/>
                  </a:lnTo>
                  <a:lnTo>
                    <a:pt x="139256" y="539093"/>
                  </a:lnTo>
                  <a:lnTo>
                    <a:pt x="138885" y="536740"/>
                  </a:lnTo>
                  <a:lnTo>
                    <a:pt x="138255" y="534498"/>
                  </a:lnTo>
                  <a:lnTo>
                    <a:pt x="140344" y="534375"/>
                  </a:lnTo>
                  <a:lnTo>
                    <a:pt x="143168" y="533358"/>
                  </a:lnTo>
                  <a:lnTo>
                    <a:pt x="146307" y="535939"/>
                  </a:lnTo>
                  <a:lnTo>
                    <a:pt x="147871" y="538705"/>
                  </a:lnTo>
                  <a:lnTo>
                    <a:pt x="148612" y="542789"/>
                  </a:lnTo>
                  <a:lnTo>
                    <a:pt x="146548" y="544773"/>
                  </a:lnTo>
                  <a:lnTo>
                    <a:pt x="144805" y="547877"/>
                  </a:lnTo>
                  <a:close/>
                </a:path>
                <a:path w="2330450" h="1436370" extrusionOk="0">
                  <a:moveTo>
                    <a:pt x="2296107" y="1207700"/>
                  </a:moveTo>
                  <a:lnTo>
                    <a:pt x="2291281" y="1204928"/>
                  </a:lnTo>
                  <a:lnTo>
                    <a:pt x="2289878" y="1201527"/>
                  </a:lnTo>
                  <a:lnTo>
                    <a:pt x="2295044" y="1193587"/>
                  </a:lnTo>
                  <a:lnTo>
                    <a:pt x="2298696" y="1193267"/>
                  </a:lnTo>
                  <a:lnTo>
                    <a:pt x="2303108" y="1196365"/>
                  </a:lnTo>
                  <a:lnTo>
                    <a:pt x="2296107" y="1207700"/>
                  </a:lnTo>
                  <a:close/>
                </a:path>
                <a:path w="2330450" h="1436370" extrusionOk="0">
                  <a:moveTo>
                    <a:pt x="1269284" y="464133"/>
                  </a:moveTo>
                  <a:lnTo>
                    <a:pt x="1265601" y="463449"/>
                  </a:lnTo>
                  <a:lnTo>
                    <a:pt x="1260682" y="455552"/>
                  </a:lnTo>
                  <a:lnTo>
                    <a:pt x="1261949" y="452059"/>
                  </a:lnTo>
                  <a:lnTo>
                    <a:pt x="1266719" y="449675"/>
                  </a:lnTo>
                  <a:lnTo>
                    <a:pt x="1273671" y="460720"/>
                  </a:lnTo>
                  <a:lnTo>
                    <a:pt x="1269284" y="464133"/>
                  </a:lnTo>
                  <a:close/>
                </a:path>
                <a:path w="2330450" h="1436370" extrusionOk="0">
                  <a:moveTo>
                    <a:pt x="684035" y="920621"/>
                  </a:moveTo>
                  <a:lnTo>
                    <a:pt x="682064" y="919402"/>
                  </a:lnTo>
                  <a:lnTo>
                    <a:pt x="682064" y="906743"/>
                  </a:lnTo>
                  <a:lnTo>
                    <a:pt x="684375" y="905018"/>
                  </a:lnTo>
                  <a:lnTo>
                    <a:pt x="686241" y="907753"/>
                  </a:lnTo>
                  <a:lnTo>
                    <a:pt x="689516" y="910476"/>
                  </a:lnTo>
                  <a:lnTo>
                    <a:pt x="689597" y="915669"/>
                  </a:lnTo>
                  <a:lnTo>
                    <a:pt x="686019" y="918164"/>
                  </a:lnTo>
                  <a:lnTo>
                    <a:pt x="684035" y="920621"/>
                  </a:lnTo>
                  <a:close/>
                </a:path>
                <a:path w="2330450" h="1436370" extrusionOk="0">
                  <a:moveTo>
                    <a:pt x="1946887" y="1220962"/>
                  </a:moveTo>
                  <a:lnTo>
                    <a:pt x="1945027" y="1219015"/>
                  </a:lnTo>
                  <a:lnTo>
                    <a:pt x="1941764" y="1217204"/>
                  </a:lnTo>
                  <a:lnTo>
                    <a:pt x="1941029" y="1209806"/>
                  </a:lnTo>
                  <a:lnTo>
                    <a:pt x="1944366" y="1207312"/>
                  </a:lnTo>
                  <a:lnTo>
                    <a:pt x="1950366" y="1207811"/>
                  </a:lnTo>
                  <a:lnTo>
                    <a:pt x="1950173" y="1209806"/>
                  </a:lnTo>
                  <a:lnTo>
                    <a:pt x="1950143" y="1213127"/>
                  </a:lnTo>
                  <a:lnTo>
                    <a:pt x="1949031" y="1217309"/>
                  </a:lnTo>
                  <a:lnTo>
                    <a:pt x="1947801" y="1219095"/>
                  </a:lnTo>
                  <a:lnTo>
                    <a:pt x="1946887" y="1220962"/>
                  </a:lnTo>
                  <a:close/>
                </a:path>
                <a:path w="2330450" h="1436370" extrusionOk="0">
                  <a:moveTo>
                    <a:pt x="1391485" y="1296372"/>
                  </a:moveTo>
                  <a:lnTo>
                    <a:pt x="1388574" y="1294924"/>
                  </a:lnTo>
                  <a:lnTo>
                    <a:pt x="1387821" y="1285863"/>
                  </a:lnTo>
                  <a:lnTo>
                    <a:pt x="1390527" y="1283374"/>
                  </a:lnTo>
                  <a:lnTo>
                    <a:pt x="1396212" y="1282974"/>
                  </a:lnTo>
                  <a:lnTo>
                    <a:pt x="1396212" y="1295331"/>
                  </a:lnTo>
                  <a:lnTo>
                    <a:pt x="1391485" y="1296372"/>
                  </a:lnTo>
                  <a:close/>
                </a:path>
                <a:path w="2330450" h="1436370" extrusionOk="0">
                  <a:moveTo>
                    <a:pt x="869342" y="1433942"/>
                  </a:moveTo>
                  <a:lnTo>
                    <a:pt x="856346" y="1433942"/>
                  </a:lnTo>
                  <a:lnTo>
                    <a:pt x="854715" y="1432125"/>
                  </a:lnTo>
                  <a:lnTo>
                    <a:pt x="857236" y="1430203"/>
                  </a:lnTo>
                  <a:lnTo>
                    <a:pt x="859720" y="1426821"/>
                  </a:lnTo>
                  <a:lnTo>
                    <a:pt x="864930" y="1426679"/>
                  </a:lnTo>
                  <a:lnTo>
                    <a:pt x="867649" y="1429852"/>
                  </a:lnTo>
                  <a:lnTo>
                    <a:pt x="870337" y="1431601"/>
                  </a:lnTo>
                  <a:lnTo>
                    <a:pt x="869342" y="1433942"/>
                  </a:lnTo>
                  <a:close/>
                </a:path>
                <a:path w="2330450" h="1436370" extrusionOk="0">
                  <a:moveTo>
                    <a:pt x="924285" y="1435968"/>
                  </a:moveTo>
                  <a:lnTo>
                    <a:pt x="911888" y="1435968"/>
                  </a:lnTo>
                  <a:lnTo>
                    <a:pt x="910844" y="1431250"/>
                  </a:lnTo>
                  <a:lnTo>
                    <a:pt x="912296" y="1428349"/>
                  </a:lnTo>
                  <a:lnTo>
                    <a:pt x="921386" y="1427610"/>
                  </a:lnTo>
                  <a:lnTo>
                    <a:pt x="923883" y="1430301"/>
                  </a:lnTo>
                  <a:lnTo>
                    <a:pt x="924285" y="1435968"/>
                  </a:lnTo>
                  <a:close/>
                </a:path>
                <a:path w="2330450" h="1436370" extrusionOk="0">
                  <a:moveTo>
                    <a:pt x="1172493" y="697847"/>
                  </a:moveTo>
                  <a:lnTo>
                    <a:pt x="1167890" y="692605"/>
                  </a:lnTo>
                  <a:lnTo>
                    <a:pt x="1168415" y="689106"/>
                  </a:lnTo>
                  <a:lnTo>
                    <a:pt x="1168026" y="686408"/>
                  </a:lnTo>
                  <a:lnTo>
                    <a:pt x="1170213" y="686956"/>
                  </a:lnTo>
                  <a:lnTo>
                    <a:pt x="1172580" y="687147"/>
                  </a:lnTo>
                  <a:lnTo>
                    <a:pt x="1176683" y="689205"/>
                  </a:lnTo>
                  <a:lnTo>
                    <a:pt x="1178457" y="691016"/>
                  </a:lnTo>
                  <a:lnTo>
                    <a:pt x="1180385" y="692494"/>
                  </a:lnTo>
                  <a:lnTo>
                    <a:pt x="1176349" y="697176"/>
                  </a:lnTo>
                  <a:lnTo>
                    <a:pt x="1172493" y="697847"/>
                  </a:lnTo>
                  <a:close/>
                </a:path>
                <a:path w="2330450" h="1436370" extrusionOk="0">
                  <a:moveTo>
                    <a:pt x="231647" y="112634"/>
                  </a:moveTo>
                  <a:lnTo>
                    <a:pt x="227921" y="111328"/>
                  </a:lnTo>
                  <a:lnTo>
                    <a:pt x="224553" y="104879"/>
                  </a:lnTo>
                  <a:lnTo>
                    <a:pt x="236720" y="101891"/>
                  </a:lnTo>
                  <a:lnTo>
                    <a:pt x="236294" y="104300"/>
                  </a:lnTo>
                  <a:lnTo>
                    <a:pt x="236696" y="107509"/>
                  </a:lnTo>
                  <a:lnTo>
                    <a:pt x="231647" y="112634"/>
                  </a:lnTo>
                  <a:close/>
                </a:path>
                <a:path w="2330450" h="1436370" extrusionOk="0">
                  <a:moveTo>
                    <a:pt x="1033441" y="1333837"/>
                  </a:moveTo>
                  <a:lnTo>
                    <a:pt x="1029807" y="1332192"/>
                  </a:lnTo>
                  <a:lnTo>
                    <a:pt x="1026588" y="1328089"/>
                  </a:lnTo>
                  <a:lnTo>
                    <a:pt x="1037890" y="1321172"/>
                  </a:lnTo>
                  <a:lnTo>
                    <a:pt x="1040102" y="1322078"/>
                  </a:lnTo>
                  <a:lnTo>
                    <a:pt x="1039095" y="1324997"/>
                  </a:lnTo>
                  <a:lnTo>
                    <a:pt x="1038910" y="1328798"/>
                  </a:lnTo>
                  <a:lnTo>
                    <a:pt x="1033441" y="1333837"/>
                  </a:lnTo>
                  <a:close/>
                </a:path>
                <a:path w="2330450" h="1436370" extrusionOk="0">
                  <a:moveTo>
                    <a:pt x="1459788" y="794355"/>
                  </a:moveTo>
                  <a:lnTo>
                    <a:pt x="1458509" y="791485"/>
                  </a:lnTo>
                  <a:lnTo>
                    <a:pt x="1466363" y="781419"/>
                  </a:lnTo>
                  <a:lnTo>
                    <a:pt x="1468761" y="781746"/>
                  </a:lnTo>
                  <a:lnTo>
                    <a:pt x="1468761" y="784869"/>
                  </a:lnTo>
                  <a:lnTo>
                    <a:pt x="1469922" y="788842"/>
                  </a:lnTo>
                  <a:lnTo>
                    <a:pt x="1466901" y="793018"/>
                  </a:lnTo>
                  <a:lnTo>
                    <a:pt x="1462779" y="793277"/>
                  </a:lnTo>
                  <a:lnTo>
                    <a:pt x="1459788" y="794355"/>
                  </a:lnTo>
                  <a:close/>
                </a:path>
                <a:path w="2330450" h="1436370" extrusionOk="0">
                  <a:moveTo>
                    <a:pt x="1414177" y="141450"/>
                  </a:moveTo>
                  <a:lnTo>
                    <a:pt x="1411315" y="140422"/>
                  </a:lnTo>
                  <a:lnTo>
                    <a:pt x="1412440" y="127270"/>
                  </a:lnTo>
                  <a:lnTo>
                    <a:pt x="1415536" y="126549"/>
                  </a:lnTo>
                  <a:lnTo>
                    <a:pt x="1416908" y="129038"/>
                  </a:lnTo>
                  <a:lnTo>
                    <a:pt x="1419621" y="131705"/>
                  </a:lnTo>
                  <a:lnTo>
                    <a:pt x="1418972" y="136646"/>
                  </a:lnTo>
                  <a:lnTo>
                    <a:pt x="1416006" y="138974"/>
                  </a:lnTo>
                  <a:lnTo>
                    <a:pt x="1414177" y="141450"/>
                  </a:lnTo>
                  <a:close/>
                </a:path>
                <a:path w="2330450" h="1436370" extrusionOk="0">
                  <a:moveTo>
                    <a:pt x="1204633" y="1112257"/>
                  </a:moveTo>
                  <a:lnTo>
                    <a:pt x="1202162" y="1111789"/>
                  </a:lnTo>
                  <a:lnTo>
                    <a:pt x="1202347" y="1108623"/>
                  </a:lnTo>
                  <a:lnTo>
                    <a:pt x="1201420" y="1104607"/>
                  </a:lnTo>
                  <a:lnTo>
                    <a:pt x="1204603" y="1100504"/>
                  </a:lnTo>
                  <a:lnTo>
                    <a:pt x="1208749" y="1100461"/>
                  </a:lnTo>
                  <a:lnTo>
                    <a:pt x="1211765" y="1099556"/>
                  </a:lnTo>
                  <a:lnTo>
                    <a:pt x="1212790" y="1101866"/>
                  </a:lnTo>
                  <a:lnTo>
                    <a:pt x="1204633" y="1112257"/>
                  </a:lnTo>
                  <a:close/>
                </a:path>
                <a:path w="2330450" h="1436370" extrusionOk="0">
                  <a:moveTo>
                    <a:pt x="662419" y="1222071"/>
                  </a:moveTo>
                  <a:lnTo>
                    <a:pt x="656876" y="1217254"/>
                  </a:lnTo>
                  <a:lnTo>
                    <a:pt x="657970" y="1213410"/>
                  </a:lnTo>
                  <a:lnTo>
                    <a:pt x="661696" y="1209954"/>
                  </a:lnTo>
                  <a:lnTo>
                    <a:pt x="669723" y="1220192"/>
                  </a:lnTo>
                  <a:lnTo>
                    <a:pt x="669313" y="1221830"/>
                  </a:lnTo>
                  <a:lnTo>
                    <a:pt x="666176" y="1221830"/>
                  </a:lnTo>
                  <a:lnTo>
                    <a:pt x="662419" y="1222071"/>
                  </a:lnTo>
                  <a:close/>
                </a:path>
                <a:path w="2330450" h="1436370" extrusionOk="0">
                  <a:moveTo>
                    <a:pt x="669149" y="1222490"/>
                  </a:moveTo>
                  <a:lnTo>
                    <a:pt x="666176" y="1221830"/>
                  </a:lnTo>
                  <a:lnTo>
                    <a:pt x="669313" y="1221830"/>
                  </a:lnTo>
                  <a:lnTo>
                    <a:pt x="669149" y="1222490"/>
                  </a:lnTo>
                  <a:close/>
                </a:path>
                <a:path w="2330450" h="1436370" extrusionOk="0">
                  <a:moveTo>
                    <a:pt x="177959" y="591841"/>
                  </a:moveTo>
                  <a:lnTo>
                    <a:pt x="169746" y="581745"/>
                  </a:lnTo>
                  <a:lnTo>
                    <a:pt x="170550" y="579391"/>
                  </a:lnTo>
                  <a:lnTo>
                    <a:pt x="173553" y="580149"/>
                  </a:lnTo>
                  <a:lnTo>
                    <a:pt x="177807" y="580149"/>
                  </a:lnTo>
                  <a:lnTo>
                    <a:pt x="180937" y="583975"/>
                  </a:lnTo>
                  <a:lnTo>
                    <a:pt x="180221" y="587991"/>
                  </a:lnTo>
                  <a:lnTo>
                    <a:pt x="180548" y="591157"/>
                  </a:lnTo>
                  <a:lnTo>
                    <a:pt x="177959" y="591841"/>
                  </a:lnTo>
                  <a:close/>
                </a:path>
                <a:path w="2330450" h="1436370" extrusionOk="0">
                  <a:moveTo>
                    <a:pt x="177807" y="580149"/>
                  </a:moveTo>
                  <a:lnTo>
                    <a:pt x="173553" y="580149"/>
                  </a:lnTo>
                  <a:lnTo>
                    <a:pt x="177681" y="579995"/>
                  </a:lnTo>
                  <a:lnTo>
                    <a:pt x="177807" y="580149"/>
                  </a:lnTo>
                  <a:close/>
                </a:path>
                <a:path w="2330450" h="1436370" extrusionOk="0">
                  <a:moveTo>
                    <a:pt x="1384181" y="1262591"/>
                  </a:moveTo>
                  <a:lnTo>
                    <a:pt x="1377729" y="1260453"/>
                  </a:lnTo>
                  <a:lnTo>
                    <a:pt x="1376438" y="1256850"/>
                  </a:lnTo>
                  <a:lnTo>
                    <a:pt x="1380003" y="1250210"/>
                  </a:lnTo>
                  <a:lnTo>
                    <a:pt x="1388958" y="1259899"/>
                  </a:lnTo>
                  <a:lnTo>
                    <a:pt x="1386752" y="1260675"/>
                  </a:lnTo>
                  <a:lnTo>
                    <a:pt x="1384181" y="1262591"/>
                  </a:lnTo>
                  <a:close/>
                </a:path>
                <a:path w="2330450" h="1436370" extrusionOk="0">
                  <a:moveTo>
                    <a:pt x="830120" y="1339689"/>
                  </a:moveTo>
                  <a:lnTo>
                    <a:pt x="825449" y="1337785"/>
                  </a:lnTo>
                  <a:lnTo>
                    <a:pt x="824021" y="1334120"/>
                  </a:lnTo>
                  <a:lnTo>
                    <a:pt x="822130" y="1331613"/>
                  </a:lnTo>
                  <a:lnTo>
                    <a:pt x="824231" y="1329506"/>
                  </a:lnTo>
                  <a:lnTo>
                    <a:pt x="836077" y="1334533"/>
                  </a:lnTo>
                  <a:lnTo>
                    <a:pt x="836374" y="1336787"/>
                  </a:lnTo>
                  <a:lnTo>
                    <a:pt x="833519" y="1337576"/>
                  </a:lnTo>
                  <a:lnTo>
                    <a:pt x="830120" y="1339689"/>
                  </a:lnTo>
                  <a:close/>
                </a:path>
                <a:path w="2330450" h="1436370" extrusionOk="0">
                  <a:moveTo>
                    <a:pt x="972053" y="1270894"/>
                  </a:moveTo>
                  <a:lnTo>
                    <a:pt x="970446" y="1268289"/>
                  </a:lnTo>
                  <a:lnTo>
                    <a:pt x="972745" y="1266299"/>
                  </a:lnTo>
                  <a:lnTo>
                    <a:pt x="974871" y="1263028"/>
                  </a:lnTo>
                  <a:lnTo>
                    <a:pt x="979857" y="1262357"/>
                  </a:lnTo>
                  <a:lnTo>
                    <a:pt x="982719" y="1265024"/>
                  </a:lnTo>
                  <a:lnTo>
                    <a:pt x="985407" y="1266379"/>
                  </a:lnTo>
                  <a:lnTo>
                    <a:pt x="984733" y="1268547"/>
                  </a:lnTo>
                  <a:lnTo>
                    <a:pt x="972053" y="1270894"/>
                  </a:lnTo>
                  <a:close/>
                </a:path>
                <a:path w="2330450" h="1436370" extrusionOk="0">
                  <a:moveTo>
                    <a:pt x="115069" y="648451"/>
                  </a:moveTo>
                  <a:lnTo>
                    <a:pt x="113494" y="645845"/>
                  </a:lnTo>
                  <a:lnTo>
                    <a:pt x="118190" y="634819"/>
                  </a:lnTo>
                  <a:lnTo>
                    <a:pt x="120612" y="634388"/>
                  </a:lnTo>
                  <a:lnTo>
                    <a:pt x="121360" y="637338"/>
                  </a:lnTo>
                  <a:lnTo>
                    <a:pt x="123437" y="640837"/>
                  </a:lnTo>
                  <a:lnTo>
                    <a:pt x="121515" y="645494"/>
                  </a:lnTo>
                  <a:lnTo>
                    <a:pt x="117665" y="646714"/>
                  </a:lnTo>
                  <a:lnTo>
                    <a:pt x="115069" y="648451"/>
                  </a:lnTo>
                  <a:close/>
                </a:path>
                <a:path w="2330450" h="1436370" extrusionOk="0">
                  <a:moveTo>
                    <a:pt x="45728" y="893173"/>
                  </a:moveTo>
                  <a:lnTo>
                    <a:pt x="42849" y="892304"/>
                  </a:lnTo>
                  <a:lnTo>
                    <a:pt x="38776" y="892286"/>
                  </a:lnTo>
                  <a:lnTo>
                    <a:pt x="35810" y="888134"/>
                  </a:lnTo>
                  <a:lnTo>
                    <a:pt x="36601" y="884223"/>
                  </a:lnTo>
                  <a:lnTo>
                    <a:pt x="36354" y="881044"/>
                  </a:lnTo>
                  <a:lnTo>
                    <a:pt x="39221" y="880360"/>
                  </a:lnTo>
                  <a:lnTo>
                    <a:pt x="46322" y="891423"/>
                  </a:lnTo>
                  <a:lnTo>
                    <a:pt x="45728" y="893173"/>
                  </a:lnTo>
                  <a:close/>
                </a:path>
                <a:path w="2330450" h="1436370" extrusionOk="0">
                  <a:moveTo>
                    <a:pt x="1325908" y="1261063"/>
                  </a:moveTo>
                  <a:lnTo>
                    <a:pt x="1323621" y="1258624"/>
                  </a:lnTo>
                  <a:lnTo>
                    <a:pt x="1321403" y="1257312"/>
                  </a:lnTo>
                  <a:lnTo>
                    <a:pt x="1322002" y="1254361"/>
                  </a:lnTo>
                  <a:lnTo>
                    <a:pt x="1334540" y="1253160"/>
                  </a:lnTo>
                  <a:lnTo>
                    <a:pt x="1335461" y="1257053"/>
                  </a:lnTo>
                  <a:lnTo>
                    <a:pt x="1332996" y="1258445"/>
                  </a:lnTo>
                  <a:lnTo>
                    <a:pt x="1330579" y="1260798"/>
                  </a:lnTo>
                  <a:lnTo>
                    <a:pt x="1325908" y="1261063"/>
                  </a:lnTo>
                  <a:close/>
                </a:path>
                <a:path w="2330450" h="1436370" extrusionOk="0">
                  <a:moveTo>
                    <a:pt x="325206" y="131182"/>
                  </a:moveTo>
                  <a:lnTo>
                    <a:pt x="323815" y="128989"/>
                  </a:lnTo>
                  <a:lnTo>
                    <a:pt x="325774" y="126919"/>
                  </a:lnTo>
                  <a:lnTo>
                    <a:pt x="327412" y="123790"/>
                  </a:lnTo>
                  <a:lnTo>
                    <a:pt x="332090" y="122404"/>
                  </a:lnTo>
                  <a:lnTo>
                    <a:pt x="335143" y="124190"/>
                  </a:lnTo>
                  <a:lnTo>
                    <a:pt x="337868" y="124899"/>
                  </a:lnTo>
                  <a:lnTo>
                    <a:pt x="337763" y="128206"/>
                  </a:lnTo>
                  <a:lnTo>
                    <a:pt x="325206" y="131182"/>
                  </a:lnTo>
                  <a:close/>
                </a:path>
                <a:path w="2330450" h="1436370" extrusionOk="0">
                  <a:moveTo>
                    <a:pt x="1922156" y="1209381"/>
                  </a:moveTo>
                  <a:lnTo>
                    <a:pt x="1920871" y="1206923"/>
                  </a:lnTo>
                  <a:lnTo>
                    <a:pt x="1932180" y="1199907"/>
                  </a:lnTo>
                  <a:lnTo>
                    <a:pt x="1931889" y="1201552"/>
                  </a:lnTo>
                  <a:lnTo>
                    <a:pt x="1932303" y="1205328"/>
                  </a:lnTo>
                  <a:lnTo>
                    <a:pt x="1929000" y="1208685"/>
                  </a:lnTo>
                  <a:lnTo>
                    <a:pt x="1925067" y="1208685"/>
                  </a:lnTo>
                  <a:lnTo>
                    <a:pt x="1922156" y="1209381"/>
                  </a:lnTo>
                  <a:close/>
                </a:path>
                <a:path w="2330450" h="1436370" extrusionOk="0">
                  <a:moveTo>
                    <a:pt x="1928849" y="1208839"/>
                  </a:moveTo>
                  <a:lnTo>
                    <a:pt x="1925067" y="1208685"/>
                  </a:lnTo>
                  <a:lnTo>
                    <a:pt x="1929000" y="1208685"/>
                  </a:lnTo>
                  <a:lnTo>
                    <a:pt x="1928849" y="1208839"/>
                  </a:lnTo>
                  <a:close/>
                </a:path>
                <a:path w="2330450" h="1436370" extrusionOk="0">
                  <a:moveTo>
                    <a:pt x="927702" y="622382"/>
                  </a:moveTo>
                  <a:lnTo>
                    <a:pt x="924470" y="620836"/>
                  </a:lnTo>
                  <a:lnTo>
                    <a:pt x="921522" y="620281"/>
                  </a:lnTo>
                  <a:lnTo>
                    <a:pt x="921714" y="617097"/>
                  </a:lnTo>
                  <a:lnTo>
                    <a:pt x="933671" y="614251"/>
                  </a:lnTo>
                  <a:lnTo>
                    <a:pt x="935272" y="615581"/>
                  </a:lnTo>
                  <a:lnTo>
                    <a:pt x="933634" y="617700"/>
                  </a:lnTo>
                  <a:lnTo>
                    <a:pt x="932349" y="621045"/>
                  </a:lnTo>
                  <a:lnTo>
                    <a:pt x="927702" y="622382"/>
                  </a:lnTo>
                  <a:close/>
                </a:path>
                <a:path w="2330450" h="1436370" extrusionOk="0">
                  <a:moveTo>
                    <a:pt x="580583" y="1063834"/>
                  </a:moveTo>
                  <a:lnTo>
                    <a:pt x="578074" y="1062226"/>
                  </a:lnTo>
                  <a:lnTo>
                    <a:pt x="574416" y="1061142"/>
                  </a:lnTo>
                  <a:lnTo>
                    <a:pt x="572383" y="1056615"/>
                  </a:lnTo>
                  <a:lnTo>
                    <a:pt x="574014" y="1053177"/>
                  </a:lnTo>
                  <a:lnTo>
                    <a:pt x="574484" y="1050245"/>
                  </a:lnTo>
                  <a:lnTo>
                    <a:pt x="576647" y="1050350"/>
                  </a:lnTo>
                  <a:lnTo>
                    <a:pt x="581961" y="1062116"/>
                  </a:lnTo>
                  <a:lnTo>
                    <a:pt x="580583" y="1063834"/>
                  </a:lnTo>
                  <a:close/>
                </a:path>
                <a:path w="2330450" h="1436370" extrusionOk="0">
                  <a:moveTo>
                    <a:pt x="1994309" y="1019754"/>
                  </a:moveTo>
                  <a:lnTo>
                    <a:pt x="1993635" y="1016772"/>
                  </a:lnTo>
                  <a:lnTo>
                    <a:pt x="1991707" y="1013286"/>
                  </a:lnTo>
                  <a:lnTo>
                    <a:pt x="1993604" y="1008647"/>
                  </a:lnTo>
                  <a:lnTo>
                    <a:pt x="1997430" y="1007483"/>
                  </a:lnTo>
                  <a:lnTo>
                    <a:pt x="2000000" y="1005814"/>
                  </a:lnTo>
                  <a:lnTo>
                    <a:pt x="2001181" y="1007692"/>
                  </a:lnTo>
                  <a:lnTo>
                    <a:pt x="1996243" y="1019181"/>
                  </a:lnTo>
                  <a:lnTo>
                    <a:pt x="1994309" y="1019754"/>
                  </a:lnTo>
                  <a:close/>
                </a:path>
                <a:path w="2330450" h="1436370" extrusionOk="0">
                  <a:moveTo>
                    <a:pt x="2028989" y="952395"/>
                  </a:moveTo>
                  <a:lnTo>
                    <a:pt x="2028717" y="949475"/>
                  </a:lnTo>
                  <a:lnTo>
                    <a:pt x="2027333" y="945964"/>
                  </a:lnTo>
                  <a:lnTo>
                    <a:pt x="2029625" y="941658"/>
                  </a:lnTo>
                  <a:lnTo>
                    <a:pt x="2033339" y="940882"/>
                  </a:lnTo>
                  <a:lnTo>
                    <a:pt x="2035916" y="939508"/>
                  </a:lnTo>
                  <a:lnTo>
                    <a:pt x="2037282" y="942021"/>
                  </a:lnTo>
                  <a:lnTo>
                    <a:pt x="2030941" y="952308"/>
                  </a:lnTo>
                  <a:lnTo>
                    <a:pt x="2028989" y="952395"/>
                  </a:lnTo>
                  <a:close/>
                </a:path>
                <a:path w="2330450" h="1436370" extrusionOk="0">
                  <a:moveTo>
                    <a:pt x="747771" y="1178458"/>
                  </a:moveTo>
                  <a:lnTo>
                    <a:pt x="740739" y="1168492"/>
                  </a:lnTo>
                  <a:lnTo>
                    <a:pt x="741845" y="1165874"/>
                  </a:lnTo>
                  <a:lnTo>
                    <a:pt x="744354" y="1166902"/>
                  </a:lnTo>
                  <a:lnTo>
                    <a:pt x="747988" y="1167272"/>
                  </a:lnTo>
                  <a:lnTo>
                    <a:pt x="750441" y="1171461"/>
                  </a:lnTo>
                  <a:lnTo>
                    <a:pt x="749724" y="1175009"/>
                  </a:lnTo>
                  <a:lnTo>
                    <a:pt x="749903" y="1178027"/>
                  </a:lnTo>
                  <a:lnTo>
                    <a:pt x="747771" y="1178458"/>
                  </a:lnTo>
                  <a:close/>
                </a:path>
                <a:path w="2330450" h="1436370" extrusionOk="0">
                  <a:moveTo>
                    <a:pt x="206335" y="805911"/>
                  </a:moveTo>
                  <a:lnTo>
                    <a:pt x="199353" y="795661"/>
                  </a:lnTo>
                  <a:lnTo>
                    <a:pt x="200762" y="793123"/>
                  </a:lnTo>
                  <a:lnTo>
                    <a:pt x="203246" y="794312"/>
                  </a:lnTo>
                  <a:lnTo>
                    <a:pt x="206892" y="794891"/>
                  </a:lnTo>
                  <a:lnTo>
                    <a:pt x="209172" y="799197"/>
                  </a:lnTo>
                  <a:lnTo>
                    <a:pt x="208220" y="802720"/>
                  </a:lnTo>
                  <a:lnTo>
                    <a:pt x="208220" y="805739"/>
                  </a:lnTo>
                  <a:lnTo>
                    <a:pt x="206335" y="805911"/>
                  </a:lnTo>
                  <a:close/>
                </a:path>
                <a:path w="2330450" h="1436370" extrusionOk="0">
                  <a:moveTo>
                    <a:pt x="505137" y="881956"/>
                  </a:moveTo>
                  <a:lnTo>
                    <a:pt x="502683" y="880625"/>
                  </a:lnTo>
                  <a:lnTo>
                    <a:pt x="499142" y="879861"/>
                  </a:lnTo>
                  <a:lnTo>
                    <a:pt x="496813" y="875475"/>
                  </a:lnTo>
                  <a:lnTo>
                    <a:pt x="497764" y="871983"/>
                  </a:lnTo>
                  <a:lnTo>
                    <a:pt x="497764" y="869001"/>
                  </a:lnTo>
                  <a:lnTo>
                    <a:pt x="500811" y="869026"/>
                  </a:lnTo>
                  <a:lnTo>
                    <a:pt x="506422" y="880218"/>
                  </a:lnTo>
                  <a:lnTo>
                    <a:pt x="505137" y="881956"/>
                  </a:lnTo>
                  <a:close/>
                </a:path>
                <a:path w="2330450" h="1436370" extrusionOk="0">
                  <a:moveTo>
                    <a:pt x="91494" y="488760"/>
                  </a:moveTo>
                  <a:lnTo>
                    <a:pt x="88942" y="488335"/>
                  </a:lnTo>
                  <a:lnTo>
                    <a:pt x="85321" y="476502"/>
                  </a:lnTo>
                  <a:lnTo>
                    <a:pt x="87076" y="475048"/>
                  </a:lnTo>
                  <a:lnTo>
                    <a:pt x="89165" y="476884"/>
                  </a:lnTo>
                  <a:lnTo>
                    <a:pt x="92316" y="478375"/>
                  </a:lnTo>
                  <a:lnTo>
                    <a:pt x="93768" y="482958"/>
                  </a:lnTo>
                  <a:lnTo>
                    <a:pt x="92106" y="486025"/>
                  </a:lnTo>
                  <a:lnTo>
                    <a:pt x="91494" y="488760"/>
                  </a:lnTo>
                  <a:close/>
                </a:path>
                <a:path w="2330450" h="1436370" extrusionOk="0">
                  <a:moveTo>
                    <a:pt x="376200" y="699671"/>
                  </a:moveTo>
                  <a:lnTo>
                    <a:pt x="373357" y="698685"/>
                  </a:lnTo>
                  <a:lnTo>
                    <a:pt x="369705" y="698438"/>
                  </a:lnTo>
                  <a:lnTo>
                    <a:pt x="366417" y="694835"/>
                  </a:lnTo>
                  <a:lnTo>
                    <a:pt x="367066" y="691213"/>
                  </a:lnTo>
                  <a:lnTo>
                    <a:pt x="366763" y="688466"/>
                  </a:lnTo>
                  <a:lnTo>
                    <a:pt x="368803" y="687893"/>
                  </a:lnTo>
                  <a:lnTo>
                    <a:pt x="376929" y="697508"/>
                  </a:lnTo>
                  <a:lnTo>
                    <a:pt x="376200" y="699671"/>
                  </a:lnTo>
                  <a:close/>
                </a:path>
                <a:path w="2330450" h="1436370" extrusionOk="0">
                  <a:moveTo>
                    <a:pt x="1527572" y="772869"/>
                  </a:moveTo>
                  <a:lnTo>
                    <a:pt x="1526565" y="770491"/>
                  </a:lnTo>
                  <a:lnTo>
                    <a:pt x="1524303" y="767744"/>
                  </a:lnTo>
                  <a:lnTo>
                    <a:pt x="1525631" y="763136"/>
                  </a:lnTo>
                  <a:lnTo>
                    <a:pt x="1528523" y="761060"/>
                  </a:lnTo>
                  <a:lnTo>
                    <a:pt x="1530507" y="758726"/>
                  </a:lnTo>
                  <a:lnTo>
                    <a:pt x="1532528" y="760371"/>
                  </a:lnTo>
                  <a:lnTo>
                    <a:pt x="1529370" y="772376"/>
                  </a:lnTo>
                  <a:lnTo>
                    <a:pt x="1527572" y="772869"/>
                  </a:lnTo>
                  <a:close/>
                </a:path>
                <a:path w="2330450" h="1436370" extrusionOk="0">
                  <a:moveTo>
                    <a:pt x="2240868" y="1263478"/>
                  </a:moveTo>
                  <a:lnTo>
                    <a:pt x="2239144" y="1262135"/>
                  </a:lnTo>
                  <a:lnTo>
                    <a:pt x="2242258" y="1250030"/>
                  </a:lnTo>
                  <a:lnTo>
                    <a:pt x="2244137" y="1249378"/>
                  </a:lnTo>
                  <a:lnTo>
                    <a:pt x="2245119" y="1251928"/>
                  </a:lnTo>
                  <a:lnTo>
                    <a:pt x="2247344" y="1254817"/>
                  </a:lnTo>
                  <a:lnTo>
                    <a:pt x="2246046" y="1259461"/>
                  </a:lnTo>
                  <a:lnTo>
                    <a:pt x="2242938" y="1261322"/>
                  </a:lnTo>
                  <a:lnTo>
                    <a:pt x="2240868" y="1263478"/>
                  </a:lnTo>
                  <a:close/>
                </a:path>
                <a:path w="2330450" h="1436370" extrusionOk="0">
                  <a:moveTo>
                    <a:pt x="1204813" y="1390403"/>
                  </a:moveTo>
                  <a:lnTo>
                    <a:pt x="1198077" y="1380831"/>
                  </a:lnTo>
                  <a:lnTo>
                    <a:pt x="1200746" y="1379001"/>
                  </a:lnTo>
                  <a:lnTo>
                    <a:pt x="1206524" y="1380098"/>
                  </a:lnTo>
                  <a:lnTo>
                    <a:pt x="1208520" y="1383467"/>
                  </a:lnTo>
                  <a:lnTo>
                    <a:pt x="1204813" y="1390403"/>
                  </a:lnTo>
                  <a:close/>
                </a:path>
                <a:path w="2330450" h="1436370" extrusionOk="0">
                  <a:moveTo>
                    <a:pt x="266827" y="693930"/>
                  </a:moveTo>
                  <a:lnTo>
                    <a:pt x="257879" y="684634"/>
                  </a:lnTo>
                  <a:lnTo>
                    <a:pt x="258262" y="683002"/>
                  </a:lnTo>
                  <a:lnTo>
                    <a:pt x="260969" y="683488"/>
                  </a:lnTo>
                  <a:lnTo>
                    <a:pt x="264976" y="683488"/>
                  </a:lnTo>
                  <a:lnTo>
                    <a:pt x="267964" y="686593"/>
                  </a:lnTo>
                  <a:lnTo>
                    <a:pt x="267995" y="690209"/>
                  </a:lnTo>
                  <a:lnTo>
                    <a:pt x="268805" y="693086"/>
                  </a:lnTo>
                  <a:lnTo>
                    <a:pt x="266827" y="693930"/>
                  </a:lnTo>
                  <a:close/>
                </a:path>
                <a:path w="2330450" h="1436370" extrusionOk="0">
                  <a:moveTo>
                    <a:pt x="264976" y="683488"/>
                  </a:moveTo>
                  <a:lnTo>
                    <a:pt x="260969" y="683488"/>
                  </a:lnTo>
                  <a:lnTo>
                    <a:pt x="264597" y="683094"/>
                  </a:lnTo>
                  <a:lnTo>
                    <a:pt x="264976" y="683488"/>
                  </a:lnTo>
                  <a:close/>
                </a:path>
                <a:path w="2330450" h="1436370" extrusionOk="0">
                  <a:moveTo>
                    <a:pt x="871956" y="1266570"/>
                  </a:moveTo>
                  <a:lnTo>
                    <a:pt x="859764" y="1264211"/>
                  </a:lnTo>
                  <a:lnTo>
                    <a:pt x="859207" y="1262270"/>
                  </a:lnTo>
                  <a:lnTo>
                    <a:pt x="861593" y="1261310"/>
                  </a:lnTo>
                  <a:lnTo>
                    <a:pt x="864219" y="1259215"/>
                  </a:lnTo>
                  <a:lnTo>
                    <a:pt x="868786" y="1260213"/>
                  </a:lnTo>
                  <a:lnTo>
                    <a:pt x="870807" y="1262917"/>
                  </a:lnTo>
                  <a:lnTo>
                    <a:pt x="873037" y="1264685"/>
                  </a:lnTo>
                  <a:lnTo>
                    <a:pt x="871956" y="1266570"/>
                  </a:lnTo>
                  <a:close/>
                </a:path>
                <a:path w="2330450" h="1436370" extrusionOk="0">
                  <a:moveTo>
                    <a:pt x="2264862" y="1316330"/>
                  </a:moveTo>
                  <a:lnTo>
                    <a:pt x="2261724" y="1316330"/>
                  </a:lnTo>
                  <a:lnTo>
                    <a:pt x="2265703" y="1315277"/>
                  </a:lnTo>
                  <a:lnTo>
                    <a:pt x="2264862" y="1316330"/>
                  </a:lnTo>
                  <a:close/>
                </a:path>
                <a:path w="2330450" h="1436370" extrusionOk="0">
                  <a:moveTo>
                    <a:pt x="2256687" y="1326562"/>
                  </a:moveTo>
                  <a:lnTo>
                    <a:pt x="2254858" y="1326389"/>
                  </a:lnTo>
                  <a:lnTo>
                    <a:pt x="2255223" y="1323543"/>
                  </a:lnTo>
                  <a:lnTo>
                    <a:pt x="2254611" y="1319786"/>
                  </a:lnTo>
                  <a:lnTo>
                    <a:pt x="2257948" y="1316256"/>
                  </a:lnTo>
                  <a:lnTo>
                    <a:pt x="2261724" y="1316330"/>
                  </a:lnTo>
                  <a:lnTo>
                    <a:pt x="2264862" y="1316330"/>
                  </a:lnTo>
                  <a:lnTo>
                    <a:pt x="2256687" y="1326562"/>
                  </a:lnTo>
                  <a:close/>
                </a:path>
                <a:path w="2330450" h="1436370" extrusionOk="0">
                  <a:moveTo>
                    <a:pt x="1519433" y="739624"/>
                  </a:moveTo>
                  <a:lnTo>
                    <a:pt x="1524556" y="726047"/>
                  </a:lnTo>
                  <a:lnTo>
                    <a:pt x="1529605" y="734388"/>
                  </a:lnTo>
                  <a:lnTo>
                    <a:pt x="1528653" y="736803"/>
                  </a:lnTo>
                  <a:lnTo>
                    <a:pt x="1519433" y="739624"/>
                  </a:lnTo>
                  <a:close/>
                </a:path>
                <a:path w="2330450" h="1436370" extrusionOk="0">
                  <a:moveTo>
                    <a:pt x="895216" y="634782"/>
                  </a:moveTo>
                  <a:lnTo>
                    <a:pt x="887813" y="629638"/>
                  </a:lnTo>
                  <a:lnTo>
                    <a:pt x="900438" y="624236"/>
                  </a:lnTo>
                  <a:lnTo>
                    <a:pt x="898559" y="633463"/>
                  </a:lnTo>
                  <a:lnTo>
                    <a:pt x="895216" y="634782"/>
                  </a:lnTo>
                  <a:close/>
                </a:path>
                <a:path w="2330450" h="1436370" extrusionOk="0">
                  <a:moveTo>
                    <a:pt x="234267" y="482539"/>
                  </a:moveTo>
                  <a:lnTo>
                    <a:pt x="224571" y="479551"/>
                  </a:lnTo>
                  <a:lnTo>
                    <a:pt x="223620" y="477136"/>
                  </a:lnTo>
                  <a:lnTo>
                    <a:pt x="228440" y="469221"/>
                  </a:lnTo>
                  <a:lnTo>
                    <a:pt x="234267" y="482539"/>
                  </a:lnTo>
                  <a:close/>
                </a:path>
                <a:path w="2330450" h="1436370" extrusionOk="0">
                  <a:moveTo>
                    <a:pt x="2017921" y="974737"/>
                  </a:moveTo>
                  <a:lnTo>
                    <a:pt x="2014201" y="966180"/>
                  </a:lnTo>
                  <a:lnTo>
                    <a:pt x="2015350" y="964031"/>
                  </a:lnTo>
                  <a:lnTo>
                    <a:pt x="2024873" y="962097"/>
                  </a:lnTo>
                  <a:lnTo>
                    <a:pt x="2017921" y="974737"/>
                  </a:lnTo>
                  <a:close/>
                </a:path>
                <a:path w="2330450" h="1436370" extrusionOk="0">
                  <a:moveTo>
                    <a:pt x="1530278" y="829522"/>
                  </a:moveTo>
                  <a:lnTo>
                    <a:pt x="1521565" y="825974"/>
                  </a:lnTo>
                  <a:lnTo>
                    <a:pt x="1520954" y="822389"/>
                  </a:lnTo>
                  <a:lnTo>
                    <a:pt x="1527578" y="816321"/>
                  </a:lnTo>
                  <a:lnTo>
                    <a:pt x="1530278" y="829522"/>
                  </a:lnTo>
                  <a:close/>
                </a:path>
                <a:path w="2330450" h="1436370" extrusionOk="0">
                  <a:moveTo>
                    <a:pt x="1282403" y="524876"/>
                  </a:moveTo>
                  <a:lnTo>
                    <a:pt x="1286148" y="516018"/>
                  </a:lnTo>
                  <a:lnTo>
                    <a:pt x="1288799" y="515303"/>
                  </a:lnTo>
                  <a:lnTo>
                    <a:pt x="1295850" y="521020"/>
                  </a:lnTo>
                  <a:lnTo>
                    <a:pt x="1282403" y="524876"/>
                  </a:lnTo>
                  <a:close/>
                </a:path>
                <a:path w="2330450" h="1436370" extrusionOk="0">
                  <a:moveTo>
                    <a:pt x="296069" y="884974"/>
                  </a:moveTo>
                  <a:lnTo>
                    <a:pt x="294858" y="876270"/>
                  </a:lnTo>
                  <a:lnTo>
                    <a:pt x="298158" y="873701"/>
                  </a:lnTo>
                  <a:lnTo>
                    <a:pt x="306624" y="876818"/>
                  </a:lnTo>
                  <a:lnTo>
                    <a:pt x="296069" y="884974"/>
                  </a:lnTo>
                  <a:close/>
                </a:path>
                <a:path w="2330450" h="1436370" extrusionOk="0">
                  <a:moveTo>
                    <a:pt x="1159646" y="459020"/>
                  </a:moveTo>
                  <a:lnTo>
                    <a:pt x="1157044" y="458774"/>
                  </a:lnTo>
                  <a:lnTo>
                    <a:pt x="1158231" y="445758"/>
                  </a:lnTo>
                  <a:lnTo>
                    <a:pt x="1164695" y="451961"/>
                  </a:lnTo>
                  <a:lnTo>
                    <a:pt x="1163558" y="455632"/>
                  </a:lnTo>
                  <a:lnTo>
                    <a:pt x="1159646" y="459020"/>
                  </a:lnTo>
                  <a:close/>
                </a:path>
                <a:path w="2330450" h="1436370" extrusionOk="0">
                  <a:moveTo>
                    <a:pt x="2006551" y="995822"/>
                  </a:moveTo>
                  <a:lnTo>
                    <a:pt x="2001774" y="989650"/>
                  </a:lnTo>
                  <a:lnTo>
                    <a:pt x="2003041" y="986638"/>
                  </a:lnTo>
                  <a:lnTo>
                    <a:pt x="2012421" y="984087"/>
                  </a:lnTo>
                  <a:lnTo>
                    <a:pt x="2006551" y="995822"/>
                  </a:lnTo>
                  <a:close/>
                </a:path>
                <a:path w="2330450" h="1436370" extrusionOk="0">
                  <a:moveTo>
                    <a:pt x="1306837" y="1388093"/>
                  </a:moveTo>
                  <a:lnTo>
                    <a:pt x="1310446" y="1380363"/>
                  </a:lnTo>
                  <a:lnTo>
                    <a:pt x="1314376" y="1379882"/>
                  </a:lnTo>
                  <a:lnTo>
                    <a:pt x="1319475" y="1386954"/>
                  </a:lnTo>
                  <a:lnTo>
                    <a:pt x="1306837" y="1388093"/>
                  </a:lnTo>
                  <a:close/>
                </a:path>
                <a:path w="2330450" h="1436370" extrusionOk="0">
                  <a:moveTo>
                    <a:pt x="1215682" y="1371961"/>
                  </a:moveTo>
                  <a:lnTo>
                    <a:pt x="1208323" y="1368702"/>
                  </a:lnTo>
                  <a:lnTo>
                    <a:pt x="1218507" y="1361378"/>
                  </a:lnTo>
                  <a:lnTo>
                    <a:pt x="1218778" y="1369996"/>
                  </a:lnTo>
                  <a:lnTo>
                    <a:pt x="1215682" y="1371961"/>
                  </a:lnTo>
                  <a:close/>
                </a:path>
                <a:path w="2330450" h="1436370" extrusionOk="0">
                  <a:moveTo>
                    <a:pt x="690678" y="1397617"/>
                  </a:moveTo>
                  <a:lnTo>
                    <a:pt x="678288" y="1392960"/>
                  </a:lnTo>
                  <a:lnTo>
                    <a:pt x="683782" y="1387693"/>
                  </a:lnTo>
                  <a:lnTo>
                    <a:pt x="686186" y="1388321"/>
                  </a:lnTo>
                  <a:lnTo>
                    <a:pt x="690678" y="1397617"/>
                  </a:lnTo>
                  <a:close/>
                </a:path>
              </a:pathLst>
            </a:custGeom>
            <a:solidFill>
              <a:srgbClr val="097D4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55" name="Google Shape;355;g2620fe3c552_8_2"/>
            <p:cNvPicPr preferRelativeResize="0"/>
            <p:nvPr/>
          </p:nvPicPr>
          <p:blipFill rotWithShape="1">
            <a:blip r:embed="rId7">
              <a:alphaModFix/>
            </a:blip>
            <a:srcRect/>
            <a:stretch/>
          </p:blipFill>
          <p:spPr>
            <a:xfrm>
              <a:off x="15219664" y="7648201"/>
              <a:ext cx="2924008" cy="2004640"/>
            </a:xfrm>
            <a:prstGeom prst="rect">
              <a:avLst/>
            </a:prstGeom>
            <a:noFill/>
            <a:ln>
              <a:noFill/>
            </a:ln>
          </p:spPr>
        </p:pic>
      </p:grpSp>
      <p:sp>
        <p:nvSpPr>
          <p:cNvPr id="356" name="Google Shape;356;g2620fe3c552_8_2"/>
          <p:cNvSpPr txBox="1">
            <a:spLocks noGrp="1"/>
          </p:cNvSpPr>
          <p:nvPr>
            <p:ph type="title"/>
          </p:nvPr>
        </p:nvSpPr>
        <p:spPr>
          <a:xfrm>
            <a:off x="774250" y="1041488"/>
            <a:ext cx="13934100" cy="9363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6000">
                <a:solidFill>
                  <a:schemeClr val="dk1"/>
                </a:solidFill>
                <a:latin typeface="Montserrat"/>
                <a:ea typeface="Montserrat"/>
                <a:cs typeface="Montserrat"/>
                <a:sym typeface="Montserrat"/>
              </a:rPr>
              <a:t>Dampak Terhadap Lingkungan</a:t>
            </a:r>
            <a:endParaRPr sz="6000">
              <a:solidFill>
                <a:schemeClr val="dk1"/>
              </a:solidFill>
              <a:latin typeface="Montserrat"/>
              <a:ea typeface="Montserrat"/>
              <a:cs typeface="Montserrat"/>
              <a:sym typeface="Montserrat"/>
            </a:endParaRPr>
          </a:p>
        </p:txBody>
      </p:sp>
      <p:sp>
        <p:nvSpPr>
          <p:cNvPr id="357" name="Google Shape;357;g2620fe3c552_8_2"/>
          <p:cNvSpPr txBox="1">
            <a:spLocks noGrp="1"/>
          </p:cNvSpPr>
          <p:nvPr>
            <p:ph type="ftr" idx="11"/>
          </p:nvPr>
        </p:nvSpPr>
        <p:spPr>
          <a:xfrm>
            <a:off x="-12400" y="9943350"/>
            <a:ext cx="46860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358" name="Google Shape;358;g2620fe3c552_8_2"/>
          <p:cNvSpPr txBox="1"/>
          <p:nvPr/>
        </p:nvSpPr>
        <p:spPr>
          <a:xfrm>
            <a:off x="7949902" y="9948122"/>
            <a:ext cx="23883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359" name="Google Shape;359;g2620fe3c552_8_2"/>
          <p:cNvSpPr txBox="1">
            <a:spLocks noGrp="1"/>
          </p:cNvSpPr>
          <p:nvPr>
            <p:ph type="dt" idx="10"/>
          </p:nvPr>
        </p:nvSpPr>
        <p:spPr>
          <a:xfrm>
            <a:off x="15170374" y="9948122"/>
            <a:ext cx="30162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360" name="Google Shape;360;g2620fe3c552_8_2"/>
          <p:cNvSpPr txBox="1"/>
          <p:nvPr/>
        </p:nvSpPr>
        <p:spPr>
          <a:xfrm>
            <a:off x="604800" y="3209314"/>
            <a:ext cx="17078400" cy="4057800"/>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n-US" sz="3200">
                <a:solidFill>
                  <a:schemeClr val="dk1"/>
                </a:solidFill>
                <a:latin typeface="Lexend"/>
                <a:ea typeface="Lexend"/>
                <a:cs typeface="Lexend"/>
                <a:sym typeface="Lexend"/>
              </a:rPr>
              <a:t>Peningkatan penjualan avocado jenis organik dapat memberikan dampak terhadap lingkungan antara lain:</a:t>
            </a:r>
            <a:endParaRPr>
              <a:solidFill>
                <a:schemeClr val="dk1"/>
              </a:solidFill>
            </a:endParaRPr>
          </a:p>
          <a:p>
            <a:pPr marL="457200" lvl="0" indent="-393700" algn="just" rtl="0">
              <a:lnSpc>
                <a:spcPct val="115000"/>
              </a:lnSpc>
              <a:spcBef>
                <a:spcPts val="1200"/>
              </a:spcBef>
              <a:spcAft>
                <a:spcPts val="0"/>
              </a:spcAft>
              <a:buClr>
                <a:schemeClr val="dk1"/>
              </a:buClr>
              <a:buSzPts val="2600"/>
              <a:buFont typeface="Times New Roman"/>
              <a:buChar char="●"/>
            </a:pPr>
            <a:r>
              <a:rPr lang="en-US" sz="3200">
                <a:solidFill>
                  <a:schemeClr val="dk1"/>
                </a:solidFill>
                <a:latin typeface="Lexend"/>
                <a:ea typeface="Lexend"/>
                <a:cs typeface="Lexend"/>
                <a:sym typeface="Lexend"/>
              </a:rPr>
              <a:t>Penggunaan bahan kimia yang lebih rendah;</a:t>
            </a:r>
            <a:endParaRPr>
              <a:solidFill>
                <a:schemeClr val="dk1"/>
              </a:solidFill>
            </a:endParaRPr>
          </a:p>
          <a:p>
            <a:pPr marL="457200" lvl="0" indent="-393700" algn="just" rtl="0">
              <a:lnSpc>
                <a:spcPct val="115000"/>
              </a:lnSpc>
              <a:spcBef>
                <a:spcPts val="0"/>
              </a:spcBef>
              <a:spcAft>
                <a:spcPts val="0"/>
              </a:spcAft>
              <a:buClr>
                <a:schemeClr val="dk1"/>
              </a:buClr>
              <a:buSzPts val="2600"/>
              <a:buFont typeface="Times New Roman"/>
              <a:buChar char="●"/>
            </a:pPr>
            <a:r>
              <a:rPr lang="en-US" sz="3200">
                <a:solidFill>
                  <a:schemeClr val="dk1"/>
                </a:solidFill>
                <a:latin typeface="Lexend"/>
                <a:ea typeface="Lexend"/>
                <a:cs typeface="Lexend"/>
                <a:sym typeface="Lexend"/>
              </a:rPr>
              <a:t>Mengurangi risiko pencemaran air dan tanah;</a:t>
            </a:r>
            <a:endParaRPr>
              <a:solidFill>
                <a:schemeClr val="dk1"/>
              </a:solidFill>
            </a:endParaRPr>
          </a:p>
          <a:p>
            <a:pPr marL="457200" lvl="0" indent="-393700" algn="just" rtl="0">
              <a:lnSpc>
                <a:spcPct val="115000"/>
              </a:lnSpc>
              <a:spcBef>
                <a:spcPts val="0"/>
              </a:spcBef>
              <a:spcAft>
                <a:spcPts val="0"/>
              </a:spcAft>
              <a:buClr>
                <a:schemeClr val="dk1"/>
              </a:buClr>
              <a:buSzPts val="2600"/>
              <a:buFont typeface="Times New Roman"/>
              <a:buChar char="●"/>
            </a:pPr>
            <a:r>
              <a:rPr lang="en-US" sz="3200">
                <a:solidFill>
                  <a:schemeClr val="dk1"/>
                </a:solidFill>
                <a:latin typeface="Lexend"/>
                <a:ea typeface="Lexend"/>
                <a:cs typeface="Lexend"/>
                <a:sym typeface="Lexend"/>
              </a:rPr>
              <a:t>Efisiensi penggunaan air; </a:t>
            </a:r>
            <a:endParaRPr>
              <a:solidFill>
                <a:schemeClr val="dk1"/>
              </a:solidFill>
            </a:endParaRPr>
          </a:p>
          <a:p>
            <a:pPr marL="457200" lvl="0" indent="-393700" algn="just" rtl="0">
              <a:lnSpc>
                <a:spcPct val="115000"/>
              </a:lnSpc>
              <a:spcBef>
                <a:spcPts val="0"/>
              </a:spcBef>
              <a:spcAft>
                <a:spcPts val="0"/>
              </a:spcAft>
              <a:buClr>
                <a:schemeClr val="dk1"/>
              </a:buClr>
              <a:buSzPts val="2600"/>
              <a:buFont typeface="Times New Roman"/>
              <a:buChar char="●"/>
            </a:pPr>
            <a:r>
              <a:rPr lang="en-US" sz="3200">
                <a:solidFill>
                  <a:schemeClr val="dk1"/>
                </a:solidFill>
                <a:latin typeface="Lexend"/>
                <a:ea typeface="Lexend"/>
                <a:cs typeface="Lexend"/>
                <a:sym typeface="Lexend"/>
              </a:rPr>
              <a:t>Meningkatkan kesuburan tanah; </a:t>
            </a:r>
            <a:endParaRPr>
              <a:solidFill>
                <a:schemeClr val="dk1"/>
              </a:solidFill>
            </a:endParaRPr>
          </a:p>
          <a:p>
            <a:pPr marL="457200" lvl="0" indent="-393700" algn="just" rtl="0">
              <a:lnSpc>
                <a:spcPct val="115000"/>
              </a:lnSpc>
              <a:spcBef>
                <a:spcPts val="0"/>
              </a:spcBef>
              <a:spcAft>
                <a:spcPts val="0"/>
              </a:spcAft>
              <a:buClr>
                <a:schemeClr val="dk1"/>
              </a:buClr>
              <a:buSzPts val="2600"/>
              <a:buFont typeface="Times New Roman"/>
              <a:buChar char="●"/>
            </a:pPr>
            <a:r>
              <a:rPr lang="en-US" sz="3200">
                <a:solidFill>
                  <a:schemeClr val="dk1"/>
                </a:solidFill>
                <a:latin typeface="Lexend"/>
                <a:ea typeface="Lexend"/>
                <a:cs typeface="Lexend"/>
                <a:sym typeface="Lexend"/>
              </a:rPr>
              <a:t>Manajemen limbah.</a:t>
            </a:r>
            <a:endParaRPr sz="3200">
              <a:solidFill>
                <a:schemeClr val="dk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6"/>
          <p:cNvSpPr/>
          <p:nvPr/>
        </p:nvSpPr>
        <p:spPr>
          <a:xfrm>
            <a:off x="0" y="1595754"/>
            <a:ext cx="14012418" cy="8011286"/>
          </a:xfrm>
          <a:custGeom>
            <a:avLst/>
            <a:gdLst/>
            <a:ahLst/>
            <a:cxnLst/>
            <a:rect l="l" t="t" r="r" b="b"/>
            <a:pathLst>
              <a:path w="12623800" h="7452359" extrusionOk="0">
                <a:moveTo>
                  <a:pt x="0" y="7451754"/>
                </a:moveTo>
                <a:lnTo>
                  <a:pt x="12623438" y="7451754"/>
                </a:lnTo>
                <a:lnTo>
                  <a:pt x="12623438" y="0"/>
                </a:lnTo>
                <a:lnTo>
                  <a:pt x="0" y="0"/>
                </a:lnTo>
                <a:lnTo>
                  <a:pt x="0" y="7451754"/>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366" name="Google Shape;366;p16"/>
          <p:cNvGrpSpPr/>
          <p:nvPr/>
        </p:nvGrpSpPr>
        <p:grpSpPr>
          <a:xfrm>
            <a:off x="14020800" y="1595754"/>
            <a:ext cx="4267200" cy="8005649"/>
            <a:chOff x="12623438" y="2149043"/>
            <a:chExt cx="5664562" cy="7452359"/>
          </a:xfrm>
        </p:grpSpPr>
        <p:sp>
          <p:nvSpPr>
            <p:cNvPr id="367" name="Google Shape;367;p16"/>
            <p:cNvSpPr/>
            <p:nvPr/>
          </p:nvSpPr>
          <p:spPr>
            <a:xfrm>
              <a:off x="17259300" y="2149043"/>
              <a:ext cx="1028700" cy="7452359"/>
            </a:xfrm>
            <a:custGeom>
              <a:avLst/>
              <a:gdLst/>
              <a:ahLst/>
              <a:cxnLst/>
              <a:rect l="l" t="t" r="r" b="b"/>
              <a:pathLst>
                <a:path w="1028700" h="7452359" extrusionOk="0">
                  <a:moveTo>
                    <a:pt x="0" y="7451754"/>
                  </a:moveTo>
                  <a:lnTo>
                    <a:pt x="1028698" y="7451754"/>
                  </a:lnTo>
                  <a:lnTo>
                    <a:pt x="1028698" y="0"/>
                  </a:lnTo>
                  <a:lnTo>
                    <a:pt x="0" y="0"/>
                  </a:lnTo>
                  <a:lnTo>
                    <a:pt x="0" y="7451754"/>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68" name="Google Shape;368;p16"/>
            <p:cNvSpPr/>
            <p:nvPr/>
          </p:nvSpPr>
          <p:spPr>
            <a:xfrm>
              <a:off x="12623438" y="2149043"/>
              <a:ext cx="5664562" cy="7452359"/>
            </a:xfrm>
            <a:custGeom>
              <a:avLst/>
              <a:gdLst/>
              <a:ahLst/>
              <a:cxnLst/>
              <a:rect l="l" t="t" r="r" b="b"/>
              <a:pathLst>
                <a:path w="4636134" h="7452359" extrusionOk="0">
                  <a:moveTo>
                    <a:pt x="4635861" y="7451754"/>
                  </a:moveTo>
                  <a:lnTo>
                    <a:pt x="0" y="7451754"/>
                  </a:lnTo>
                  <a:lnTo>
                    <a:pt x="0" y="0"/>
                  </a:lnTo>
                  <a:lnTo>
                    <a:pt x="4635861" y="0"/>
                  </a:lnTo>
                  <a:lnTo>
                    <a:pt x="4635861" y="7451754"/>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369" name="Google Shape;369;p16"/>
          <p:cNvSpPr txBox="1">
            <a:spLocks noGrp="1"/>
          </p:cNvSpPr>
          <p:nvPr>
            <p:ph type="title"/>
          </p:nvPr>
        </p:nvSpPr>
        <p:spPr>
          <a:xfrm>
            <a:off x="974147" y="366394"/>
            <a:ext cx="13177519" cy="1229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Kesimpulan</a:t>
            </a:r>
            <a:endParaRPr>
              <a:solidFill>
                <a:schemeClr val="dk1"/>
              </a:solidFill>
              <a:latin typeface="Montserrat"/>
              <a:ea typeface="Montserrat"/>
              <a:cs typeface="Montserrat"/>
              <a:sym typeface="Montserrat"/>
            </a:endParaRPr>
          </a:p>
        </p:txBody>
      </p:sp>
      <p:pic>
        <p:nvPicPr>
          <p:cNvPr id="370" name="Google Shape;370;p16"/>
          <p:cNvPicPr preferRelativeResize="0"/>
          <p:nvPr/>
        </p:nvPicPr>
        <p:blipFill rotWithShape="1">
          <a:blip r:embed="rId3">
            <a:alphaModFix/>
          </a:blip>
          <a:srcRect/>
          <a:stretch/>
        </p:blipFill>
        <p:spPr>
          <a:xfrm>
            <a:off x="16808808" y="55413"/>
            <a:ext cx="1333499" cy="876299"/>
          </a:xfrm>
          <a:prstGeom prst="rect">
            <a:avLst/>
          </a:prstGeom>
          <a:noFill/>
          <a:ln>
            <a:noFill/>
          </a:ln>
        </p:spPr>
      </p:pic>
      <p:pic>
        <p:nvPicPr>
          <p:cNvPr id="371" name="Google Shape;371;p16"/>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372" name="Google Shape;372;p16"/>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373" name="Google Shape;373;p16"/>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374" name="Google Shape;374;p16"/>
          <p:cNvSpPr txBox="1"/>
          <p:nvPr/>
        </p:nvSpPr>
        <p:spPr>
          <a:xfrm>
            <a:off x="232350" y="2323386"/>
            <a:ext cx="13547700" cy="6708600"/>
          </a:xfrm>
          <a:prstGeom prst="rect">
            <a:avLst/>
          </a:prstGeom>
          <a:noFill/>
          <a:ln>
            <a:noFill/>
          </a:ln>
        </p:spPr>
        <p:txBody>
          <a:bodyPr spcFirstLastPara="1" wrap="square" lIns="0" tIns="12700" rIns="0" bIns="0" anchor="t" anchorCtr="0">
            <a:spAutoFit/>
          </a:bodyPr>
          <a:lstStyle/>
          <a:p>
            <a:pPr marL="0" lvl="0" indent="457200" algn="just" rtl="0">
              <a:lnSpc>
                <a:spcPct val="150000"/>
              </a:lnSpc>
              <a:spcBef>
                <a:spcPts val="0"/>
              </a:spcBef>
              <a:spcAft>
                <a:spcPts val="1000"/>
              </a:spcAft>
              <a:buNone/>
            </a:pPr>
            <a:r>
              <a:rPr lang="en-US" sz="3000">
                <a:latin typeface="Lexend"/>
                <a:ea typeface="Lexend"/>
                <a:cs typeface="Lexend"/>
                <a:sym typeface="Lexend"/>
              </a:rPr>
              <a:t>Melalui analisis </a:t>
            </a:r>
            <a:r>
              <a:rPr lang="en-US" sz="3000" b="0" i="1" u="none" strike="noStrike">
                <a:solidFill>
                  <a:srgbClr val="000000"/>
                </a:solidFill>
                <a:latin typeface="Lexend"/>
                <a:ea typeface="Lexend"/>
                <a:cs typeface="Lexend"/>
                <a:sym typeface="Lexend"/>
              </a:rPr>
              <a:t>forecasting </a:t>
            </a:r>
            <a:r>
              <a:rPr lang="en-US" sz="3000" b="0" u="none" strike="noStrike">
                <a:solidFill>
                  <a:srgbClr val="000000"/>
                </a:solidFill>
                <a:latin typeface="Lexend"/>
                <a:ea typeface="Lexend"/>
                <a:cs typeface="Lexend"/>
                <a:sym typeface="Lexend"/>
              </a:rPr>
              <a:t>3 bulan kedepan </a:t>
            </a:r>
            <a:r>
              <a:rPr lang="en-US" sz="3000">
                <a:latin typeface="Lexend"/>
                <a:ea typeface="Lexend"/>
                <a:cs typeface="Lexend"/>
                <a:sym typeface="Lexend"/>
              </a:rPr>
              <a:t>pada</a:t>
            </a:r>
            <a:r>
              <a:rPr lang="en-US" sz="3000" b="0" i="0" u="none" strike="noStrike">
                <a:solidFill>
                  <a:srgbClr val="000000"/>
                </a:solidFill>
                <a:latin typeface="Lexend"/>
                <a:ea typeface="Lexend"/>
                <a:cs typeface="Lexend"/>
                <a:sym typeface="Lexend"/>
              </a:rPr>
              <a:t> tiga wilayah utama, yaitu </a:t>
            </a:r>
            <a:r>
              <a:rPr lang="en-US" sz="3000" b="0" i="1" u="none" strike="noStrike">
                <a:solidFill>
                  <a:srgbClr val="0F0F0F"/>
                </a:solidFill>
                <a:latin typeface="Lexend"/>
                <a:ea typeface="Lexend"/>
                <a:cs typeface="Lexend"/>
                <a:sym typeface="Lexend"/>
              </a:rPr>
              <a:t>South East, Boston </a:t>
            </a:r>
            <a:r>
              <a:rPr lang="en-US" sz="3000" b="0" i="0" u="none" strike="noStrike">
                <a:solidFill>
                  <a:srgbClr val="0F0F0F"/>
                </a:solidFill>
                <a:latin typeface="Lexend"/>
                <a:ea typeface="Lexend"/>
                <a:cs typeface="Lexend"/>
                <a:sym typeface="Lexend"/>
              </a:rPr>
              <a:t>dan </a:t>
            </a:r>
            <a:r>
              <a:rPr lang="en-US" sz="3000" i="1">
                <a:solidFill>
                  <a:schemeClr val="dk1"/>
                </a:solidFill>
                <a:latin typeface="Lexend"/>
                <a:ea typeface="Lexend"/>
                <a:cs typeface="Lexend"/>
                <a:sym typeface="Lexend"/>
              </a:rPr>
              <a:t>Miami Ft Lauderdale</a:t>
            </a:r>
            <a:r>
              <a:rPr lang="en-US" sz="3000" b="0" i="0" u="none" strike="noStrike">
                <a:solidFill>
                  <a:srgbClr val="000000"/>
                </a:solidFill>
                <a:latin typeface="Lexend"/>
                <a:ea typeface="Lexend"/>
                <a:cs typeface="Lexend"/>
                <a:sym typeface="Lexend"/>
              </a:rPr>
              <a:t>, penjualan alpukat organik mengalami peningkatan yang </a:t>
            </a:r>
            <a:r>
              <a:rPr lang="en-US" sz="3000">
                <a:latin typeface="Lexend"/>
                <a:ea typeface="Lexend"/>
                <a:cs typeface="Lexend"/>
                <a:sym typeface="Lexend"/>
              </a:rPr>
              <a:t>signifikan</a:t>
            </a:r>
            <a:r>
              <a:rPr lang="en-US" sz="3000" b="0" i="0" u="none" strike="noStrike">
                <a:solidFill>
                  <a:srgbClr val="000000"/>
                </a:solidFill>
                <a:latin typeface="Lexend"/>
                <a:ea typeface="Lexend"/>
                <a:cs typeface="Lexend"/>
                <a:sym typeface="Lexend"/>
              </a:rPr>
              <a:t> sebesar </a:t>
            </a:r>
            <a:r>
              <a:rPr lang="en-US" sz="3000">
                <a:latin typeface="Lexend"/>
                <a:ea typeface="Lexend"/>
                <a:cs typeface="Lexend"/>
                <a:sym typeface="Lexend"/>
              </a:rPr>
              <a:t>122%. Sehingga,</a:t>
            </a:r>
            <a:r>
              <a:rPr lang="en-US" sz="3000">
                <a:solidFill>
                  <a:schemeClr val="dk1"/>
                </a:solidFill>
                <a:latin typeface="Lexend"/>
                <a:ea typeface="Lexend"/>
                <a:cs typeface="Lexend"/>
                <a:sym typeface="Lexend"/>
              </a:rPr>
              <a:t> ketiga wilayah tersebut dapat dijadikan </a:t>
            </a:r>
            <a:r>
              <a:rPr lang="en-US" sz="3000" i="1">
                <a:solidFill>
                  <a:schemeClr val="dk1"/>
                </a:solidFill>
                <a:latin typeface="Lexend"/>
                <a:ea typeface="Lexend"/>
                <a:cs typeface="Lexend"/>
                <a:sym typeface="Lexend"/>
              </a:rPr>
              <a:t>pilot campaign company </a:t>
            </a:r>
            <a:r>
              <a:rPr lang="en-US" sz="3000">
                <a:solidFill>
                  <a:schemeClr val="dk1"/>
                </a:solidFill>
                <a:latin typeface="Lexend"/>
                <a:ea typeface="Lexend"/>
                <a:cs typeface="Lexend"/>
                <a:sym typeface="Lexend"/>
              </a:rPr>
              <a:t>“APEAM GO ORGANIC“.</a:t>
            </a:r>
            <a:r>
              <a:rPr lang="en-US" sz="3000">
                <a:latin typeface="Lexend"/>
                <a:ea typeface="Lexend"/>
                <a:cs typeface="Lexend"/>
                <a:sym typeface="Lexend"/>
              </a:rPr>
              <a:t> Perusahaan juga dapat meningkatkan</a:t>
            </a:r>
            <a:r>
              <a:rPr lang="en-US" sz="3000" b="0" i="0" u="none" strike="noStrike">
                <a:solidFill>
                  <a:srgbClr val="000000"/>
                </a:solidFill>
                <a:latin typeface="Lexend"/>
                <a:ea typeface="Lexend"/>
                <a:cs typeface="Lexend"/>
                <a:sym typeface="Lexend"/>
              </a:rPr>
              <a:t> perbandingan penjualan alpukat </a:t>
            </a:r>
            <a:r>
              <a:rPr lang="en-US" sz="3000">
                <a:latin typeface="Lexend"/>
                <a:ea typeface="Lexend"/>
                <a:cs typeface="Lexend"/>
                <a:sym typeface="Lexend"/>
              </a:rPr>
              <a:t>konvensional </a:t>
            </a:r>
            <a:r>
              <a:rPr lang="en-US" sz="3000" b="0" i="0" u="none" strike="noStrike">
                <a:solidFill>
                  <a:srgbClr val="000000"/>
                </a:solidFill>
                <a:latin typeface="Lexend"/>
                <a:ea typeface="Lexend"/>
                <a:cs typeface="Lexend"/>
                <a:sym typeface="Lexend"/>
              </a:rPr>
              <a:t>dengan alpukat organik </a:t>
            </a:r>
            <a:r>
              <a:rPr lang="en-US" sz="3000">
                <a:latin typeface="Lexend"/>
                <a:ea typeface="Lexend"/>
                <a:cs typeface="Lexend"/>
                <a:sym typeface="Lexend"/>
              </a:rPr>
              <a:t>dari</a:t>
            </a:r>
            <a:r>
              <a:rPr lang="en-US" sz="3000" b="0" i="0" u="none" strike="noStrike">
                <a:solidFill>
                  <a:srgbClr val="000000"/>
                </a:solidFill>
                <a:latin typeface="Lexend"/>
                <a:ea typeface="Lexend"/>
                <a:cs typeface="Lexend"/>
                <a:sym typeface="Lexend"/>
              </a:rPr>
              <a:t> 97 : 3, </a:t>
            </a:r>
            <a:r>
              <a:rPr lang="en-US" sz="3000">
                <a:latin typeface="Lexend"/>
                <a:ea typeface="Lexend"/>
                <a:cs typeface="Lexend"/>
                <a:sym typeface="Lexend"/>
              </a:rPr>
              <a:t>menjadi</a:t>
            </a:r>
            <a:r>
              <a:rPr lang="en-US" sz="3000" b="0" i="0" u="none" strike="noStrike">
                <a:solidFill>
                  <a:srgbClr val="000000"/>
                </a:solidFill>
                <a:latin typeface="Lexend"/>
                <a:ea typeface="Lexend"/>
                <a:cs typeface="Lexend"/>
                <a:sym typeface="Lexend"/>
              </a:rPr>
              <a:t> 8</a:t>
            </a:r>
            <a:r>
              <a:rPr lang="en-US" sz="3000">
                <a:latin typeface="Lexend"/>
                <a:ea typeface="Lexend"/>
                <a:cs typeface="Lexend"/>
                <a:sym typeface="Lexend"/>
              </a:rPr>
              <a:t>8</a:t>
            </a:r>
            <a:r>
              <a:rPr lang="en-US" sz="3000" b="0" i="0" u="none" strike="noStrike">
                <a:solidFill>
                  <a:srgbClr val="000000"/>
                </a:solidFill>
                <a:latin typeface="Lexend"/>
                <a:ea typeface="Lexend"/>
                <a:cs typeface="Lexend"/>
                <a:sym typeface="Lexend"/>
              </a:rPr>
              <a:t> : 1</a:t>
            </a:r>
            <a:r>
              <a:rPr lang="en-US" sz="3000">
                <a:latin typeface="Lexend"/>
                <a:ea typeface="Lexend"/>
                <a:cs typeface="Lexend"/>
                <a:sym typeface="Lexend"/>
              </a:rPr>
              <a:t>2</a:t>
            </a:r>
            <a:r>
              <a:rPr lang="en-US" sz="3000" b="0" i="0" u="none" strike="noStrike">
                <a:solidFill>
                  <a:srgbClr val="000000"/>
                </a:solidFill>
                <a:latin typeface="Lexend"/>
                <a:ea typeface="Lexend"/>
                <a:cs typeface="Lexend"/>
                <a:sym typeface="Lexend"/>
              </a:rPr>
              <a:t>.</a:t>
            </a:r>
            <a:r>
              <a:rPr lang="en-US" sz="3000">
                <a:latin typeface="Lexend"/>
                <a:ea typeface="Lexend"/>
                <a:cs typeface="Lexend"/>
                <a:sym typeface="Lexend"/>
              </a:rPr>
              <a:t> Pelanggan </a:t>
            </a:r>
            <a:r>
              <a:rPr lang="en-US" sz="3000" b="0" i="0" u="none" strike="noStrike">
                <a:solidFill>
                  <a:srgbClr val="000000"/>
                </a:solidFill>
                <a:latin typeface="Lexend"/>
                <a:ea typeface="Lexend"/>
                <a:cs typeface="Lexend"/>
                <a:sym typeface="Lexend"/>
              </a:rPr>
              <a:t>memilih alpukat organik</a:t>
            </a:r>
            <a:r>
              <a:rPr lang="en-US" sz="3000">
                <a:latin typeface="Lexend"/>
                <a:ea typeface="Lexend"/>
                <a:cs typeface="Lexend"/>
                <a:sym typeface="Lexend"/>
              </a:rPr>
              <a:t> karena</a:t>
            </a:r>
            <a:r>
              <a:rPr lang="en-US" sz="3000" b="0" i="0" u="none" strike="noStrike">
                <a:solidFill>
                  <a:srgbClr val="000000"/>
                </a:solidFill>
                <a:latin typeface="Lexend"/>
                <a:ea typeface="Lexend"/>
                <a:cs typeface="Lexend"/>
                <a:sym typeface="Lexend"/>
              </a:rPr>
              <a:t> </a:t>
            </a:r>
            <a:r>
              <a:rPr lang="en-US" sz="3000">
                <a:latin typeface="Lexend"/>
                <a:ea typeface="Lexend"/>
                <a:cs typeface="Lexend"/>
                <a:sym typeface="Lexend"/>
              </a:rPr>
              <a:t>tidak</a:t>
            </a:r>
            <a:r>
              <a:rPr lang="en-US" sz="3000" b="0" i="0" u="none" strike="noStrike">
                <a:solidFill>
                  <a:srgbClr val="000000"/>
                </a:solidFill>
                <a:latin typeface="Lexend"/>
                <a:ea typeface="Lexend"/>
                <a:cs typeface="Lexend"/>
                <a:sym typeface="Lexend"/>
              </a:rPr>
              <a:t> menggunakan </a:t>
            </a:r>
            <a:r>
              <a:rPr lang="en-US" sz="3000">
                <a:latin typeface="Lexend"/>
                <a:ea typeface="Lexend"/>
                <a:cs typeface="Lexend"/>
                <a:sym typeface="Lexend"/>
              </a:rPr>
              <a:t>bahan kimia</a:t>
            </a:r>
            <a:r>
              <a:rPr lang="en-US" sz="3000" b="0" i="0" u="none" strike="noStrike">
                <a:solidFill>
                  <a:srgbClr val="000000"/>
                </a:solidFill>
                <a:latin typeface="Lexend"/>
                <a:ea typeface="Lexend"/>
                <a:cs typeface="Lexend"/>
                <a:sym typeface="Lexend"/>
              </a:rPr>
              <a:t>. Dengan memilih alpukat organik, </a:t>
            </a:r>
            <a:r>
              <a:rPr lang="en-US" sz="3000">
                <a:latin typeface="Lexend"/>
                <a:ea typeface="Lexend"/>
                <a:cs typeface="Lexend"/>
                <a:sym typeface="Lexend"/>
              </a:rPr>
              <a:t>pelanggan </a:t>
            </a:r>
            <a:r>
              <a:rPr lang="en-US" sz="3000" b="0" i="0" u="none" strike="noStrike">
                <a:solidFill>
                  <a:srgbClr val="000000"/>
                </a:solidFill>
                <a:latin typeface="Lexend"/>
                <a:ea typeface="Lexend"/>
                <a:cs typeface="Lexend"/>
                <a:sym typeface="Lexend"/>
              </a:rPr>
              <a:t>membantu mengurangi </a:t>
            </a:r>
            <a:r>
              <a:rPr lang="en-US" sz="3000">
                <a:latin typeface="Lexend"/>
                <a:ea typeface="Lexend"/>
                <a:cs typeface="Lexend"/>
                <a:sym typeface="Lexend"/>
              </a:rPr>
              <a:t>pencemaran</a:t>
            </a:r>
            <a:r>
              <a:rPr lang="en-US" sz="3000" b="0" i="0" u="none" strike="noStrike">
                <a:solidFill>
                  <a:srgbClr val="000000"/>
                </a:solidFill>
                <a:latin typeface="Lexend"/>
                <a:ea typeface="Lexend"/>
                <a:cs typeface="Lexend"/>
                <a:sym typeface="Lexend"/>
              </a:rPr>
              <a:t> tanah dan air </a:t>
            </a:r>
            <a:r>
              <a:rPr lang="en-US" sz="3000">
                <a:latin typeface="Lexend"/>
                <a:ea typeface="Lexend"/>
                <a:cs typeface="Lexend"/>
                <a:sym typeface="Lexend"/>
              </a:rPr>
              <a:t>yang </a:t>
            </a:r>
            <a:r>
              <a:rPr lang="en-US" sz="3000" b="0" i="0" u="none" strike="noStrike">
                <a:solidFill>
                  <a:srgbClr val="000000"/>
                </a:solidFill>
                <a:latin typeface="Lexend"/>
                <a:ea typeface="Lexend"/>
                <a:cs typeface="Lexend"/>
                <a:sym typeface="Lexend"/>
              </a:rPr>
              <a:t>berpotensi merusak ekosistem.</a:t>
            </a:r>
            <a:endParaRPr sz="3000">
              <a:latin typeface="Lexend"/>
              <a:ea typeface="Lexend"/>
              <a:cs typeface="Lexend"/>
              <a:sym typeface="Lexend"/>
            </a:endParaRPr>
          </a:p>
        </p:txBody>
      </p:sp>
      <p:sp>
        <p:nvSpPr>
          <p:cNvPr id="375" name="Google Shape;375;p16"/>
          <p:cNvSpPr txBox="1">
            <a:spLocks noGrp="1"/>
          </p:cNvSpPr>
          <p:nvPr>
            <p:ph type="ftr" idx="11"/>
          </p:nvPr>
        </p:nvSpPr>
        <p:spPr>
          <a:xfrm>
            <a:off x="-12400" y="9943350"/>
            <a:ext cx="43974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376" name="Google Shape;376;p16"/>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7">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377" name="Google Shape;377;p16"/>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pic>
        <p:nvPicPr>
          <p:cNvPr id="378" name="Google Shape;378;p16"/>
          <p:cNvPicPr preferRelativeResize="0"/>
          <p:nvPr/>
        </p:nvPicPr>
        <p:blipFill rotWithShape="1">
          <a:blip r:embed="rId8">
            <a:alphaModFix/>
          </a:blip>
          <a:srcRect/>
          <a:stretch/>
        </p:blipFill>
        <p:spPr>
          <a:xfrm>
            <a:off x="13705827" y="2781300"/>
            <a:ext cx="4800599" cy="4800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2a08ce9c701_0_13"/>
          <p:cNvPicPr preferRelativeResize="0"/>
          <p:nvPr/>
        </p:nvPicPr>
        <p:blipFill rotWithShape="1">
          <a:blip r:embed="rId3">
            <a:alphaModFix/>
          </a:blip>
          <a:srcRect l="15535" t="24410" r="-2666" b="-3744"/>
          <a:stretch/>
        </p:blipFill>
        <p:spPr>
          <a:xfrm>
            <a:off x="-12" y="0"/>
            <a:ext cx="3733600" cy="2886175"/>
          </a:xfrm>
          <a:prstGeom prst="rect">
            <a:avLst/>
          </a:prstGeom>
          <a:noFill/>
          <a:ln>
            <a:noFill/>
          </a:ln>
        </p:spPr>
      </p:pic>
      <p:sp>
        <p:nvSpPr>
          <p:cNvPr id="384" name="Google Shape;384;g2a08ce9c701_0_13"/>
          <p:cNvSpPr txBox="1">
            <a:spLocks noGrp="1"/>
          </p:cNvSpPr>
          <p:nvPr>
            <p:ph type="title"/>
          </p:nvPr>
        </p:nvSpPr>
        <p:spPr>
          <a:xfrm>
            <a:off x="5749250" y="2007925"/>
            <a:ext cx="6789600" cy="569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700"/>
              <a:t>Silahkan Klik Link Dibawah Ini </a:t>
            </a:r>
            <a:endParaRPr sz="3700"/>
          </a:p>
        </p:txBody>
      </p:sp>
      <p:pic>
        <p:nvPicPr>
          <p:cNvPr id="385" name="Google Shape;385;g2a08ce9c701_0_13"/>
          <p:cNvPicPr preferRelativeResize="0"/>
          <p:nvPr/>
        </p:nvPicPr>
        <p:blipFill rotWithShape="1">
          <a:blip r:embed="rId4">
            <a:alphaModFix/>
          </a:blip>
          <a:srcRect/>
          <a:stretch/>
        </p:blipFill>
        <p:spPr>
          <a:xfrm>
            <a:off x="16808808" y="4771"/>
            <a:ext cx="1333499" cy="876299"/>
          </a:xfrm>
          <a:prstGeom prst="rect">
            <a:avLst/>
          </a:prstGeom>
          <a:noFill/>
          <a:ln>
            <a:noFill/>
          </a:ln>
        </p:spPr>
      </p:pic>
      <p:pic>
        <p:nvPicPr>
          <p:cNvPr id="386" name="Google Shape;386;g2a08ce9c701_0_13"/>
          <p:cNvPicPr preferRelativeResize="0"/>
          <p:nvPr/>
        </p:nvPicPr>
        <p:blipFill rotWithShape="1">
          <a:blip r:embed="rId5">
            <a:alphaModFix/>
          </a:blip>
          <a:srcRect/>
          <a:stretch/>
        </p:blipFill>
        <p:spPr>
          <a:xfrm>
            <a:off x="15294339" y="0"/>
            <a:ext cx="1457324" cy="930434"/>
          </a:xfrm>
          <a:prstGeom prst="rect">
            <a:avLst/>
          </a:prstGeom>
          <a:noFill/>
          <a:ln>
            <a:noFill/>
          </a:ln>
        </p:spPr>
      </p:pic>
      <p:pic>
        <p:nvPicPr>
          <p:cNvPr id="387" name="Google Shape;387;g2a08ce9c701_0_13"/>
          <p:cNvPicPr preferRelativeResize="0"/>
          <p:nvPr/>
        </p:nvPicPr>
        <p:blipFill rotWithShape="1">
          <a:blip r:embed="rId6">
            <a:alphaModFix/>
          </a:blip>
          <a:srcRect/>
          <a:stretch/>
        </p:blipFill>
        <p:spPr>
          <a:xfrm>
            <a:off x="13357761" y="41612"/>
            <a:ext cx="1876424" cy="800099"/>
          </a:xfrm>
          <a:prstGeom prst="rect">
            <a:avLst/>
          </a:prstGeom>
          <a:noFill/>
          <a:ln>
            <a:noFill/>
          </a:ln>
        </p:spPr>
      </p:pic>
      <p:pic>
        <p:nvPicPr>
          <p:cNvPr id="388" name="Google Shape;388;g2a08ce9c701_0_13"/>
          <p:cNvPicPr preferRelativeResize="0"/>
          <p:nvPr/>
        </p:nvPicPr>
        <p:blipFill rotWithShape="1">
          <a:blip r:embed="rId7">
            <a:alphaModFix/>
          </a:blip>
          <a:srcRect/>
          <a:stretch/>
        </p:blipFill>
        <p:spPr>
          <a:xfrm>
            <a:off x="0" y="0"/>
            <a:ext cx="981074" cy="873284"/>
          </a:xfrm>
          <a:prstGeom prst="rect">
            <a:avLst/>
          </a:prstGeom>
          <a:noFill/>
          <a:ln>
            <a:noFill/>
          </a:ln>
        </p:spPr>
      </p:pic>
      <p:sp>
        <p:nvSpPr>
          <p:cNvPr id="389" name="Google Shape;389;g2a08ce9c701_0_13"/>
          <p:cNvSpPr txBox="1">
            <a:spLocks noGrp="1"/>
          </p:cNvSpPr>
          <p:nvPr>
            <p:ph type="ftr" idx="11"/>
          </p:nvPr>
        </p:nvSpPr>
        <p:spPr>
          <a:xfrm>
            <a:off x="-12400" y="9943350"/>
            <a:ext cx="43974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390" name="Google Shape;390;g2a08ce9c701_0_13"/>
          <p:cNvSpPr txBox="1"/>
          <p:nvPr/>
        </p:nvSpPr>
        <p:spPr>
          <a:xfrm>
            <a:off x="7949902" y="9948122"/>
            <a:ext cx="23883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391" name="Google Shape;391;g2a08ce9c701_0_13"/>
          <p:cNvSpPr txBox="1">
            <a:spLocks noGrp="1"/>
          </p:cNvSpPr>
          <p:nvPr>
            <p:ph type="dt" idx="10"/>
          </p:nvPr>
        </p:nvSpPr>
        <p:spPr>
          <a:xfrm>
            <a:off x="15170374" y="9948122"/>
            <a:ext cx="30162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grpSp>
        <p:nvGrpSpPr>
          <p:cNvPr id="392" name="Google Shape;392;g2a08ce9c701_0_13"/>
          <p:cNvGrpSpPr/>
          <p:nvPr/>
        </p:nvGrpSpPr>
        <p:grpSpPr>
          <a:xfrm>
            <a:off x="4059575" y="3259350"/>
            <a:ext cx="4073100" cy="5160025"/>
            <a:chOff x="4059575" y="3259350"/>
            <a:chExt cx="4073100" cy="5160025"/>
          </a:xfrm>
        </p:grpSpPr>
        <p:grpSp>
          <p:nvGrpSpPr>
            <p:cNvPr id="393" name="Google Shape;393;g2a08ce9c701_0_13"/>
            <p:cNvGrpSpPr/>
            <p:nvPr/>
          </p:nvGrpSpPr>
          <p:grpSpPr>
            <a:xfrm>
              <a:off x="4059575" y="3259350"/>
              <a:ext cx="4073100" cy="4073100"/>
              <a:chOff x="2610900" y="3733575"/>
              <a:chExt cx="4073100" cy="4073100"/>
            </a:xfrm>
          </p:grpSpPr>
          <p:sp>
            <p:nvSpPr>
              <p:cNvPr id="394" name="Google Shape;394;g2a08ce9c701_0_13"/>
              <p:cNvSpPr/>
              <p:nvPr/>
            </p:nvSpPr>
            <p:spPr>
              <a:xfrm>
                <a:off x="2610900" y="3733575"/>
                <a:ext cx="4073100" cy="4073100"/>
              </a:xfrm>
              <a:prstGeom prst="ellipse">
                <a:avLst/>
              </a:prstGeom>
              <a:solidFill>
                <a:srgbClr val="3DCC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pic>
            <p:nvPicPr>
              <p:cNvPr id="395" name="Google Shape;395;g2a08ce9c701_0_13">
                <a:hlinkClick r:id="rId9"/>
              </p:cNvPr>
              <p:cNvPicPr preferRelativeResize="0"/>
              <p:nvPr/>
            </p:nvPicPr>
            <p:blipFill>
              <a:blip r:embed="rId10">
                <a:alphaModFix/>
              </a:blip>
              <a:stretch>
                <a:fillRect/>
              </a:stretch>
            </p:blipFill>
            <p:spPr>
              <a:xfrm>
                <a:off x="3756072" y="4341375"/>
                <a:ext cx="1781175" cy="2857500"/>
              </a:xfrm>
              <a:prstGeom prst="rect">
                <a:avLst/>
              </a:prstGeom>
              <a:noFill/>
              <a:ln>
                <a:noFill/>
              </a:ln>
            </p:spPr>
          </p:pic>
        </p:grpSp>
        <p:sp>
          <p:nvSpPr>
            <p:cNvPr id="396" name="Google Shape;396;g2a08ce9c701_0_13"/>
            <p:cNvSpPr txBox="1"/>
            <p:nvPr/>
          </p:nvSpPr>
          <p:spPr>
            <a:xfrm>
              <a:off x="4790675" y="7489075"/>
              <a:ext cx="2610900" cy="93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85D2E"/>
                  </a:solidFill>
                  <a:latin typeface="Lucida Sans"/>
                  <a:ea typeface="Lucida Sans"/>
                  <a:cs typeface="Lucida Sans"/>
                  <a:sym typeface="Lucida Sans"/>
                </a:rPr>
                <a:t>Looker Studio</a:t>
              </a:r>
              <a:endParaRPr sz="2800">
                <a:solidFill>
                  <a:srgbClr val="585D2E"/>
                </a:solidFill>
                <a:latin typeface="Lucida Sans"/>
                <a:ea typeface="Lucida Sans"/>
                <a:cs typeface="Lucida Sans"/>
                <a:sym typeface="Lucida Sans"/>
              </a:endParaRPr>
            </a:p>
          </p:txBody>
        </p:sp>
      </p:grpSp>
      <p:grpSp>
        <p:nvGrpSpPr>
          <p:cNvPr id="397" name="Google Shape;397;g2a08ce9c701_0_13"/>
          <p:cNvGrpSpPr/>
          <p:nvPr/>
        </p:nvGrpSpPr>
        <p:grpSpPr>
          <a:xfrm>
            <a:off x="9805563" y="3106950"/>
            <a:ext cx="4439125" cy="4997725"/>
            <a:chOff x="9805563" y="3106950"/>
            <a:chExt cx="4439125" cy="4997725"/>
          </a:xfrm>
        </p:grpSpPr>
        <p:grpSp>
          <p:nvGrpSpPr>
            <p:cNvPr id="398" name="Google Shape;398;g2a08ce9c701_0_13"/>
            <p:cNvGrpSpPr/>
            <p:nvPr/>
          </p:nvGrpSpPr>
          <p:grpSpPr>
            <a:xfrm>
              <a:off x="9805563" y="3106950"/>
              <a:ext cx="4439125" cy="4073100"/>
              <a:chOff x="10726338" y="3733575"/>
              <a:chExt cx="4439125" cy="4073100"/>
            </a:xfrm>
          </p:grpSpPr>
          <p:sp>
            <p:nvSpPr>
              <p:cNvPr id="399" name="Google Shape;399;g2a08ce9c701_0_13"/>
              <p:cNvSpPr/>
              <p:nvPr/>
            </p:nvSpPr>
            <p:spPr>
              <a:xfrm>
                <a:off x="10909350" y="3733575"/>
                <a:ext cx="4073100" cy="4073100"/>
              </a:xfrm>
              <a:prstGeom prst="ellipse">
                <a:avLst/>
              </a:prstGeom>
              <a:solidFill>
                <a:srgbClr val="3DCC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pic>
            <p:nvPicPr>
              <p:cNvPr id="400" name="Google Shape;400;g2a08ce9c701_0_13">
                <a:hlinkClick r:id="rId11"/>
              </p:cNvPr>
              <p:cNvPicPr preferRelativeResize="0"/>
              <p:nvPr/>
            </p:nvPicPr>
            <p:blipFill>
              <a:blip r:embed="rId12">
                <a:alphaModFix/>
              </a:blip>
              <a:stretch>
                <a:fillRect/>
              </a:stretch>
            </p:blipFill>
            <p:spPr>
              <a:xfrm>
                <a:off x="10726338" y="4404237"/>
                <a:ext cx="4439125" cy="2731775"/>
              </a:xfrm>
              <a:prstGeom prst="rect">
                <a:avLst/>
              </a:prstGeom>
              <a:noFill/>
              <a:ln>
                <a:noFill/>
              </a:ln>
            </p:spPr>
          </p:pic>
        </p:grpSp>
        <p:sp>
          <p:nvSpPr>
            <p:cNvPr id="401" name="Google Shape;401;g2a08ce9c701_0_13"/>
            <p:cNvSpPr txBox="1"/>
            <p:nvPr/>
          </p:nvSpPr>
          <p:spPr>
            <a:xfrm>
              <a:off x="10595775" y="7489075"/>
              <a:ext cx="2858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rgbClr val="585D2E"/>
                  </a:solidFill>
                  <a:latin typeface="Lucida Sans"/>
                  <a:ea typeface="Lucida Sans"/>
                  <a:cs typeface="Lucida Sans"/>
                  <a:sym typeface="Lucida Sans"/>
                </a:rPr>
                <a:t>Google Colabs</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17"/>
          <p:cNvPicPr preferRelativeResize="0"/>
          <p:nvPr/>
        </p:nvPicPr>
        <p:blipFill rotWithShape="1">
          <a:blip r:embed="rId3">
            <a:alphaModFix/>
          </a:blip>
          <a:srcRect/>
          <a:stretch/>
        </p:blipFill>
        <p:spPr>
          <a:xfrm>
            <a:off x="16782867" y="35145"/>
            <a:ext cx="1333499" cy="876299"/>
          </a:xfrm>
          <a:prstGeom prst="rect">
            <a:avLst/>
          </a:prstGeom>
          <a:noFill/>
          <a:ln>
            <a:noFill/>
          </a:ln>
        </p:spPr>
      </p:pic>
      <p:pic>
        <p:nvPicPr>
          <p:cNvPr id="407" name="Google Shape;407;p17"/>
          <p:cNvPicPr preferRelativeResize="0"/>
          <p:nvPr/>
        </p:nvPicPr>
        <p:blipFill rotWithShape="1">
          <a:blip r:embed="rId4">
            <a:alphaModFix/>
          </a:blip>
          <a:srcRect/>
          <a:stretch/>
        </p:blipFill>
        <p:spPr>
          <a:xfrm>
            <a:off x="15268398" y="-20266"/>
            <a:ext cx="1457324" cy="981074"/>
          </a:xfrm>
          <a:prstGeom prst="rect">
            <a:avLst/>
          </a:prstGeom>
          <a:noFill/>
          <a:ln>
            <a:noFill/>
          </a:ln>
        </p:spPr>
      </p:pic>
      <p:pic>
        <p:nvPicPr>
          <p:cNvPr id="408" name="Google Shape;408;p17"/>
          <p:cNvPicPr preferRelativeResize="0"/>
          <p:nvPr/>
        </p:nvPicPr>
        <p:blipFill rotWithShape="1">
          <a:blip r:embed="rId5">
            <a:alphaModFix/>
          </a:blip>
          <a:srcRect/>
          <a:stretch/>
        </p:blipFill>
        <p:spPr>
          <a:xfrm>
            <a:off x="13331820" y="71988"/>
            <a:ext cx="1876424" cy="800099"/>
          </a:xfrm>
          <a:prstGeom prst="rect">
            <a:avLst/>
          </a:prstGeom>
          <a:noFill/>
          <a:ln>
            <a:noFill/>
          </a:ln>
        </p:spPr>
      </p:pic>
      <p:sp>
        <p:nvSpPr>
          <p:cNvPr id="409" name="Google Shape;409;p17"/>
          <p:cNvSpPr txBox="1">
            <a:spLocks noGrp="1"/>
          </p:cNvSpPr>
          <p:nvPr>
            <p:ph type="ftr" idx="11"/>
          </p:nvPr>
        </p:nvSpPr>
        <p:spPr>
          <a:xfrm>
            <a:off x="0" y="9906625"/>
            <a:ext cx="43641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410" name="Google Shape;410;p17"/>
          <p:cNvSpPr txBox="1"/>
          <p:nvPr/>
        </p:nvSpPr>
        <p:spPr>
          <a:xfrm>
            <a:off x="7949882" y="9930538"/>
            <a:ext cx="23883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6">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411" name="Google Shape;411;p17"/>
          <p:cNvSpPr txBox="1">
            <a:spLocks noGrp="1"/>
          </p:cNvSpPr>
          <p:nvPr>
            <p:ph type="dt" idx="10"/>
          </p:nvPr>
        </p:nvSpPr>
        <p:spPr>
          <a:xfrm>
            <a:off x="15126057" y="9941077"/>
            <a:ext cx="30162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412" name="Google Shape;412;p17"/>
          <p:cNvSpPr/>
          <p:nvPr/>
        </p:nvSpPr>
        <p:spPr>
          <a:xfrm>
            <a:off x="13792200" y="7486913"/>
            <a:ext cx="4526280" cy="1705499"/>
          </a:xfrm>
          <a:custGeom>
            <a:avLst/>
            <a:gdLst/>
            <a:ahLst/>
            <a:cxnLst/>
            <a:rect l="l" t="t" r="r" b="b"/>
            <a:pathLst>
              <a:path w="9144000" h="5932170" extrusionOk="0">
                <a:moveTo>
                  <a:pt x="0" y="0"/>
                </a:moveTo>
                <a:lnTo>
                  <a:pt x="9144000" y="0"/>
                </a:lnTo>
                <a:lnTo>
                  <a:pt x="9144000" y="5931830"/>
                </a:lnTo>
                <a:lnTo>
                  <a:pt x="0" y="5931830"/>
                </a:lnTo>
                <a:lnTo>
                  <a:pt x="0" y="0"/>
                </a:lnTo>
                <a:close/>
              </a:path>
            </a:pathLst>
          </a:custGeom>
          <a:solidFill>
            <a:srgbClr val="3DCC91"/>
          </a:solidFill>
          <a:ln>
            <a:noFill/>
          </a:ln>
          <a:effectLst>
            <a:outerShdw blurRad="57150" dist="19050" dir="5400000" algn="bl" rotWithShape="0">
              <a:srgbClr val="000000">
                <a:alpha val="50000"/>
              </a:srgbClr>
            </a:outerShdw>
          </a:effectLst>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413" name="Google Shape;413;p17"/>
          <p:cNvGrpSpPr/>
          <p:nvPr/>
        </p:nvGrpSpPr>
        <p:grpSpPr>
          <a:xfrm>
            <a:off x="14031903" y="7925674"/>
            <a:ext cx="775362" cy="775322"/>
            <a:chOff x="266768" y="1721375"/>
            <a:chExt cx="397907" cy="397887"/>
          </a:xfrm>
        </p:grpSpPr>
        <p:sp>
          <p:nvSpPr>
            <p:cNvPr id="414" name="Google Shape;414;p1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DD9C3"/>
                </a:solidFill>
                <a:highlight>
                  <a:srgbClr val="FF0000"/>
                </a:highlight>
                <a:latin typeface="Arial"/>
                <a:ea typeface="Arial"/>
                <a:cs typeface="Arial"/>
                <a:sym typeface="Arial"/>
              </a:endParaRPr>
            </a:p>
          </p:txBody>
        </p:sp>
        <p:sp>
          <p:nvSpPr>
            <p:cNvPr id="415" name="Google Shape;415;p1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DD9C3"/>
                </a:solidFill>
                <a:highlight>
                  <a:srgbClr val="FF0000"/>
                </a:highlight>
                <a:latin typeface="Arial"/>
                <a:ea typeface="Arial"/>
                <a:cs typeface="Arial"/>
                <a:sym typeface="Arial"/>
              </a:endParaRPr>
            </a:p>
          </p:txBody>
        </p:sp>
      </p:grpSp>
      <p:grpSp>
        <p:nvGrpSpPr>
          <p:cNvPr id="416" name="Google Shape;416;p17"/>
          <p:cNvGrpSpPr/>
          <p:nvPr/>
        </p:nvGrpSpPr>
        <p:grpSpPr>
          <a:xfrm>
            <a:off x="15126057" y="7925682"/>
            <a:ext cx="775281" cy="775322"/>
            <a:chOff x="864491" y="1723250"/>
            <a:chExt cx="397866" cy="397887"/>
          </a:xfrm>
        </p:grpSpPr>
        <p:sp>
          <p:nvSpPr>
            <p:cNvPr id="417" name="Google Shape;417;p1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0" name="Google Shape;420;p17"/>
          <p:cNvSpPr/>
          <p:nvPr/>
        </p:nvSpPr>
        <p:spPr>
          <a:xfrm>
            <a:off x="16180494" y="8022522"/>
            <a:ext cx="777692" cy="63428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1" name="Google Shape;421;p17"/>
          <p:cNvGrpSpPr/>
          <p:nvPr/>
        </p:nvGrpSpPr>
        <p:grpSpPr>
          <a:xfrm>
            <a:off x="17245476" y="7926872"/>
            <a:ext cx="777932" cy="777932"/>
            <a:chOff x="1190625" y="238125"/>
            <a:chExt cx="5235075" cy="5235075"/>
          </a:xfrm>
        </p:grpSpPr>
        <p:sp>
          <p:nvSpPr>
            <p:cNvPr id="422" name="Google Shape;422;p17"/>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7"/>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4" name="Google Shape;424;p17"/>
          <p:cNvGrpSpPr/>
          <p:nvPr/>
        </p:nvGrpSpPr>
        <p:grpSpPr>
          <a:xfrm rot="491808">
            <a:off x="1492776" y="2634638"/>
            <a:ext cx="2557439" cy="1764073"/>
            <a:chOff x="15219664" y="7648201"/>
            <a:chExt cx="2924007" cy="2004640"/>
          </a:xfrm>
        </p:grpSpPr>
        <p:sp>
          <p:nvSpPr>
            <p:cNvPr id="425" name="Google Shape;425;p17"/>
            <p:cNvSpPr/>
            <p:nvPr/>
          </p:nvSpPr>
          <p:spPr>
            <a:xfrm>
              <a:off x="15338836" y="7667015"/>
              <a:ext cx="2545080" cy="1828800"/>
            </a:xfrm>
            <a:custGeom>
              <a:avLst/>
              <a:gdLst/>
              <a:ahLst/>
              <a:cxnLst/>
              <a:rect l="l" t="t" r="r" b="b"/>
              <a:pathLst>
                <a:path w="2545080" h="1828800" extrusionOk="0">
                  <a:moveTo>
                    <a:pt x="1733094" y="495300"/>
                  </a:moveTo>
                  <a:lnTo>
                    <a:pt x="1595518" y="495300"/>
                  </a:lnTo>
                  <a:lnTo>
                    <a:pt x="1555609" y="482600"/>
                  </a:lnTo>
                  <a:lnTo>
                    <a:pt x="1528036" y="469900"/>
                  </a:lnTo>
                  <a:lnTo>
                    <a:pt x="1517191" y="444500"/>
                  </a:lnTo>
                  <a:lnTo>
                    <a:pt x="1527468" y="419100"/>
                  </a:lnTo>
                  <a:lnTo>
                    <a:pt x="1563260" y="381000"/>
                  </a:lnTo>
                  <a:lnTo>
                    <a:pt x="1567326" y="381000"/>
                  </a:lnTo>
                  <a:lnTo>
                    <a:pt x="1528214" y="355600"/>
                  </a:lnTo>
                  <a:lnTo>
                    <a:pt x="1507208" y="330200"/>
                  </a:lnTo>
                  <a:lnTo>
                    <a:pt x="1500554" y="279400"/>
                  </a:lnTo>
                  <a:lnTo>
                    <a:pt x="1504497" y="241300"/>
                  </a:lnTo>
                  <a:lnTo>
                    <a:pt x="1515282" y="190500"/>
                  </a:lnTo>
                  <a:lnTo>
                    <a:pt x="1515980" y="190500"/>
                  </a:lnTo>
                  <a:lnTo>
                    <a:pt x="1517568" y="177800"/>
                  </a:lnTo>
                  <a:lnTo>
                    <a:pt x="1519651" y="177800"/>
                  </a:lnTo>
                  <a:lnTo>
                    <a:pt x="1505570" y="152400"/>
                  </a:lnTo>
                  <a:lnTo>
                    <a:pt x="1490833" y="139700"/>
                  </a:lnTo>
                  <a:lnTo>
                    <a:pt x="1477669" y="114300"/>
                  </a:lnTo>
                  <a:lnTo>
                    <a:pt x="1468305" y="88900"/>
                  </a:lnTo>
                  <a:lnTo>
                    <a:pt x="1463889" y="38100"/>
                  </a:lnTo>
                  <a:lnTo>
                    <a:pt x="1479467" y="0"/>
                  </a:lnTo>
                  <a:lnTo>
                    <a:pt x="1512214" y="0"/>
                  </a:lnTo>
                  <a:lnTo>
                    <a:pt x="1559305" y="12700"/>
                  </a:lnTo>
                  <a:lnTo>
                    <a:pt x="1578558" y="38100"/>
                  </a:lnTo>
                  <a:lnTo>
                    <a:pt x="1594452" y="50800"/>
                  </a:lnTo>
                  <a:lnTo>
                    <a:pt x="1605331" y="76200"/>
                  </a:lnTo>
                  <a:lnTo>
                    <a:pt x="1609539" y="101600"/>
                  </a:lnTo>
                  <a:lnTo>
                    <a:pt x="1609737" y="114300"/>
                  </a:lnTo>
                  <a:lnTo>
                    <a:pt x="1609311" y="127000"/>
                  </a:lnTo>
                  <a:lnTo>
                    <a:pt x="1608403" y="139700"/>
                  </a:lnTo>
                  <a:lnTo>
                    <a:pt x="1607154" y="139700"/>
                  </a:lnTo>
                  <a:lnTo>
                    <a:pt x="1607074" y="152400"/>
                  </a:lnTo>
                  <a:lnTo>
                    <a:pt x="1883465" y="152400"/>
                  </a:lnTo>
                  <a:lnTo>
                    <a:pt x="1901152" y="177800"/>
                  </a:lnTo>
                  <a:lnTo>
                    <a:pt x="1910444" y="190500"/>
                  </a:lnTo>
                  <a:lnTo>
                    <a:pt x="1906851" y="215900"/>
                  </a:lnTo>
                  <a:lnTo>
                    <a:pt x="1895983" y="228600"/>
                  </a:lnTo>
                  <a:lnTo>
                    <a:pt x="1882916" y="241300"/>
                  </a:lnTo>
                  <a:lnTo>
                    <a:pt x="1868220" y="241300"/>
                  </a:lnTo>
                  <a:lnTo>
                    <a:pt x="1852465" y="254000"/>
                  </a:lnTo>
                  <a:lnTo>
                    <a:pt x="1866515" y="266700"/>
                  </a:lnTo>
                  <a:lnTo>
                    <a:pt x="1875785" y="279400"/>
                  </a:lnTo>
                  <a:lnTo>
                    <a:pt x="1878795" y="304800"/>
                  </a:lnTo>
                  <a:lnTo>
                    <a:pt x="1874068" y="330200"/>
                  </a:lnTo>
                  <a:lnTo>
                    <a:pt x="1854276" y="355600"/>
                  </a:lnTo>
                  <a:lnTo>
                    <a:pt x="1824086" y="368300"/>
                  </a:lnTo>
                  <a:lnTo>
                    <a:pt x="1751973" y="393700"/>
                  </a:lnTo>
                  <a:lnTo>
                    <a:pt x="1757522" y="393700"/>
                  </a:lnTo>
                  <a:lnTo>
                    <a:pt x="1762491" y="406400"/>
                  </a:lnTo>
                  <a:lnTo>
                    <a:pt x="1766799" y="406400"/>
                  </a:lnTo>
                  <a:lnTo>
                    <a:pt x="1770363" y="419100"/>
                  </a:lnTo>
                  <a:lnTo>
                    <a:pt x="1774984" y="444500"/>
                  </a:lnTo>
                  <a:lnTo>
                    <a:pt x="1768499" y="457200"/>
                  </a:lnTo>
                  <a:lnTo>
                    <a:pt x="1753629" y="482600"/>
                  </a:lnTo>
                  <a:lnTo>
                    <a:pt x="1733094" y="495300"/>
                  </a:lnTo>
                  <a:close/>
                </a:path>
                <a:path w="2545080" h="1828800" extrusionOk="0">
                  <a:moveTo>
                    <a:pt x="1883465" y="152400"/>
                  </a:moveTo>
                  <a:lnTo>
                    <a:pt x="1650924" y="152400"/>
                  </a:lnTo>
                  <a:lnTo>
                    <a:pt x="1661522" y="139700"/>
                  </a:lnTo>
                  <a:lnTo>
                    <a:pt x="1673129" y="127000"/>
                  </a:lnTo>
                  <a:lnTo>
                    <a:pt x="1686346" y="114300"/>
                  </a:lnTo>
                  <a:lnTo>
                    <a:pt x="1701776" y="101600"/>
                  </a:lnTo>
                  <a:lnTo>
                    <a:pt x="1720529" y="88900"/>
                  </a:lnTo>
                  <a:lnTo>
                    <a:pt x="1739858" y="88900"/>
                  </a:lnTo>
                  <a:lnTo>
                    <a:pt x="1759819" y="76200"/>
                  </a:lnTo>
                  <a:lnTo>
                    <a:pt x="1819144" y="76200"/>
                  </a:lnTo>
                  <a:lnTo>
                    <a:pt x="1848293" y="101600"/>
                  </a:lnTo>
                  <a:lnTo>
                    <a:pt x="1863879" y="114300"/>
                  </a:lnTo>
                  <a:lnTo>
                    <a:pt x="1861870" y="139700"/>
                  </a:lnTo>
                  <a:lnTo>
                    <a:pt x="1883465" y="152400"/>
                  </a:lnTo>
                  <a:close/>
                </a:path>
                <a:path w="2545080" h="1828800" extrusionOk="0">
                  <a:moveTo>
                    <a:pt x="724861" y="482600"/>
                  </a:moveTo>
                  <a:lnTo>
                    <a:pt x="441791" y="482600"/>
                  </a:lnTo>
                  <a:lnTo>
                    <a:pt x="441950" y="469900"/>
                  </a:lnTo>
                  <a:lnTo>
                    <a:pt x="444955" y="457200"/>
                  </a:lnTo>
                  <a:lnTo>
                    <a:pt x="450581" y="444500"/>
                  </a:lnTo>
                  <a:lnTo>
                    <a:pt x="458606" y="431800"/>
                  </a:lnTo>
                  <a:lnTo>
                    <a:pt x="491285" y="406400"/>
                  </a:lnTo>
                  <a:lnTo>
                    <a:pt x="614813" y="406400"/>
                  </a:lnTo>
                  <a:lnTo>
                    <a:pt x="641408" y="419100"/>
                  </a:lnTo>
                  <a:lnTo>
                    <a:pt x="666349" y="431800"/>
                  </a:lnTo>
                  <a:lnTo>
                    <a:pt x="690352" y="457200"/>
                  </a:lnTo>
                  <a:lnTo>
                    <a:pt x="714131" y="469900"/>
                  </a:lnTo>
                  <a:lnTo>
                    <a:pt x="724861" y="482600"/>
                  </a:lnTo>
                  <a:close/>
                </a:path>
                <a:path w="2545080" h="1828800" extrusionOk="0">
                  <a:moveTo>
                    <a:pt x="1630913" y="1181100"/>
                  </a:moveTo>
                  <a:lnTo>
                    <a:pt x="300372" y="1181100"/>
                  </a:lnTo>
                  <a:lnTo>
                    <a:pt x="288056" y="1143000"/>
                  </a:lnTo>
                  <a:lnTo>
                    <a:pt x="291656" y="1092200"/>
                  </a:lnTo>
                  <a:lnTo>
                    <a:pt x="307081" y="1054100"/>
                  </a:lnTo>
                  <a:lnTo>
                    <a:pt x="330239" y="1016000"/>
                  </a:lnTo>
                  <a:lnTo>
                    <a:pt x="357039" y="977900"/>
                  </a:lnTo>
                  <a:lnTo>
                    <a:pt x="362786" y="977900"/>
                  </a:lnTo>
                  <a:lnTo>
                    <a:pt x="368866" y="965200"/>
                  </a:lnTo>
                  <a:lnTo>
                    <a:pt x="371820" y="965200"/>
                  </a:lnTo>
                  <a:lnTo>
                    <a:pt x="358407" y="939800"/>
                  </a:lnTo>
                  <a:lnTo>
                    <a:pt x="346439" y="927100"/>
                  </a:lnTo>
                  <a:lnTo>
                    <a:pt x="336248" y="914400"/>
                  </a:lnTo>
                  <a:lnTo>
                    <a:pt x="328168" y="889000"/>
                  </a:lnTo>
                  <a:lnTo>
                    <a:pt x="311320" y="850900"/>
                  </a:lnTo>
                  <a:lnTo>
                    <a:pt x="299356" y="800100"/>
                  </a:lnTo>
                  <a:lnTo>
                    <a:pt x="291472" y="749300"/>
                  </a:lnTo>
                  <a:lnTo>
                    <a:pt x="286863" y="698500"/>
                  </a:lnTo>
                  <a:lnTo>
                    <a:pt x="287017" y="635000"/>
                  </a:lnTo>
                  <a:lnTo>
                    <a:pt x="300661" y="596900"/>
                  </a:lnTo>
                  <a:lnTo>
                    <a:pt x="330830" y="558800"/>
                  </a:lnTo>
                  <a:lnTo>
                    <a:pt x="380558" y="520700"/>
                  </a:lnTo>
                  <a:lnTo>
                    <a:pt x="396942" y="520700"/>
                  </a:lnTo>
                  <a:lnTo>
                    <a:pt x="413619" y="508000"/>
                  </a:lnTo>
                  <a:lnTo>
                    <a:pt x="447532" y="508000"/>
                  </a:lnTo>
                  <a:lnTo>
                    <a:pt x="443404" y="495300"/>
                  </a:lnTo>
                  <a:lnTo>
                    <a:pt x="442669" y="482600"/>
                  </a:lnTo>
                  <a:lnTo>
                    <a:pt x="735645" y="482600"/>
                  </a:lnTo>
                  <a:lnTo>
                    <a:pt x="746484" y="495300"/>
                  </a:lnTo>
                  <a:lnTo>
                    <a:pt x="757376" y="495300"/>
                  </a:lnTo>
                  <a:lnTo>
                    <a:pt x="801274" y="520700"/>
                  </a:lnTo>
                  <a:lnTo>
                    <a:pt x="843647" y="558800"/>
                  </a:lnTo>
                  <a:lnTo>
                    <a:pt x="885053" y="596900"/>
                  </a:lnTo>
                  <a:lnTo>
                    <a:pt x="946343" y="635000"/>
                  </a:lnTo>
                  <a:lnTo>
                    <a:pt x="966416" y="660400"/>
                  </a:lnTo>
                  <a:lnTo>
                    <a:pt x="1006901" y="685800"/>
                  </a:lnTo>
                  <a:lnTo>
                    <a:pt x="1010424" y="698500"/>
                  </a:lnTo>
                  <a:lnTo>
                    <a:pt x="1019501" y="698500"/>
                  </a:lnTo>
                  <a:lnTo>
                    <a:pt x="1042611" y="723900"/>
                  </a:lnTo>
                  <a:lnTo>
                    <a:pt x="1050140" y="723900"/>
                  </a:lnTo>
                  <a:lnTo>
                    <a:pt x="1102792" y="762000"/>
                  </a:lnTo>
                  <a:lnTo>
                    <a:pt x="1158628" y="787400"/>
                  </a:lnTo>
                  <a:lnTo>
                    <a:pt x="1315762" y="838200"/>
                  </a:lnTo>
                  <a:lnTo>
                    <a:pt x="1634641" y="838200"/>
                  </a:lnTo>
                  <a:lnTo>
                    <a:pt x="1626858" y="850900"/>
                  </a:lnTo>
                  <a:lnTo>
                    <a:pt x="1583505" y="889000"/>
                  </a:lnTo>
                  <a:lnTo>
                    <a:pt x="1528279" y="914400"/>
                  </a:lnTo>
                  <a:lnTo>
                    <a:pt x="1499316" y="927100"/>
                  </a:lnTo>
                  <a:lnTo>
                    <a:pt x="1469801" y="927100"/>
                  </a:lnTo>
                  <a:lnTo>
                    <a:pt x="1493961" y="952500"/>
                  </a:lnTo>
                  <a:lnTo>
                    <a:pt x="1516927" y="965200"/>
                  </a:lnTo>
                  <a:lnTo>
                    <a:pt x="1537961" y="990600"/>
                  </a:lnTo>
                  <a:lnTo>
                    <a:pt x="1556327" y="1016000"/>
                  </a:lnTo>
                  <a:lnTo>
                    <a:pt x="1573502" y="1054100"/>
                  </a:lnTo>
                  <a:lnTo>
                    <a:pt x="1588889" y="1079500"/>
                  </a:lnTo>
                  <a:lnTo>
                    <a:pt x="1602800" y="1104900"/>
                  </a:lnTo>
                  <a:lnTo>
                    <a:pt x="1615546" y="1143000"/>
                  </a:lnTo>
                  <a:lnTo>
                    <a:pt x="1620915" y="1155700"/>
                  </a:lnTo>
                  <a:lnTo>
                    <a:pt x="1626054" y="1168400"/>
                  </a:lnTo>
                  <a:lnTo>
                    <a:pt x="1630913" y="1181100"/>
                  </a:lnTo>
                  <a:close/>
                </a:path>
                <a:path w="2545080" h="1828800" extrusionOk="0">
                  <a:moveTo>
                    <a:pt x="1634641" y="838200"/>
                  </a:moveTo>
                  <a:lnTo>
                    <a:pt x="1400606" y="838200"/>
                  </a:lnTo>
                  <a:lnTo>
                    <a:pt x="1443678" y="825500"/>
                  </a:lnTo>
                  <a:lnTo>
                    <a:pt x="1485190" y="812800"/>
                  </a:lnTo>
                  <a:lnTo>
                    <a:pt x="1524576" y="787400"/>
                  </a:lnTo>
                  <a:lnTo>
                    <a:pt x="1559758" y="762000"/>
                  </a:lnTo>
                  <a:lnTo>
                    <a:pt x="1581917" y="711200"/>
                  </a:lnTo>
                  <a:lnTo>
                    <a:pt x="1594084" y="660400"/>
                  </a:lnTo>
                  <a:lnTo>
                    <a:pt x="1599289" y="609600"/>
                  </a:lnTo>
                  <a:lnTo>
                    <a:pt x="1600560" y="558800"/>
                  </a:lnTo>
                  <a:lnTo>
                    <a:pt x="1600173" y="546100"/>
                  </a:lnTo>
                  <a:lnTo>
                    <a:pt x="1600352" y="533400"/>
                  </a:lnTo>
                  <a:lnTo>
                    <a:pt x="1601283" y="495300"/>
                  </a:lnTo>
                  <a:lnTo>
                    <a:pt x="1701627" y="495300"/>
                  </a:lnTo>
                  <a:lnTo>
                    <a:pt x="1702806" y="520700"/>
                  </a:lnTo>
                  <a:lnTo>
                    <a:pt x="1703230" y="533400"/>
                  </a:lnTo>
                  <a:lnTo>
                    <a:pt x="1702983" y="558800"/>
                  </a:lnTo>
                  <a:lnTo>
                    <a:pt x="1702153" y="584200"/>
                  </a:lnTo>
                  <a:lnTo>
                    <a:pt x="1699478" y="622300"/>
                  </a:lnTo>
                  <a:lnTo>
                    <a:pt x="1692763" y="673100"/>
                  </a:lnTo>
                  <a:lnTo>
                    <a:pt x="1682622" y="711200"/>
                  </a:lnTo>
                  <a:lnTo>
                    <a:pt x="1669671" y="762000"/>
                  </a:lnTo>
                  <a:lnTo>
                    <a:pt x="1654527" y="800100"/>
                  </a:lnTo>
                  <a:lnTo>
                    <a:pt x="1642425" y="825500"/>
                  </a:lnTo>
                  <a:lnTo>
                    <a:pt x="1634641" y="838200"/>
                  </a:lnTo>
                  <a:close/>
                </a:path>
                <a:path w="2545080" h="1828800" extrusionOk="0">
                  <a:moveTo>
                    <a:pt x="2390174" y="1447800"/>
                  </a:moveTo>
                  <a:lnTo>
                    <a:pt x="2179797" y="1447800"/>
                  </a:lnTo>
                  <a:lnTo>
                    <a:pt x="2181193" y="1435100"/>
                  </a:lnTo>
                  <a:lnTo>
                    <a:pt x="2170669" y="1409700"/>
                  </a:lnTo>
                  <a:lnTo>
                    <a:pt x="2161066" y="1371600"/>
                  </a:lnTo>
                  <a:lnTo>
                    <a:pt x="2150358" y="1346200"/>
                  </a:lnTo>
                  <a:lnTo>
                    <a:pt x="2136521" y="1308100"/>
                  </a:lnTo>
                  <a:lnTo>
                    <a:pt x="2113698" y="1270000"/>
                  </a:lnTo>
                  <a:lnTo>
                    <a:pt x="2087377" y="1244600"/>
                  </a:lnTo>
                  <a:lnTo>
                    <a:pt x="2055726" y="1206500"/>
                  </a:lnTo>
                  <a:lnTo>
                    <a:pt x="2016909" y="1193800"/>
                  </a:lnTo>
                  <a:lnTo>
                    <a:pt x="1987182" y="1181100"/>
                  </a:lnTo>
                  <a:lnTo>
                    <a:pt x="1652778" y="1181100"/>
                  </a:lnTo>
                  <a:lnTo>
                    <a:pt x="1700391" y="1143000"/>
                  </a:lnTo>
                  <a:lnTo>
                    <a:pt x="1745155" y="1117600"/>
                  </a:lnTo>
                  <a:lnTo>
                    <a:pt x="1792536" y="1092200"/>
                  </a:lnTo>
                  <a:lnTo>
                    <a:pt x="1893405" y="1066800"/>
                  </a:lnTo>
                  <a:lnTo>
                    <a:pt x="2032483" y="1066800"/>
                  </a:lnTo>
                  <a:lnTo>
                    <a:pt x="2076604" y="1092200"/>
                  </a:lnTo>
                  <a:lnTo>
                    <a:pt x="2093406" y="1092200"/>
                  </a:lnTo>
                  <a:lnTo>
                    <a:pt x="2109850" y="1104900"/>
                  </a:lnTo>
                  <a:lnTo>
                    <a:pt x="2125801" y="1104900"/>
                  </a:lnTo>
                  <a:lnTo>
                    <a:pt x="2141125" y="1117600"/>
                  </a:lnTo>
                  <a:lnTo>
                    <a:pt x="2144147" y="1117600"/>
                  </a:lnTo>
                  <a:lnTo>
                    <a:pt x="2146063" y="1130300"/>
                  </a:lnTo>
                  <a:lnTo>
                    <a:pt x="2146699" y="1130300"/>
                  </a:lnTo>
                  <a:lnTo>
                    <a:pt x="2183237" y="1168400"/>
                  </a:lnTo>
                  <a:lnTo>
                    <a:pt x="2214338" y="1206500"/>
                  </a:lnTo>
                  <a:lnTo>
                    <a:pt x="2248528" y="1257300"/>
                  </a:lnTo>
                  <a:lnTo>
                    <a:pt x="2266895" y="1320800"/>
                  </a:lnTo>
                  <a:lnTo>
                    <a:pt x="2268802" y="1346200"/>
                  </a:lnTo>
                  <a:lnTo>
                    <a:pt x="2268574" y="1384300"/>
                  </a:lnTo>
                  <a:lnTo>
                    <a:pt x="2269098" y="1409700"/>
                  </a:lnTo>
                  <a:lnTo>
                    <a:pt x="2295943" y="1422400"/>
                  </a:lnTo>
                  <a:lnTo>
                    <a:pt x="2323868" y="1435100"/>
                  </a:lnTo>
                  <a:lnTo>
                    <a:pt x="2380868" y="1435100"/>
                  </a:lnTo>
                  <a:lnTo>
                    <a:pt x="2390174" y="1447800"/>
                  </a:lnTo>
                  <a:close/>
                </a:path>
                <a:path w="2545080" h="1828800" extrusionOk="0">
                  <a:moveTo>
                    <a:pt x="236384" y="1790700"/>
                  </a:moveTo>
                  <a:lnTo>
                    <a:pt x="120078" y="1790700"/>
                  </a:lnTo>
                  <a:lnTo>
                    <a:pt x="87764" y="1778000"/>
                  </a:lnTo>
                  <a:lnTo>
                    <a:pt x="58615" y="1752600"/>
                  </a:lnTo>
                  <a:lnTo>
                    <a:pt x="33167" y="1727200"/>
                  </a:lnTo>
                  <a:lnTo>
                    <a:pt x="8697" y="1689100"/>
                  </a:lnTo>
                  <a:lnTo>
                    <a:pt x="0" y="1638300"/>
                  </a:lnTo>
                  <a:lnTo>
                    <a:pt x="3881" y="1600200"/>
                  </a:lnTo>
                  <a:lnTo>
                    <a:pt x="17147" y="1549400"/>
                  </a:lnTo>
                  <a:lnTo>
                    <a:pt x="36603" y="1511300"/>
                  </a:lnTo>
                  <a:lnTo>
                    <a:pt x="72098" y="1460500"/>
                  </a:lnTo>
                  <a:lnTo>
                    <a:pt x="113409" y="1409700"/>
                  </a:lnTo>
                  <a:lnTo>
                    <a:pt x="131223" y="1384300"/>
                  </a:lnTo>
                  <a:lnTo>
                    <a:pt x="149444" y="1371600"/>
                  </a:lnTo>
                  <a:lnTo>
                    <a:pt x="167624" y="1346200"/>
                  </a:lnTo>
                  <a:lnTo>
                    <a:pt x="185321" y="1333500"/>
                  </a:lnTo>
                  <a:lnTo>
                    <a:pt x="198414" y="1320800"/>
                  </a:lnTo>
                  <a:lnTo>
                    <a:pt x="211689" y="1308100"/>
                  </a:lnTo>
                  <a:lnTo>
                    <a:pt x="225182" y="1295400"/>
                  </a:lnTo>
                  <a:lnTo>
                    <a:pt x="238928" y="1282700"/>
                  </a:lnTo>
                  <a:lnTo>
                    <a:pt x="225486" y="1270000"/>
                  </a:lnTo>
                  <a:lnTo>
                    <a:pt x="214968" y="1244600"/>
                  </a:lnTo>
                  <a:lnTo>
                    <a:pt x="207334" y="1231900"/>
                  </a:lnTo>
                  <a:lnTo>
                    <a:pt x="202543" y="1206500"/>
                  </a:lnTo>
                  <a:lnTo>
                    <a:pt x="211162" y="1181100"/>
                  </a:lnTo>
                  <a:lnTo>
                    <a:pt x="236538" y="1168400"/>
                  </a:lnTo>
                  <a:lnTo>
                    <a:pt x="269375" y="1168400"/>
                  </a:lnTo>
                  <a:lnTo>
                    <a:pt x="300372" y="1181100"/>
                  </a:lnTo>
                  <a:lnTo>
                    <a:pt x="1630913" y="1181100"/>
                  </a:lnTo>
                  <a:lnTo>
                    <a:pt x="1635444" y="1193800"/>
                  </a:lnTo>
                  <a:lnTo>
                    <a:pt x="1854386" y="1193800"/>
                  </a:lnTo>
                  <a:lnTo>
                    <a:pt x="1833984" y="1206500"/>
                  </a:lnTo>
                  <a:lnTo>
                    <a:pt x="554878" y="1206500"/>
                  </a:lnTo>
                  <a:lnTo>
                    <a:pt x="541564" y="1231900"/>
                  </a:lnTo>
                  <a:lnTo>
                    <a:pt x="527627" y="1244600"/>
                  </a:lnTo>
                  <a:lnTo>
                    <a:pt x="512515" y="1257300"/>
                  </a:lnTo>
                  <a:lnTo>
                    <a:pt x="495677" y="1270000"/>
                  </a:lnTo>
                  <a:lnTo>
                    <a:pt x="396545" y="1270000"/>
                  </a:lnTo>
                  <a:lnTo>
                    <a:pt x="403537" y="1282700"/>
                  </a:lnTo>
                  <a:lnTo>
                    <a:pt x="410170" y="1295400"/>
                  </a:lnTo>
                  <a:lnTo>
                    <a:pt x="414224" y="1308100"/>
                  </a:lnTo>
                  <a:lnTo>
                    <a:pt x="413483" y="1320800"/>
                  </a:lnTo>
                  <a:lnTo>
                    <a:pt x="409055" y="1333500"/>
                  </a:lnTo>
                  <a:lnTo>
                    <a:pt x="320029" y="1333500"/>
                  </a:lnTo>
                  <a:lnTo>
                    <a:pt x="318571" y="1346200"/>
                  </a:lnTo>
                  <a:lnTo>
                    <a:pt x="315265" y="1346200"/>
                  </a:lnTo>
                  <a:lnTo>
                    <a:pt x="295064" y="1358900"/>
                  </a:lnTo>
                  <a:lnTo>
                    <a:pt x="275517" y="1371600"/>
                  </a:lnTo>
                  <a:lnTo>
                    <a:pt x="256552" y="1397000"/>
                  </a:lnTo>
                  <a:lnTo>
                    <a:pt x="238100" y="1409700"/>
                  </a:lnTo>
                  <a:lnTo>
                    <a:pt x="205070" y="1447800"/>
                  </a:lnTo>
                  <a:lnTo>
                    <a:pt x="174267" y="1485900"/>
                  </a:lnTo>
                  <a:lnTo>
                    <a:pt x="146924" y="1524000"/>
                  </a:lnTo>
                  <a:lnTo>
                    <a:pt x="124272" y="1562100"/>
                  </a:lnTo>
                  <a:lnTo>
                    <a:pt x="107544" y="1612900"/>
                  </a:lnTo>
                  <a:lnTo>
                    <a:pt x="105234" y="1651000"/>
                  </a:lnTo>
                  <a:lnTo>
                    <a:pt x="122691" y="1689100"/>
                  </a:lnTo>
                  <a:lnTo>
                    <a:pt x="154036" y="1701800"/>
                  </a:lnTo>
                  <a:lnTo>
                    <a:pt x="450246" y="1701800"/>
                  </a:lnTo>
                  <a:lnTo>
                    <a:pt x="431435" y="1714500"/>
                  </a:lnTo>
                  <a:lnTo>
                    <a:pt x="393088" y="1739900"/>
                  </a:lnTo>
                  <a:lnTo>
                    <a:pt x="236384" y="1790700"/>
                  </a:lnTo>
                  <a:close/>
                </a:path>
                <a:path w="2545080" h="1828800" extrusionOk="0">
                  <a:moveTo>
                    <a:pt x="1896333" y="1193800"/>
                  </a:moveTo>
                  <a:lnTo>
                    <a:pt x="1641147" y="1193800"/>
                  </a:lnTo>
                  <a:lnTo>
                    <a:pt x="1646930" y="1181100"/>
                  </a:lnTo>
                  <a:lnTo>
                    <a:pt x="1926600" y="1181100"/>
                  </a:lnTo>
                  <a:lnTo>
                    <a:pt x="1896333" y="1193800"/>
                  </a:lnTo>
                  <a:close/>
                </a:path>
                <a:path w="2545080" h="1828800" extrusionOk="0">
                  <a:moveTo>
                    <a:pt x="1658438" y="1320800"/>
                  </a:moveTo>
                  <a:lnTo>
                    <a:pt x="613812" y="1320800"/>
                  </a:lnTo>
                  <a:lnTo>
                    <a:pt x="610438" y="1308100"/>
                  </a:lnTo>
                  <a:lnTo>
                    <a:pt x="606879" y="1308100"/>
                  </a:lnTo>
                  <a:lnTo>
                    <a:pt x="603659" y="1295400"/>
                  </a:lnTo>
                  <a:lnTo>
                    <a:pt x="592502" y="1282700"/>
                  </a:lnTo>
                  <a:lnTo>
                    <a:pt x="580599" y="1257300"/>
                  </a:lnTo>
                  <a:lnTo>
                    <a:pt x="568030" y="1231900"/>
                  </a:lnTo>
                  <a:lnTo>
                    <a:pt x="554878" y="1206500"/>
                  </a:lnTo>
                  <a:lnTo>
                    <a:pt x="1814534" y="1206500"/>
                  </a:lnTo>
                  <a:lnTo>
                    <a:pt x="1797278" y="1219200"/>
                  </a:lnTo>
                  <a:lnTo>
                    <a:pt x="1781130" y="1219200"/>
                  </a:lnTo>
                  <a:lnTo>
                    <a:pt x="1765324" y="1231900"/>
                  </a:lnTo>
                  <a:lnTo>
                    <a:pt x="1749093" y="1244600"/>
                  </a:lnTo>
                  <a:lnTo>
                    <a:pt x="1723582" y="1257300"/>
                  </a:lnTo>
                  <a:lnTo>
                    <a:pt x="1699973" y="1270000"/>
                  </a:lnTo>
                  <a:lnTo>
                    <a:pt x="1678137" y="1295400"/>
                  </a:lnTo>
                  <a:lnTo>
                    <a:pt x="1657944" y="1308100"/>
                  </a:lnTo>
                  <a:lnTo>
                    <a:pt x="1658438" y="1320800"/>
                  </a:lnTo>
                  <a:close/>
                </a:path>
                <a:path w="2545080" h="1828800" extrusionOk="0">
                  <a:moveTo>
                    <a:pt x="471139" y="1282700"/>
                  </a:moveTo>
                  <a:lnTo>
                    <a:pt x="419759" y="1282700"/>
                  </a:lnTo>
                  <a:lnTo>
                    <a:pt x="396545" y="1270000"/>
                  </a:lnTo>
                  <a:lnTo>
                    <a:pt x="495677" y="1270000"/>
                  </a:lnTo>
                  <a:lnTo>
                    <a:pt x="471139" y="1282700"/>
                  </a:lnTo>
                  <a:close/>
                </a:path>
                <a:path w="2545080" h="1828800" extrusionOk="0">
                  <a:moveTo>
                    <a:pt x="1659137" y="1333500"/>
                  </a:moveTo>
                  <a:lnTo>
                    <a:pt x="618033" y="1333500"/>
                  </a:lnTo>
                  <a:lnTo>
                    <a:pt x="615122" y="1320800"/>
                  </a:lnTo>
                  <a:lnTo>
                    <a:pt x="1658840" y="1320800"/>
                  </a:lnTo>
                  <a:lnTo>
                    <a:pt x="1659137" y="1333500"/>
                  </a:lnTo>
                  <a:close/>
                </a:path>
                <a:path w="2545080" h="1828800" extrusionOk="0">
                  <a:moveTo>
                    <a:pt x="404628" y="1346200"/>
                  </a:moveTo>
                  <a:lnTo>
                    <a:pt x="336049" y="1346200"/>
                  </a:lnTo>
                  <a:lnTo>
                    <a:pt x="328013" y="1333500"/>
                  </a:lnTo>
                  <a:lnTo>
                    <a:pt x="409055" y="1333500"/>
                  </a:lnTo>
                  <a:lnTo>
                    <a:pt x="404628" y="1346200"/>
                  </a:lnTo>
                  <a:close/>
                </a:path>
                <a:path w="2545080" h="1828800" extrusionOk="0">
                  <a:moveTo>
                    <a:pt x="450246" y="1701800"/>
                  </a:moveTo>
                  <a:lnTo>
                    <a:pt x="193392" y="1701800"/>
                  </a:lnTo>
                  <a:lnTo>
                    <a:pt x="234881" y="1689100"/>
                  </a:lnTo>
                  <a:lnTo>
                    <a:pt x="269540" y="1676400"/>
                  </a:lnTo>
                  <a:lnTo>
                    <a:pt x="301972" y="1663700"/>
                  </a:lnTo>
                  <a:lnTo>
                    <a:pt x="333197" y="1638300"/>
                  </a:lnTo>
                  <a:lnTo>
                    <a:pt x="364238" y="1625600"/>
                  </a:lnTo>
                  <a:lnTo>
                    <a:pt x="410901" y="1600200"/>
                  </a:lnTo>
                  <a:lnTo>
                    <a:pt x="457096" y="1562100"/>
                  </a:lnTo>
                  <a:lnTo>
                    <a:pt x="547422" y="1511300"/>
                  </a:lnTo>
                  <a:lnTo>
                    <a:pt x="634844" y="1435100"/>
                  </a:lnTo>
                  <a:lnTo>
                    <a:pt x="650111" y="1435100"/>
                  </a:lnTo>
                  <a:lnTo>
                    <a:pt x="651143" y="1422400"/>
                  </a:lnTo>
                  <a:lnTo>
                    <a:pt x="652237" y="1422400"/>
                  </a:lnTo>
                  <a:lnTo>
                    <a:pt x="648448" y="1409700"/>
                  </a:lnTo>
                  <a:lnTo>
                    <a:pt x="644628" y="1397000"/>
                  </a:lnTo>
                  <a:lnTo>
                    <a:pt x="640736" y="1384300"/>
                  </a:lnTo>
                  <a:lnTo>
                    <a:pt x="636732" y="1371600"/>
                  </a:lnTo>
                  <a:lnTo>
                    <a:pt x="633117" y="1358900"/>
                  </a:lnTo>
                  <a:lnTo>
                    <a:pt x="629338" y="1346200"/>
                  </a:lnTo>
                  <a:lnTo>
                    <a:pt x="625372" y="1333500"/>
                  </a:lnTo>
                  <a:lnTo>
                    <a:pt x="1662838" y="1333500"/>
                  </a:lnTo>
                  <a:lnTo>
                    <a:pt x="1662280" y="1346200"/>
                  </a:lnTo>
                  <a:lnTo>
                    <a:pt x="1661644" y="1346200"/>
                  </a:lnTo>
                  <a:lnTo>
                    <a:pt x="1660918" y="1358900"/>
                  </a:lnTo>
                  <a:lnTo>
                    <a:pt x="1660088" y="1371600"/>
                  </a:lnTo>
                  <a:lnTo>
                    <a:pt x="1658914" y="1371600"/>
                  </a:lnTo>
                  <a:lnTo>
                    <a:pt x="1657975" y="1384300"/>
                  </a:lnTo>
                  <a:lnTo>
                    <a:pt x="1656881" y="1384300"/>
                  </a:lnTo>
                  <a:lnTo>
                    <a:pt x="1651806" y="1409700"/>
                  </a:lnTo>
                  <a:lnTo>
                    <a:pt x="1645671" y="1435100"/>
                  </a:lnTo>
                  <a:lnTo>
                    <a:pt x="1638098" y="1460500"/>
                  </a:lnTo>
                  <a:lnTo>
                    <a:pt x="1628708" y="1485900"/>
                  </a:lnTo>
                  <a:lnTo>
                    <a:pt x="1620302" y="1498600"/>
                  </a:lnTo>
                  <a:lnTo>
                    <a:pt x="1610917" y="1524000"/>
                  </a:lnTo>
                  <a:lnTo>
                    <a:pt x="682535" y="1524000"/>
                  </a:lnTo>
                  <a:lnTo>
                    <a:pt x="671596" y="1536700"/>
                  </a:lnTo>
                  <a:lnTo>
                    <a:pt x="660423" y="1549400"/>
                  </a:lnTo>
                  <a:lnTo>
                    <a:pt x="649027" y="1562100"/>
                  </a:lnTo>
                  <a:lnTo>
                    <a:pt x="637424" y="1574800"/>
                  </a:lnTo>
                  <a:lnTo>
                    <a:pt x="597128" y="1600200"/>
                  </a:lnTo>
                  <a:lnTo>
                    <a:pt x="555590" y="1638300"/>
                  </a:lnTo>
                  <a:lnTo>
                    <a:pt x="512877" y="1663700"/>
                  </a:lnTo>
                  <a:lnTo>
                    <a:pt x="469056" y="1689100"/>
                  </a:lnTo>
                  <a:lnTo>
                    <a:pt x="450246" y="1701800"/>
                  </a:lnTo>
                  <a:close/>
                </a:path>
                <a:path w="2545080" h="1828800" extrusionOk="0">
                  <a:moveTo>
                    <a:pt x="370644" y="1358900"/>
                  </a:moveTo>
                  <a:lnTo>
                    <a:pt x="352546" y="1346200"/>
                  </a:lnTo>
                  <a:lnTo>
                    <a:pt x="389176" y="1346200"/>
                  </a:lnTo>
                  <a:lnTo>
                    <a:pt x="370644" y="1358900"/>
                  </a:lnTo>
                  <a:close/>
                </a:path>
                <a:path w="2545080" h="1828800" extrusionOk="0">
                  <a:moveTo>
                    <a:pt x="2530074" y="1574800"/>
                  </a:moveTo>
                  <a:lnTo>
                    <a:pt x="2145630" y="1574800"/>
                  </a:lnTo>
                  <a:lnTo>
                    <a:pt x="2148945" y="1562100"/>
                  </a:lnTo>
                  <a:lnTo>
                    <a:pt x="2152840" y="1536700"/>
                  </a:lnTo>
                  <a:lnTo>
                    <a:pt x="2157204" y="1524000"/>
                  </a:lnTo>
                  <a:lnTo>
                    <a:pt x="2161832" y="1511300"/>
                  </a:lnTo>
                  <a:lnTo>
                    <a:pt x="2165540" y="1498600"/>
                  </a:lnTo>
                  <a:lnTo>
                    <a:pt x="2169307" y="1473200"/>
                  </a:lnTo>
                  <a:lnTo>
                    <a:pt x="2173208" y="1460500"/>
                  </a:lnTo>
                  <a:lnTo>
                    <a:pt x="2177318" y="1447800"/>
                  </a:lnTo>
                  <a:lnTo>
                    <a:pt x="2391243" y="1447800"/>
                  </a:lnTo>
                  <a:lnTo>
                    <a:pt x="2387177" y="1460500"/>
                  </a:lnTo>
                  <a:lnTo>
                    <a:pt x="2386367" y="1473200"/>
                  </a:lnTo>
                  <a:lnTo>
                    <a:pt x="2385603" y="1485900"/>
                  </a:lnTo>
                  <a:lnTo>
                    <a:pt x="2385198" y="1498600"/>
                  </a:lnTo>
                  <a:lnTo>
                    <a:pt x="2385465" y="1511300"/>
                  </a:lnTo>
                  <a:lnTo>
                    <a:pt x="2388623" y="1511300"/>
                  </a:lnTo>
                  <a:lnTo>
                    <a:pt x="2424483" y="1524000"/>
                  </a:lnTo>
                  <a:lnTo>
                    <a:pt x="2460281" y="1524000"/>
                  </a:lnTo>
                  <a:lnTo>
                    <a:pt x="2496047" y="1536700"/>
                  </a:lnTo>
                  <a:lnTo>
                    <a:pt x="2542041" y="1536700"/>
                  </a:lnTo>
                  <a:lnTo>
                    <a:pt x="2545032" y="1549400"/>
                  </a:lnTo>
                  <a:lnTo>
                    <a:pt x="2541735" y="1562100"/>
                  </a:lnTo>
                  <a:lnTo>
                    <a:pt x="2532261" y="1562100"/>
                  </a:lnTo>
                  <a:lnTo>
                    <a:pt x="2530074" y="1574800"/>
                  </a:lnTo>
                  <a:close/>
                </a:path>
                <a:path w="2545080" h="1828800" extrusionOk="0">
                  <a:moveTo>
                    <a:pt x="2470233" y="1701800"/>
                  </a:moveTo>
                  <a:lnTo>
                    <a:pt x="795770" y="1701800"/>
                  </a:lnTo>
                  <a:lnTo>
                    <a:pt x="772041" y="1676400"/>
                  </a:lnTo>
                  <a:lnTo>
                    <a:pt x="749351" y="1638300"/>
                  </a:lnTo>
                  <a:lnTo>
                    <a:pt x="728093" y="1612900"/>
                  </a:lnTo>
                  <a:lnTo>
                    <a:pt x="708656" y="1587500"/>
                  </a:lnTo>
                  <a:lnTo>
                    <a:pt x="700965" y="1574800"/>
                  </a:lnTo>
                  <a:lnTo>
                    <a:pt x="694211" y="1562100"/>
                  </a:lnTo>
                  <a:lnTo>
                    <a:pt x="688192" y="1536700"/>
                  </a:lnTo>
                  <a:lnTo>
                    <a:pt x="682708" y="1524000"/>
                  </a:lnTo>
                  <a:lnTo>
                    <a:pt x="1610917" y="1524000"/>
                  </a:lnTo>
                  <a:lnTo>
                    <a:pt x="1600916" y="1536700"/>
                  </a:lnTo>
                  <a:lnTo>
                    <a:pt x="1590661" y="1549400"/>
                  </a:lnTo>
                  <a:lnTo>
                    <a:pt x="1572282" y="1574800"/>
                  </a:lnTo>
                  <a:lnTo>
                    <a:pt x="1552875" y="1600200"/>
                  </a:lnTo>
                  <a:lnTo>
                    <a:pt x="1532447" y="1625600"/>
                  </a:lnTo>
                  <a:lnTo>
                    <a:pt x="1511006" y="1651000"/>
                  </a:lnTo>
                  <a:lnTo>
                    <a:pt x="2478031" y="1651000"/>
                  </a:lnTo>
                  <a:lnTo>
                    <a:pt x="2469897" y="1676400"/>
                  </a:lnTo>
                  <a:lnTo>
                    <a:pt x="2469149" y="1676400"/>
                  </a:lnTo>
                  <a:lnTo>
                    <a:pt x="2469069" y="1689100"/>
                  </a:lnTo>
                  <a:lnTo>
                    <a:pt x="2471490" y="1689100"/>
                  </a:lnTo>
                  <a:lnTo>
                    <a:pt x="2470233" y="1701800"/>
                  </a:lnTo>
                  <a:close/>
                </a:path>
                <a:path w="2545080" h="1828800" extrusionOk="0">
                  <a:moveTo>
                    <a:pt x="2478031" y="1651000"/>
                  </a:moveTo>
                  <a:lnTo>
                    <a:pt x="2082901" y="1651000"/>
                  </a:lnTo>
                  <a:lnTo>
                    <a:pt x="2085532" y="1638300"/>
                  </a:lnTo>
                  <a:lnTo>
                    <a:pt x="2090550" y="1625600"/>
                  </a:lnTo>
                  <a:lnTo>
                    <a:pt x="2096308" y="1625600"/>
                  </a:lnTo>
                  <a:lnTo>
                    <a:pt x="2101161" y="1612900"/>
                  </a:lnTo>
                  <a:lnTo>
                    <a:pt x="2106927" y="1612900"/>
                  </a:lnTo>
                  <a:lnTo>
                    <a:pt x="2113116" y="1600200"/>
                  </a:lnTo>
                  <a:lnTo>
                    <a:pt x="2120002" y="1600200"/>
                  </a:lnTo>
                  <a:lnTo>
                    <a:pt x="2127857" y="1587500"/>
                  </a:lnTo>
                  <a:lnTo>
                    <a:pt x="2139320" y="1587500"/>
                  </a:lnTo>
                  <a:lnTo>
                    <a:pt x="2145580" y="1574800"/>
                  </a:lnTo>
                  <a:lnTo>
                    <a:pt x="2526928" y="1574800"/>
                  </a:lnTo>
                  <a:lnTo>
                    <a:pt x="2505947" y="1600200"/>
                  </a:lnTo>
                  <a:lnTo>
                    <a:pt x="2489848" y="1625600"/>
                  </a:lnTo>
                  <a:lnTo>
                    <a:pt x="2478031" y="1651000"/>
                  </a:lnTo>
                  <a:close/>
                </a:path>
                <a:path w="2545080" h="1828800" extrusionOk="0">
                  <a:moveTo>
                    <a:pt x="2320234" y="1778000"/>
                  </a:moveTo>
                  <a:lnTo>
                    <a:pt x="881191" y="1778000"/>
                  </a:lnTo>
                  <a:lnTo>
                    <a:pt x="869087" y="1765300"/>
                  </a:lnTo>
                  <a:lnTo>
                    <a:pt x="857371" y="1752600"/>
                  </a:lnTo>
                  <a:lnTo>
                    <a:pt x="846016" y="1752600"/>
                  </a:lnTo>
                  <a:lnTo>
                    <a:pt x="845305" y="1739900"/>
                  </a:lnTo>
                  <a:lnTo>
                    <a:pt x="832128" y="1739900"/>
                  </a:lnTo>
                  <a:lnTo>
                    <a:pt x="826901" y="1727200"/>
                  </a:lnTo>
                  <a:lnTo>
                    <a:pt x="821736" y="1727200"/>
                  </a:lnTo>
                  <a:lnTo>
                    <a:pt x="811201" y="1714500"/>
                  </a:lnTo>
                  <a:lnTo>
                    <a:pt x="806000" y="1714500"/>
                  </a:lnTo>
                  <a:lnTo>
                    <a:pt x="800948" y="1701800"/>
                  </a:lnTo>
                  <a:lnTo>
                    <a:pt x="2349618" y="1701800"/>
                  </a:lnTo>
                  <a:lnTo>
                    <a:pt x="2343007" y="1714500"/>
                  </a:lnTo>
                  <a:lnTo>
                    <a:pt x="2335737" y="1739900"/>
                  </a:lnTo>
                  <a:lnTo>
                    <a:pt x="2328061" y="1752600"/>
                  </a:lnTo>
                  <a:lnTo>
                    <a:pt x="2320234" y="1778000"/>
                  </a:lnTo>
                  <a:close/>
                </a:path>
                <a:path w="2545080" h="1828800" extrusionOk="0">
                  <a:moveTo>
                    <a:pt x="2456598" y="1714500"/>
                  </a:moveTo>
                  <a:lnTo>
                    <a:pt x="2439980" y="1701800"/>
                  </a:lnTo>
                  <a:lnTo>
                    <a:pt x="2465192" y="1701800"/>
                  </a:lnTo>
                  <a:lnTo>
                    <a:pt x="2456598" y="1714500"/>
                  </a:lnTo>
                  <a:close/>
                </a:path>
                <a:path w="2545080" h="1828800" extrusionOk="0">
                  <a:moveTo>
                    <a:pt x="1244920" y="1828800"/>
                  </a:moveTo>
                  <a:lnTo>
                    <a:pt x="1038182" y="1828800"/>
                  </a:lnTo>
                  <a:lnTo>
                    <a:pt x="1000675" y="1816100"/>
                  </a:lnTo>
                  <a:lnTo>
                    <a:pt x="928113" y="1790700"/>
                  </a:lnTo>
                  <a:lnTo>
                    <a:pt x="893710" y="1778000"/>
                  </a:lnTo>
                  <a:lnTo>
                    <a:pt x="2172857" y="1778000"/>
                  </a:lnTo>
                  <a:lnTo>
                    <a:pt x="1352729" y="1790700"/>
                  </a:lnTo>
                  <a:lnTo>
                    <a:pt x="1326843" y="1790700"/>
                  </a:lnTo>
                  <a:lnTo>
                    <a:pt x="1273216" y="1816100"/>
                  </a:lnTo>
                  <a:lnTo>
                    <a:pt x="1246020" y="1816100"/>
                  </a:lnTo>
                  <a:lnTo>
                    <a:pt x="1244920" y="1828800"/>
                  </a:lnTo>
                  <a:close/>
                </a:path>
                <a:path w="2545080" h="1828800" extrusionOk="0">
                  <a:moveTo>
                    <a:pt x="2245815" y="1790700"/>
                  </a:moveTo>
                  <a:lnTo>
                    <a:pt x="2191112" y="1790700"/>
                  </a:lnTo>
                  <a:lnTo>
                    <a:pt x="2184499" y="1778000"/>
                  </a:lnTo>
                  <a:lnTo>
                    <a:pt x="2273172" y="1778000"/>
                  </a:lnTo>
                  <a:lnTo>
                    <a:pt x="2245815" y="1790700"/>
                  </a:lnTo>
                  <a:close/>
                </a:path>
              </a:pathLst>
            </a:custGeom>
            <a:solidFill>
              <a:srgbClr val="F1E9D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26" name="Google Shape;426;p17"/>
            <p:cNvSpPr/>
            <p:nvPr/>
          </p:nvSpPr>
          <p:spPr>
            <a:xfrm>
              <a:off x="15536683" y="8069760"/>
              <a:ext cx="2330450" cy="1436370"/>
            </a:xfrm>
            <a:custGeom>
              <a:avLst/>
              <a:gdLst/>
              <a:ahLst/>
              <a:cxnLst/>
              <a:rect l="l" t="t" r="r" b="b"/>
              <a:pathLst>
                <a:path w="2330450" h="1436370" extrusionOk="0">
                  <a:moveTo>
                    <a:pt x="536801" y="1039465"/>
                  </a:moveTo>
                  <a:lnTo>
                    <a:pt x="531894" y="1038572"/>
                  </a:lnTo>
                  <a:lnTo>
                    <a:pt x="528656" y="1034667"/>
                  </a:lnTo>
                  <a:lnTo>
                    <a:pt x="528131" y="1030152"/>
                  </a:lnTo>
                  <a:lnTo>
                    <a:pt x="532475" y="1026166"/>
                  </a:lnTo>
                  <a:lnTo>
                    <a:pt x="537437" y="1026129"/>
                  </a:lnTo>
                  <a:lnTo>
                    <a:pt x="540094" y="1029462"/>
                  </a:lnTo>
                  <a:lnTo>
                    <a:pt x="542745" y="1031340"/>
                  </a:lnTo>
                  <a:lnTo>
                    <a:pt x="542640" y="1034377"/>
                  </a:lnTo>
                  <a:lnTo>
                    <a:pt x="539878" y="1036077"/>
                  </a:lnTo>
                  <a:lnTo>
                    <a:pt x="536801" y="1039465"/>
                  </a:lnTo>
                  <a:close/>
                </a:path>
                <a:path w="2330450" h="1436370" extrusionOk="0">
                  <a:moveTo>
                    <a:pt x="959490" y="1039237"/>
                  </a:moveTo>
                  <a:lnTo>
                    <a:pt x="955454" y="1034926"/>
                  </a:lnTo>
                  <a:lnTo>
                    <a:pt x="955380" y="1029979"/>
                  </a:lnTo>
                  <a:lnTo>
                    <a:pt x="958705" y="1027306"/>
                  </a:lnTo>
                  <a:lnTo>
                    <a:pt x="960565" y="1024651"/>
                  </a:lnTo>
                  <a:lnTo>
                    <a:pt x="963612" y="1024731"/>
                  </a:lnTo>
                  <a:lnTo>
                    <a:pt x="965348" y="1027472"/>
                  </a:lnTo>
                  <a:lnTo>
                    <a:pt x="968765" y="1030509"/>
                  </a:lnTo>
                  <a:lnTo>
                    <a:pt x="967894" y="1035406"/>
                  </a:lnTo>
                  <a:lnTo>
                    <a:pt x="964007" y="1038665"/>
                  </a:lnTo>
                  <a:lnTo>
                    <a:pt x="959490" y="1039237"/>
                  </a:lnTo>
                  <a:close/>
                </a:path>
                <a:path w="2330450" h="1436370" extrusionOk="0">
                  <a:moveTo>
                    <a:pt x="1020494" y="1040876"/>
                  </a:moveTo>
                  <a:lnTo>
                    <a:pt x="1015563" y="1040118"/>
                  </a:lnTo>
                  <a:lnTo>
                    <a:pt x="1012208" y="1036324"/>
                  </a:lnTo>
                  <a:lnTo>
                    <a:pt x="1011546" y="1031821"/>
                  </a:lnTo>
                  <a:lnTo>
                    <a:pt x="1015779" y="1027706"/>
                  </a:lnTo>
                  <a:lnTo>
                    <a:pt x="1020742" y="1027533"/>
                  </a:lnTo>
                  <a:lnTo>
                    <a:pt x="1023492" y="1030786"/>
                  </a:lnTo>
                  <a:lnTo>
                    <a:pt x="1026198" y="1032578"/>
                  </a:lnTo>
                  <a:lnTo>
                    <a:pt x="1026180" y="1035622"/>
                  </a:lnTo>
                  <a:lnTo>
                    <a:pt x="1023467" y="1037402"/>
                  </a:lnTo>
                  <a:lnTo>
                    <a:pt x="1020494" y="1040876"/>
                  </a:lnTo>
                  <a:close/>
                </a:path>
                <a:path w="2330450" h="1436370" extrusionOk="0">
                  <a:moveTo>
                    <a:pt x="1077217" y="1042219"/>
                  </a:moveTo>
                  <a:lnTo>
                    <a:pt x="1072255" y="1041732"/>
                  </a:lnTo>
                  <a:lnTo>
                    <a:pt x="1068683" y="1038110"/>
                  </a:lnTo>
                  <a:lnTo>
                    <a:pt x="1067811" y="1033638"/>
                  </a:lnTo>
                  <a:lnTo>
                    <a:pt x="1071804" y="1029308"/>
                  </a:lnTo>
                  <a:lnTo>
                    <a:pt x="1076747" y="1028876"/>
                  </a:lnTo>
                  <a:lnTo>
                    <a:pt x="1079664" y="1031987"/>
                  </a:lnTo>
                  <a:lnTo>
                    <a:pt x="1082457" y="1033650"/>
                  </a:lnTo>
                  <a:lnTo>
                    <a:pt x="1082612" y="1036675"/>
                  </a:lnTo>
                  <a:lnTo>
                    <a:pt x="1079998" y="1038597"/>
                  </a:lnTo>
                  <a:lnTo>
                    <a:pt x="1077217" y="1042219"/>
                  </a:lnTo>
                  <a:close/>
                </a:path>
                <a:path w="2330450" h="1436370" extrusionOk="0">
                  <a:moveTo>
                    <a:pt x="704595" y="1043833"/>
                  </a:moveTo>
                  <a:lnTo>
                    <a:pt x="699663" y="1043075"/>
                  </a:lnTo>
                  <a:lnTo>
                    <a:pt x="696308" y="1039274"/>
                  </a:lnTo>
                  <a:lnTo>
                    <a:pt x="695647" y="1034778"/>
                  </a:lnTo>
                  <a:lnTo>
                    <a:pt x="699879" y="1030663"/>
                  </a:lnTo>
                  <a:lnTo>
                    <a:pt x="704848" y="1030484"/>
                  </a:lnTo>
                  <a:lnTo>
                    <a:pt x="707598" y="1033737"/>
                  </a:lnTo>
                  <a:lnTo>
                    <a:pt x="710305" y="1035535"/>
                  </a:lnTo>
                  <a:lnTo>
                    <a:pt x="710280" y="1038578"/>
                  </a:lnTo>
                  <a:lnTo>
                    <a:pt x="707567" y="1040359"/>
                  </a:lnTo>
                  <a:lnTo>
                    <a:pt x="704595" y="1043833"/>
                  </a:lnTo>
                  <a:close/>
                </a:path>
                <a:path w="2330450" h="1436370" extrusionOk="0">
                  <a:moveTo>
                    <a:pt x="1133395" y="1043765"/>
                  </a:moveTo>
                  <a:lnTo>
                    <a:pt x="1128445" y="1043137"/>
                  </a:lnTo>
                  <a:lnTo>
                    <a:pt x="1124985" y="1039428"/>
                  </a:lnTo>
                  <a:lnTo>
                    <a:pt x="1124212" y="1034944"/>
                  </a:lnTo>
                  <a:lnTo>
                    <a:pt x="1128328" y="1030718"/>
                  </a:lnTo>
                  <a:lnTo>
                    <a:pt x="1133278" y="1030410"/>
                  </a:lnTo>
                  <a:lnTo>
                    <a:pt x="1136114" y="1033595"/>
                  </a:lnTo>
                  <a:lnTo>
                    <a:pt x="1138864" y="1035320"/>
                  </a:lnTo>
                  <a:lnTo>
                    <a:pt x="1138938" y="1038369"/>
                  </a:lnTo>
                  <a:lnTo>
                    <a:pt x="1136275" y="1040223"/>
                  </a:lnTo>
                  <a:lnTo>
                    <a:pt x="1133395" y="1043765"/>
                  </a:lnTo>
                  <a:close/>
                </a:path>
                <a:path w="2330450" h="1436370" extrusionOk="0">
                  <a:moveTo>
                    <a:pt x="761230" y="1045213"/>
                  </a:moveTo>
                  <a:lnTo>
                    <a:pt x="756268" y="1044652"/>
                  </a:lnTo>
                  <a:lnTo>
                    <a:pt x="752764" y="1040981"/>
                  </a:lnTo>
                  <a:lnTo>
                    <a:pt x="751949" y="1036502"/>
                  </a:lnTo>
                  <a:lnTo>
                    <a:pt x="756002" y="1032221"/>
                  </a:lnTo>
                  <a:lnTo>
                    <a:pt x="760946" y="1031870"/>
                  </a:lnTo>
                  <a:lnTo>
                    <a:pt x="763826" y="1035024"/>
                  </a:lnTo>
                  <a:lnTo>
                    <a:pt x="766594" y="1036718"/>
                  </a:lnTo>
                  <a:lnTo>
                    <a:pt x="766705" y="1039755"/>
                  </a:lnTo>
                  <a:lnTo>
                    <a:pt x="764067" y="1041640"/>
                  </a:lnTo>
                  <a:lnTo>
                    <a:pt x="761230" y="1045213"/>
                  </a:lnTo>
                  <a:close/>
                </a:path>
                <a:path w="2330450" h="1436370" extrusionOk="0">
                  <a:moveTo>
                    <a:pt x="1185848" y="1046432"/>
                  </a:moveTo>
                  <a:lnTo>
                    <a:pt x="1184007" y="1043716"/>
                  </a:lnTo>
                  <a:lnTo>
                    <a:pt x="1180527" y="1040814"/>
                  </a:lnTo>
                  <a:lnTo>
                    <a:pt x="1181244" y="1035893"/>
                  </a:lnTo>
                  <a:lnTo>
                    <a:pt x="1185026" y="1032511"/>
                  </a:lnTo>
                  <a:lnTo>
                    <a:pt x="1189537" y="1031821"/>
                  </a:lnTo>
                  <a:lnTo>
                    <a:pt x="1193696" y="1035997"/>
                  </a:lnTo>
                  <a:lnTo>
                    <a:pt x="1193912" y="1040938"/>
                  </a:lnTo>
                  <a:lnTo>
                    <a:pt x="1190658" y="1043740"/>
                  </a:lnTo>
                  <a:lnTo>
                    <a:pt x="1188894" y="1046420"/>
                  </a:lnTo>
                  <a:lnTo>
                    <a:pt x="1185848" y="1046432"/>
                  </a:lnTo>
                  <a:close/>
                </a:path>
                <a:path w="2330450" h="1436370" extrusionOk="0">
                  <a:moveTo>
                    <a:pt x="817038" y="1046888"/>
                  </a:moveTo>
                  <a:lnTo>
                    <a:pt x="812144" y="1045939"/>
                  </a:lnTo>
                  <a:lnTo>
                    <a:pt x="808955" y="1041991"/>
                  </a:lnTo>
                  <a:lnTo>
                    <a:pt x="808479" y="1037470"/>
                  </a:lnTo>
                  <a:lnTo>
                    <a:pt x="812867" y="1033527"/>
                  </a:lnTo>
                  <a:lnTo>
                    <a:pt x="817823" y="1033558"/>
                  </a:lnTo>
                  <a:lnTo>
                    <a:pt x="820443" y="1036909"/>
                  </a:lnTo>
                  <a:lnTo>
                    <a:pt x="823069" y="1038818"/>
                  </a:lnTo>
                  <a:lnTo>
                    <a:pt x="822927" y="1041855"/>
                  </a:lnTo>
                  <a:lnTo>
                    <a:pt x="820146" y="1043531"/>
                  </a:lnTo>
                  <a:lnTo>
                    <a:pt x="817038" y="1046888"/>
                  </a:lnTo>
                  <a:close/>
                </a:path>
                <a:path w="2330450" h="1436370" extrusionOk="0">
                  <a:moveTo>
                    <a:pt x="1241760" y="1046771"/>
                  </a:moveTo>
                  <a:lnTo>
                    <a:pt x="1237416" y="1042786"/>
                  </a:lnTo>
                  <a:lnTo>
                    <a:pt x="1236983" y="1037864"/>
                  </a:lnTo>
                  <a:lnTo>
                    <a:pt x="1240104" y="1034950"/>
                  </a:lnTo>
                  <a:lnTo>
                    <a:pt x="1241773" y="1032166"/>
                  </a:lnTo>
                  <a:lnTo>
                    <a:pt x="1244807" y="1032012"/>
                  </a:lnTo>
                  <a:lnTo>
                    <a:pt x="1246735" y="1034618"/>
                  </a:lnTo>
                  <a:lnTo>
                    <a:pt x="1250362" y="1037389"/>
                  </a:lnTo>
                  <a:lnTo>
                    <a:pt x="1249880" y="1042342"/>
                  </a:lnTo>
                  <a:lnTo>
                    <a:pt x="1246247" y="1045896"/>
                  </a:lnTo>
                  <a:lnTo>
                    <a:pt x="1241760" y="1046771"/>
                  </a:lnTo>
                  <a:close/>
                </a:path>
                <a:path w="2330450" h="1436370" extrusionOk="0">
                  <a:moveTo>
                    <a:pt x="870084" y="1049420"/>
                  </a:moveTo>
                  <a:lnTo>
                    <a:pt x="868224" y="1046771"/>
                  </a:lnTo>
                  <a:lnTo>
                    <a:pt x="864670" y="1043900"/>
                  </a:lnTo>
                  <a:lnTo>
                    <a:pt x="865294" y="1038966"/>
                  </a:lnTo>
                  <a:lnTo>
                    <a:pt x="869021" y="1035511"/>
                  </a:lnTo>
                  <a:lnTo>
                    <a:pt x="873519" y="1034747"/>
                  </a:lnTo>
                  <a:lnTo>
                    <a:pt x="877759" y="1038843"/>
                  </a:lnTo>
                  <a:lnTo>
                    <a:pt x="878068" y="1043777"/>
                  </a:lnTo>
                  <a:lnTo>
                    <a:pt x="874873" y="1046605"/>
                  </a:lnTo>
                  <a:lnTo>
                    <a:pt x="873142" y="1049346"/>
                  </a:lnTo>
                  <a:lnTo>
                    <a:pt x="870084" y="1049420"/>
                  </a:lnTo>
                  <a:close/>
                </a:path>
                <a:path w="2330450" h="1436370" extrusionOk="0">
                  <a:moveTo>
                    <a:pt x="498320" y="1049605"/>
                  </a:moveTo>
                  <a:lnTo>
                    <a:pt x="494236" y="1045342"/>
                  </a:lnTo>
                  <a:lnTo>
                    <a:pt x="494106" y="1040395"/>
                  </a:lnTo>
                  <a:lnTo>
                    <a:pt x="497406" y="1037685"/>
                  </a:lnTo>
                  <a:lnTo>
                    <a:pt x="499235" y="1035012"/>
                  </a:lnTo>
                  <a:lnTo>
                    <a:pt x="502294" y="1035055"/>
                  </a:lnTo>
                  <a:lnTo>
                    <a:pt x="504049" y="1037778"/>
                  </a:lnTo>
                  <a:lnTo>
                    <a:pt x="507503" y="1040778"/>
                  </a:lnTo>
                  <a:lnTo>
                    <a:pt x="506688" y="1045687"/>
                  </a:lnTo>
                  <a:lnTo>
                    <a:pt x="502838" y="1048982"/>
                  </a:lnTo>
                  <a:lnTo>
                    <a:pt x="498320" y="1049605"/>
                  </a:lnTo>
                  <a:close/>
                </a:path>
                <a:path w="2330450" h="1436370" extrusionOk="0">
                  <a:moveTo>
                    <a:pt x="930063" y="1049734"/>
                  </a:moveTo>
                  <a:lnTo>
                    <a:pt x="925131" y="1049001"/>
                  </a:lnTo>
                  <a:lnTo>
                    <a:pt x="921757" y="1045213"/>
                  </a:lnTo>
                  <a:lnTo>
                    <a:pt x="921077" y="1040722"/>
                  </a:lnTo>
                  <a:lnTo>
                    <a:pt x="925286" y="1036589"/>
                  </a:lnTo>
                  <a:lnTo>
                    <a:pt x="930242" y="1036385"/>
                  </a:lnTo>
                  <a:lnTo>
                    <a:pt x="933010" y="1039619"/>
                  </a:lnTo>
                  <a:lnTo>
                    <a:pt x="935717" y="1041406"/>
                  </a:lnTo>
                  <a:lnTo>
                    <a:pt x="935723" y="1044455"/>
                  </a:lnTo>
                  <a:lnTo>
                    <a:pt x="933023" y="1046248"/>
                  </a:lnTo>
                  <a:lnTo>
                    <a:pt x="930063" y="1049734"/>
                  </a:lnTo>
                  <a:close/>
                </a:path>
                <a:path w="2330450" h="1436370" extrusionOk="0">
                  <a:moveTo>
                    <a:pt x="555494" y="1052340"/>
                  </a:moveTo>
                  <a:lnTo>
                    <a:pt x="553682" y="1049635"/>
                  </a:lnTo>
                  <a:lnTo>
                    <a:pt x="550198" y="1046697"/>
                  </a:lnTo>
                  <a:lnTo>
                    <a:pt x="550933" y="1041781"/>
                  </a:lnTo>
                  <a:lnTo>
                    <a:pt x="554734" y="1038418"/>
                  </a:lnTo>
                  <a:lnTo>
                    <a:pt x="559239" y="1037740"/>
                  </a:lnTo>
                  <a:lnTo>
                    <a:pt x="563385" y="1041935"/>
                  </a:lnTo>
                  <a:lnTo>
                    <a:pt x="563595" y="1046870"/>
                  </a:lnTo>
                  <a:lnTo>
                    <a:pt x="560341" y="1049642"/>
                  </a:lnTo>
                  <a:lnTo>
                    <a:pt x="558553" y="1052333"/>
                  </a:lnTo>
                  <a:lnTo>
                    <a:pt x="555494" y="1052340"/>
                  </a:lnTo>
                  <a:close/>
                </a:path>
                <a:path w="2330450" h="1436370" extrusionOk="0">
                  <a:moveTo>
                    <a:pt x="982082" y="1051157"/>
                  </a:moveTo>
                  <a:lnTo>
                    <a:pt x="977818" y="1047085"/>
                  </a:lnTo>
                  <a:lnTo>
                    <a:pt x="977485" y="1042157"/>
                  </a:lnTo>
                  <a:lnTo>
                    <a:pt x="980661" y="1039305"/>
                  </a:lnTo>
                  <a:lnTo>
                    <a:pt x="982379" y="1036558"/>
                  </a:lnTo>
                  <a:lnTo>
                    <a:pt x="985431" y="1036465"/>
                  </a:lnTo>
                  <a:lnTo>
                    <a:pt x="987304" y="1039102"/>
                  </a:lnTo>
                  <a:lnTo>
                    <a:pt x="990876" y="1041954"/>
                  </a:lnTo>
                  <a:lnTo>
                    <a:pt x="990282" y="1046894"/>
                  </a:lnTo>
                  <a:lnTo>
                    <a:pt x="986575" y="1050368"/>
                  </a:lnTo>
                  <a:lnTo>
                    <a:pt x="982082" y="1051157"/>
                  </a:lnTo>
                  <a:close/>
                </a:path>
                <a:path w="2330450" h="1436370" extrusionOk="0">
                  <a:moveTo>
                    <a:pt x="1042661" y="1052728"/>
                  </a:moveTo>
                  <a:lnTo>
                    <a:pt x="1037742" y="1051921"/>
                  </a:lnTo>
                  <a:lnTo>
                    <a:pt x="1034429" y="1048077"/>
                  </a:lnTo>
                  <a:lnTo>
                    <a:pt x="1033811" y="1043580"/>
                  </a:lnTo>
                  <a:lnTo>
                    <a:pt x="1038094" y="1039508"/>
                  </a:lnTo>
                  <a:lnTo>
                    <a:pt x="1043056" y="1039385"/>
                  </a:lnTo>
                  <a:lnTo>
                    <a:pt x="1045775" y="1042668"/>
                  </a:lnTo>
                  <a:lnTo>
                    <a:pt x="1048463" y="1044492"/>
                  </a:lnTo>
                  <a:lnTo>
                    <a:pt x="1048401" y="1047541"/>
                  </a:lnTo>
                  <a:lnTo>
                    <a:pt x="1045676" y="1049291"/>
                  </a:lnTo>
                  <a:lnTo>
                    <a:pt x="1042661" y="1052728"/>
                  </a:lnTo>
                  <a:close/>
                </a:path>
                <a:path w="2330450" h="1436370" extrusionOk="0">
                  <a:moveTo>
                    <a:pt x="1094557" y="1054052"/>
                  </a:moveTo>
                  <a:lnTo>
                    <a:pt x="1090453" y="1049808"/>
                  </a:lnTo>
                  <a:lnTo>
                    <a:pt x="1090305" y="1044862"/>
                  </a:lnTo>
                  <a:lnTo>
                    <a:pt x="1093586" y="1042139"/>
                  </a:lnTo>
                  <a:lnTo>
                    <a:pt x="1095403" y="1039453"/>
                  </a:lnTo>
                  <a:lnTo>
                    <a:pt x="1098462" y="1039478"/>
                  </a:lnTo>
                  <a:lnTo>
                    <a:pt x="1100229" y="1042200"/>
                  </a:lnTo>
                  <a:lnTo>
                    <a:pt x="1103696" y="1045182"/>
                  </a:lnTo>
                  <a:lnTo>
                    <a:pt x="1102905" y="1050091"/>
                  </a:lnTo>
                  <a:lnTo>
                    <a:pt x="1099068" y="1053412"/>
                  </a:lnTo>
                  <a:lnTo>
                    <a:pt x="1094557" y="1054052"/>
                  </a:lnTo>
                  <a:close/>
                </a:path>
                <a:path w="2330450" h="1436370" extrusionOk="0">
                  <a:moveTo>
                    <a:pt x="725821" y="1056830"/>
                  </a:moveTo>
                  <a:lnTo>
                    <a:pt x="722775" y="1056707"/>
                  </a:lnTo>
                  <a:lnTo>
                    <a:pt x="721082" y="1053947"/>
                  </a:lnTo>
                  <a:lnTo>
                    <a:pt x="717701" y="1050861"/>
                  </a:lnTo>
                  <a:lnTo>
                    <a:pt x="718622" y="1045970"/>
                  </a:lnTo>
                  <a:lnTo>
                    <a:pt x="722565" y="1042773"/>
                  </a:lnTo>
                  <a:lnTo>
                    <a:pt x="727101" y="1042274"/>
                  </a:lnTo>
                  <a:lnTo>
                    <a:pt x="731080" y="1046629"/>
                  </a:lnTo>
                  <a:lnTo>
                    <a:pt x="731080" y="1051570"/>
                  </a:lnTo>
                  <a:lnTo>
                    <a:pt x="727719" y="1054200"/>
                  </a:lnTo>
                  <a:lnTo>
                    <a:pt x="725821" y="1056830"/>
                  </a:lnTo>
                  <a:close/>
                </a:path>
                <a:path w="2330450" h="1436370" extrusionOk="0">
                  <a:moveTo>
                    <a:pt x="1151230" y="1055617"/>
                  </a:moveTo>
                  <a:lnTo>
                    <a:pt x="1146916" y="1051594"/>
                  </a:lnTo>
                  <a:lnTo>
                    <a:pt x="1146533" y="1046666"/>
                  </a:lnTo>
                  <a:lnTo>
                    <a:pt x="1149685" y="1043783"/>
                  </a:lnTo>
                  <a:lnTo>
                    <a:pt x="1151372" y="1041011"/>
                  </a:lnTo>
                  <a:lnTo>
                    <a:pt x="1154418" y="1040888"/>
                  </a:lnTo>
                  <a:lnTo>
                    <a:pt x="1156322" y="1043519"/>
                  </a:lnTo>
                  <a:lnTo>
                    <a:pt x="1159924" y="1046328"/>
                  </a:lnTo>
                  <a:lnTo>
                    <a:pt x="1159393" y="1051268"/>
                  </a:lnTo>
                  <a:lnTo>
                    <a:pt x="1155716" y="1054785"/>
                  </a:lnTo>
                  <a:lnTo>
                    <a:pt x="1151230" y="1055617"/>
                  </a:lnTo>
                  <a:close/>
                </a:path>
                <a:path w="2330450" h="1436370" extrusionOk="0">
                  <a:moveTo>
                    <a:pt x="783242" y="1057132"/>
                  </a:moveTo>
                  <a:lnTo>
                    <a:pt x="778305" y="1056399"/>
                  </a:lnTo>
                  <a:lnTo>
                    <a:pt x="774930" y="1052611"/>
                  </a:lnTo>
                  <a:lnTo>
                    <a:pt x="774251" y="1048120"/>
                  </a:lnTo>
                  <a:lnTo>
                    <a:pt x="778459" y="1043987"/>
                  </a:lnTo>
                  <a:lnTo>
                    <a:pt x="783409" y="1043777"/>
                  </a:lnTo>
                  <a:lnTo>
                    <a:pt x="786183" y="1047017"/>
                  </a:lnTo>
                  <a:lnTo>
                    <a:pt x="788890" y="1048804"/>
                  </a:lnTo>
                  <a:lnTo>
                    <a:pt x="788896" y="1051853"/>
                  </a:lnTo>
                  <a:lnTo>
                    <a:pt x="786196" y="1053646"/>
                  </a:lnTo>
                  <a:lnTo>
                    <a:pt x="783242" y="1057132"/>
                  </a:lnTo>
                  <a:close/>
                </a:path>
                <a:path w="2330450" h="1436370" extrusionOk="0">
                  <a:moveTo>
                    <a:pt x="1212154" y="1057009"/>
                  </a:moveTo>
                  <a:lnTo>
                    <a:pt x="1207192" y="1056504"/>
                  </a:lnTo>
                  <a:lnTo>
                    <a:pt x="1203638" y="1052869"/>
                  </a:lnTo>
                  <a:lnTo>
                    <a:pt x="1202786" y="1048397"/>
                  </a:lnTo>
                  <a:lnTo>
                    <a:pt x="1206790" y="1044079"/>
                  </a:lnTo>
                  <a:lnTo>
                    <a:pt x="1211728" y="1043666"/>
                  </a:lnTo>
                  <a:lnTo>
                    <a:pt x="1214644" y="1046790"/>
                  </a:lnTo>
                  <a:lnTo>
                    <a:pt x="1217425" y="1048459"/>
                  </a:lnTo>
                  <a:lnTo>
                    <a:pt x="1217573" y="1051489"/>
                  </a:lnTo>
                  <a:lnTo>
                    <a:pt x="1214947" y="1053399"/>
                  </a:lnTo>
                  <a:lnTo>
                    <a:pt x="1212154" y="1057009"/>
                  </a:lnTo>
                  <a:close/>
                </a:path>
                <a:path w="2330450" h="1436370" extrusionOk="0">
                  <a:moveTo>
                    <a:pt x="834940" y="1058463"/>
                  </a:moveTo>
                  <a:lnTo>
                    <a:pt x="830880" y="1054169"/>
                  </a:lnTo>
                  <a:lnTo>
                    <a:pt x="830794" y="1049217"/>
                  </a:lnTo>
                  <a:lnTo>
                    <a:pt x="834106" y="1046531"/>
                  </a:lnTo>
                  <a:lnTo>
                    <a:pt x="835960" y="1043863"/>
                  </a:lnTo>
                  <a:lnTo>
                    <a:pt x="839007" y="1043944"/>
                  </a:lnTo>
                  <a:lnTo>
                    <a:pt x="840749" y="1046672"/>
                  </a:lnTo>
                  <a:lnTo>
                    <a:pt x="844179" y="1049697"/>
                  </a:lnTo>
                  <a:lnTo>
                    <a:pt x="843326" y="1054600"/>
                  </a:lnTo>
                  <a:lnTo>
                    <a:pt x="839458" y="1057871"/>
                  </a:lnTo>
                  <a:lnTo>
                    <a:pt x="834940" y="1058463"/>
                  </a:lnTo>
                  <a:close/>
                </a:path>
                <a:path w="2330450" h="1436370" extrusionOk="0">
                  <a:moveTo>
                    <a:pt x="895679" y="1060175"/>
                  </a:moveTo>
                  <a:lnTo>
                    <a:pt x="890779" y="1059251"/>
                  </a:lnTo>
                  <a:lnTo>
                    <a:pt x="887566" y="1055321"/>
                  </a:lnTo>
                  <a:lnTo>
                    <a:pt x="887065" y="1050806"/>
                  </a:lnTo>
                  <a:lnTo>
                    <a:pt x="891434" y="1046839"/>
                  </a:lnTo>
                  <a:lnTo>
                    <a:pt x="896390" y="1046839"/>
                  </a:lnTo>
                  <a:lnTo>
                    <a:pt x="899029" y="1050184"/>
                  </a:lnTo>
                  <a:lnTo>
                    <a:pt x="901667" y="1052081"/>
                  </a:lnTo>
                  <a:lnTo>
                    <a:pt x="901550" y="1055118"/>
                  </a:lnTo>
                  <a:lnTo>
                    <a:pt x="898775" y="1056806"/>
                  </a:lnTo>
                  <a:lnTo>
                    <a:pt x="895679" y="1060175"/>
                  </a:lnTo>
                  <a:close/>
                </a:path>
                <a:path w="2330450" h="1436370" extrusionOk="0">
                  <a:moveTo>
                    <a:pt x="525375" y="1061487"/>
                  </a:moveTo>
                  <a:lnTo>
                    <a:pt x="520419" y="1060896"/>
                  </a:lnTo>
                  <a:lnTo>
                    <a:pt x="516933" y="1057200"/>
                  </a:lnTo>
                  <a:lnTo>
                    <a:pt x="516142" y="1052722"/>
                  </a:lnTo>
                  <a:lnTo>
                    <a:pt x="520227" y="1048471"/>
                  </a:lnTo>
                  <a:lnTo>
                    <a:pt x="525171" y="1048138"/>
                  </a:lnTo>
                  <a:lnTo>
                    <a:pt x="528032" y="1051311"/>
                  </a:lnTo>
                  <a:lnTo>
                    <a:pt x="530788" y="1053017"/>
                  </a:lnTo>
                  <a:lnTo>
                    <a:pt x="530887" y="1056060"/>
                  </a:lnTo>
                  <a:lnTo>
                    <a:pt x="528230" y="1057933"/>
                  </a:lnTo>
                  <a:lnTo>
                    <a:pt x="525375" y="1061487"/>
                  </a:lnTo>
                  <a:close/>
                </a:path>
                <a:path w="2330450" h="1436370" extrusionOk="0">
                  <a:moveTo>
                    <a:pt x="952457" y="1061506"/>
                  </a:moveTo>
                  <a:lnTo>
                    <a:pt x="947508" y="1060877"/>
                  </a:lnTo>
                  <a:lnTo>
                    <a:pt x="944047" y="1057169"/>
                  </a:lnTo>
                  <a:lnTo>
                    <a:pt x="943281" y="1052685"/>
                  </a:lnTo>
                  <a:lnTo>
                    <a:pt x="947396" y="1048459"/>
                  </a:lnTo>
                  <a:lnTo>
                    <a:pt x="952340" y="1048151"/>
                  </a:lnTo>
                  <a:lnTo>
                    <a:pt x="955183" y="1051342"/>
                  </a:lnTo>
                  <a:lnTo>
                    <a:pt x="957926" y="1053066"/>
                  </a:lnTo>
                  <a:lnTo>
                    <a:pt x="958000" y="1056110"/>
                  </a:lnTo>
                  <a:lnTo>
                    <a:pt x="955337" y="1057964"/>
                  </a:lnTo>
                  <a:lnTo>
                    <a:pt x="952457" y="1061506"/>
                  </a:lnTo>
                  <a:close/>
                </a:path>
                <a:path w="2330450" h="1436370" extrusionOk="0">
                  <a:moveTo>
                    <a:pt x="1008358" y="1063144"/>
                  </a:moveTo>
                  <a:lnTo>
                    <a:pt x="1003464" y="1062202"/>
                  </a:lnTo>
                  <a:lnTo>
                    <a:pt x="1000275" y="1058253"/>
                  </a:lnTo>
                  <a:lnTo>
                    <a:pt x="999805" y="1053732"/>
                  </a:lnTo>
                  <a:lnTo>
                    <a:pt x="1004187" y="1049789"/>
                  </a:lnTo>
                  <a:lnTo>
                    <a:pt x="1009143" y="1049814"/>
                  </a:lnTo>
                  <a:lnTo>
                    <a:pt x="1011763" y="1053165"/>
                  </a:lnTo>
                  <a:lnTo>
                    <a:pt x="1014389" y="1055075"/>
                  </a:lnTo>
                  <a:lnTo>
                    <a:pt x="1014247" y="1058118"/>
                  </a:lnTo>
                  <a:lnTo>
                    <a:pt x="1011466" y="1059793"/>
                  </a:lnTo>
                  <a:lnTo>
                    <a:pt x="1008358" y="1063144"/>
                  </a:lnTo>
                  <a:close/>
                </a:path>
                <a:path w="2330450" h="1436370" extrusionOk="0">
                  <a:moveTo>
                    <a:pt x="1065216" y="1064450"/>
                  </a:moveTo>
                  <a:lnTo>
                    <a:pt x="1060260" y="1063859"/>
                  </a:lnTo>
                  <a:lnTo>
                    <a:pt x="1056781" y="1060163"/>
                  </a:lnTo>
                  <a:lnTo>
                    <a:pt x="1055990" y="1055678"/>
                  </a:lnTo>
                  <a:lnTo>
                    <a:pt x="1060068" y="1051428"/>
                  </a:lnTo>
                  <a:lnTo>
                    <a:pt x="1065012" y="1051101"/>
                  </a:lnTo>
                  <a:lnTo>
                    <a:pt x="1067873" y="1054268"/>
                  </a:lnTo>
                  <a:lnTo>
                    <a:pt x="1070629" y="1055980"/>
                  </a:lnTo>
                  <a:lnTo>
                    <a:pt x="1070728" y="1059023"/>
                  </a:lnTo>
                  <a:lnTo>
                    <a:pt x="1068071" y="1060890"/>
                  </a:lnTo>
                  <a:lnTo>
                    <a:pt x="1065216" y="1064450"/>
                  </a:lnTo>
                  <a:close/>
                </a:path>
                <a:path w="2330450" h="1436370" extrusionOk="0">
                  <a:moveTo>
                    <a:pt x="1235655" y="1012750"/>
                  </a:moveTo>
                  <a:lnTo>
                    <a:pt x="1230717" y="1012072"/>
                  </a:lnTo>
                  <a:lnTo>
                    <a:pt x="1227300" y="1008321"/>
                  </a:lnTo>
                  <a:lnTo>
                    <a:pt x="1226577" y="1003830"/>
                  </a:lnTo>
                  <a:lnTo>
                    <a:pt x="1230736" y="999660"/>
                  </a:lnTo>
                  <a:lnTo>
                    <a:pt x="1235686" y="999395"/>
                  </a:lnTo>
                  <a:lnTo>
                    <a:pt x="1238491" y="1002610"/>
                  </a:lnTo>
                  <a:lnTo>
                    <a:pt x="1241216" y="1004366"/>
                  </a:lnTo>
                  <a:lnTo>
                    <a:pt x="1241260" y="1007421"/>
                  </a:lnTo>
                  <a:lnTo>
                    <a:pt x="1238572" y="1009239"/>
                  </a:lnTo>
                  <a:lnTo>
                    <a:pt x="1235655" y="1012750"/>
                  </a:lnTo>
                  <a:close/>
                </a:path>
                <a:path w="2330450" h="1436370" extrusionOk="0">
                  <a:moveTo>
                    <a:pt x="862971" y="1014370"/>
                  </a:moveTo>
                  <a:lnTo>
                    <a:pt x="858089" y="1013396"/>
                  </a:lnTo>
                  <a:lnTo>
                    <a:pt x="854919" y="1009423"/>
                  </a:lnTo>
                  <a:lnTo>
                    <a:pt x="854474" y="1004902"/>
                  </a:lnTo>
                  <a:lnTo>
                    <a:pt x="858880" y="1000984"/>
                  </a:lnTo>
                  <a:lnTo>
                    <a:pt x="863836" y="1001046"/>
                  </a:lnTo>
                  <a:lnTo>
                    <a:pt x="866438" y="1004415"/>
                  </a:lnTo>
                  <a:lnTo>
                    <a:pt x="869052" y="1006337"/>
                  </a:lnTo>
                  <a:lnTo>
                    <a:pt x="868897" y="1009374"/>
                  </a:lnTo>
                  <a:lnTo>
                    <a:pt x="866104" y="1011031"/>
                  </a:lnTo>
                  <a:lnTo>
                    <a:pt x="862971" y="1014370"/>
                  </a:lnTo>
                  <a:close/>
                </a:path>
                <a:path w="2330450" h="1436370" extrusionOk="0">
                  <a:moveTo>
                    <a:pt x="492864" y="1015608"/>
                  </a:moveTo>
                  <a:lnTo>
                    <a:pt x="487902" y="1015109"/>
                  </a:lnTo>
                  <a:lnTo>
                    <a:pt x="484348" y="1011468"/>
                  </a:lnTo>
                  <a:lnTo>
                    <a:pt x="483483" y="1006996"/>
                  </a:lnTo>
                  <a:lnTo>
                    <a:pt x="487494" y="1002684"/>
                  </a:lnTo>
                  <a:lnTo>
                    <a:pt x="492431" y="1002272"/>
                  </a:lnTo>
                  <a:lnTo>
                    <a:pt x="495342" y="1005389"/>
                  </a:lnTo>
                  <a:lnTo>
                    <a:pt x="498129" y="1007058"/>
                  </a:lnTo>
                  <a:lnTo>
                    <a:pt x="498283" y="1010095"/>
                  </a:lnTo>
                  <a:lnTo>
                    <a:pt x="495657" y="1012004"/>
                  </a:lnTo>
                  <a:lnTo>
                    <a:pt x="492864" y="1015608"/>
                  </a:lnTo>
                  <a:close/>
                </a:path>
                <a:path w="2330450" h="1436370" extrusionOk="0">
                  <a:moveTo>
                    <a:pt x="915967" y="1016877"/>
                  </a:moveTo>
                  <a:lnTo>
                    <a:pt x="914144" y="1014197"/>
                  </a:lnTo>
                  <a:lnTo>
                    <a:pt x="910622" y="1011290"/>
                  </a:lnTo>
                  <a:lnTo>
                    <a:pt x="911307" y="1006362"/>
                  </a:lnTo>
                  <a:lnTo>
                    <a:pt x="915065" y="1002955"/>
                  </a:lnTo>
                  <a:lnTo>
                    <a:pt x="919564" y="1002235"/>
                  </a:lnTo>
                  <a:lnTo>
                    <a:pt x="923753" y="1006380"/>
                  </a:lnTo>
                  <a:lnTo>
                    <a:pt x="924013" y="1011314"/>
                  </a:lnTo>
                  <a:lnTo>
                    <a:pt x="920793" y="1014117"/>
                  </a:lnTo>
                  <a:lnTo>
                    <a:pt x="919032" y="1016834"/>
                  </a:lnTo>
                  <a:lnTo>
                    <a:pt x="915967" y="1016877"/>
                  </a:lnTo>
                  <a:close/>
                </a:path>
                <a:path w="2330450" h="1436370" extrusionOk="0">
                  <a:moveTo>
                    <a:pt x="544680" y="1017191"/>
                  </a:moveTo>
                  <a:lnTo>
                    <a:pt x="540354" y="1013199"/>
                  </a:lnTo>
                  <a:lnTo>
                    <a:pt x="539934" y="1008271"/>
                  </a:lnTo>
                  <a:lnTo>
                    <a:pt x="543067" y="1005370"/>
                  </a:lnTo>
                  <a:lnTo>
                    <a:pt x="544741" y="1002592"/>
                  </a:lnTo>
                  <a:lnTo>
                    <a:pt x="547782" y="1002444"/>
                  </a:lnTo>
                  <a:lnTo>
                    <a:pt x="549703" y="1005062"/>
                  </a:lnTo>
                  <a:lnTo>
                    <a:pt x="553325" y="1007846"/>
                  </a:lnTo>
                  <a:lnTo>
                    <a:pt x="552818" y="1012793"/>
                  </a:lnTo>
                  <a:lnTo>
                    <a:pt x="549166" y="1016335"/>
                  </a:lnTo>
                  <a:lnTo>
                    <a:pt x="544680" y="1017191"/>
                  </a:lnTo>
                  <a:close/>
                </a:path>
                <a:path w="2330450" h="1436370" extrusionOk="0">
                  <a:moveTo>
                    <a:pt x="971626" y="1017105"/>
                  </a:moveTo>
                  <a:lnTo>
                    <a:pt x="968703" y="1013994"/>
                  </a:lnTo>
                  <a:lnTo>
                    <a:pt x="965910" y="1012331"/>
                  </a:lnTo>
                  <a:lnTo>
                    <a:pt x="965750" y="1009300"/>
                  </a:lnTo>
                  <a:lnTo>
                    <a:pt x="968370" y="1007384"/>
                  </a:lnTo>
                  <a:lnTo>
                    <a:pt x="971151" y="1003762"/>
                  </a:lnTo>
                  <a:lnTo>
                    <a:pt x="976119" y="1004249"/>
                  </a:lnTo>
                  <a:lnTo>
                    <a:pt x="979685" y="1007871"/>
                  </a:lnTo>
                  <a:lnTo>
                    <a:pt x="980556" y="1012343"/>
                  </a:lnTo>
                  <a:lnTo>
                    <a:pt x="976564" y="1016674"/>
                  </a:lnTo>
                  <a:lnTo>
                    <a:pt x="971626" y="1017105"/>
                  </a:lnTo>
                  <a:close/>
                </a:path>
                <a:path w="2330450" h="1436370" extrusionOk="0">
                  <a:moveTo>
                    <a:pt x="1032161" y="1018762"/>
                  </a:moveTo>
                  <a:lnTo>
                    <a:pt x="1027255" y="1017862"/>
                  </a:lnTo>
                  <a:lnTo>
                    <a:pt x="1024023" y="1013957"/>
                  </a:lnTo>
                  <a:lnTo>
                    <a:pt x="1023485" y="1009442"/>
                  </a:lnTo>
                  <a:lnTo>
                    <a:pt x="1027836" y="1005456"/>
                  </a:lnTo>
                  <a:lnTo>
                    <a:pt x="1032804" y="1005425"/>
                  </a:lnTo>
                  <a:lnTo>
                    <a:pt x="1035461" y="1008758"/>
                  </a:lnTo>
                  <a:lnTo>
                    <a:pt x="1038106" y="1010631"/>
                  </a:lnTo>
                  <a:lnTo>
                    <a:pt x="1038001" y="1013667"/>
                  </a:lnTo>
                  <a:lnTo>
                    <a:pt x="1035239" y="1015374"/>
                  </a:lnTo>
                  <a:lnTo>
                    <a:pt x="1032161" y="1018762"/>
                  </a:lnTo>
                  <a:close/>
                </a:path>
                <a:path w="2330450" h="1436370" extrusionOk="0">
                  <a:moveTo>
                    <a:pt x="1087741" y="1021343"/>
                  </a:moveTo>
                  <a:lnTo>
                    <a:pt x="1084694" y="1021238"/>
                  </a:lnTo>
                  <a:lnTo>
                    <a:pt x="1082982" y="1018484"/>
                  </a:lnTo>
                  <a:lnTo>
                    <a:pt x="1079590" y="1015417"/>
                  </a:lnTo>
                  <a:lnTo>
                    <a:pt x="1080486" y="1010526"/>
                  </a:lnTo>
                  <a:lnTo>
                    <a:pt x="1084404" y="1007304"/>
                  </a:lnTo>
                  <a:lnTo>
                    <a:pt x="1088933" y="1006775"/>
                  </a:lnTo>
                  <a:lnTo>
                    <a:pt x="1092931" y="1011111"/>
                  </a:lnTo>
                  <a:lnTo>
                    <a:pt x="1092962" y="1016058"/>
                  </a:lnTo>
                  <a:lnTo>
                    <a:pt x="1089625" y="1018700"/>
                  </a:lnTo>
                  <a:lnTo>
                    <a:pt x="1087741" y="1021343"/>
                  </a:lnTo>
                  <a:close/>
                </a:path>
                <a:path w="2330450" h="1436370" extrusionOk="0">
                  <a:moveTo>
                    <a:pt x="712820" y="1022797"/>
                  </a:moveTo>
                  <a:lnTo>
                    <a:pt x="710984" y="1020123"/>
                  </a:lnTo>
                  <a:lnTo>
                    <a:pt x="707450" y="1017240"/>
                  </a:lnTo>
                  <a:lnTo>
                    <a:pt x="708105" y="1012306"/>
                  </a:lnTo>
                  <a:lnTo>
                    <a:pt x="711849" y="1008881"/>
                  </a:lnTo>
                  <a:lnTo>
                    <a:pt x="716354" y="1008142"/>
                  </a:lnTo>
                  <a:lnTo>
                    <a:pt x="720563" y="1012269"/>
                  </a:lnTo>
                  <a:lnTo>
                    <a:pt x="720841" y="1017209"/>
                  </a:lnTo>
                  <a:lnTo>
                    <a:pt x="717627" y="1020018"/>
                  </a:lnTo>
                  <a:lnTo>
                    <a:pt x="715879" y="1022747"/>
                  </a:lnTo>
                  <a:lnTo>
                    <a:pt x="712820" y="1022797"/>
                  </a:lnTo>
                  <a:close/>
                </a:path>
                <a:path w="2330450" h="1436370" extrusionOk="0">
                  <a:moveTo>
                    <a:pt x="1144889" y="1021719"/>
                  </a:moveTo>
                  <a:lnTo>
                    <a:pt x="1139989" y="1020832"/>
                  </a:lnTo>
                  <a:lnTo>
                    <a:pt x="1136732" y="1016938"/>
                  </a:lnTo>
                  <a:lnTo>
                    <a:pt x="1136188" y="1012429"/>
                  </a:lnTo>
                  <a:lnTo>
                    <a:pt x="1140526" y="1008425"/>
                  </a:lnTo>
                  <a:lnTo>
                    <a:pt x="1145495" y="1008382"/>
                  </a:lnTo>
                  <a:lnTo>
                    <a:pt x="1148164" y="1011702"/>
                  </a:lnTo>
                  <a:lnTo>
                    <a:pt x="1150822" y="1013575"/>
                  </a:lnTo>
                  <a:lnTo>
                    <a:pt x="1150710" y="1016612"/>
                  </a:lnTo>
                  <a:lnTo>
                    <a:pt x="1147954" y="1018324"/>
                  </a:lnTo>
                  <a:lnTo>
                    <a:pt x="1144889" y="1021719"/>
                  </a:lnTo>
                  <a:close/>
                </a:path>
                <a:path w="2330450" h="1436370" extrusionOk="0">
                  <a:moveTo>
                    <a:pt x="772669" y="1023185"/>
                  </a:moveTo>
                  <a:lnTo>
                    <a:pt x="767756" y="1022316"/>
                  </a:lnTo>
                  <a:lnTo>
                    <a:pt x="764487" y="1018441"/>
                  </a:lnTo>
                  <a:lnTo>
                    <a:pt x="763912" y="1013938"/>
                  </a:lnTo>
                  <a:lnTo>
                    <a:pt x="768238" y="1009916"/>
                  </a:lnTo>
                  <a:lnTo>
                    <a:pt x="773206" y="1009836"/>
                  </a:lnTo>
                  <a:lnTo>
                    <a:pt x="775888" y="1013150"/>
                  </a:lnTo>
                  <a:lnTo>
                    <a:pt x="778552" y="1015004"/>
                  </a:lnTo>
                  <a:lnTo>
                    <a:pt x="778471" y="1018053"/>
                  </a:lnTo>
                  <a:lnTo>
                    <a:pt x="775715" y="1019778"/>
                  </a:lnTo>
                  <a:lnTo>
                    <a:pt x="772669" y="1023185"/>
                  </a:lnTo>
                  <a:close/>
                </a:path>
                <a:path w="2330450" h="1436370" extrusionOk="0">
                  <a:moveTo>
                    <a:pt x="1197236" y="1023105"/>
                  </a:moveTo>
                  <a:lnTo>
                    <a:pt x="1192911" y="1019113"/>
                  </a:lnTo>
                  <a:lnTo>
                    <a:pt x="1192491" y="1014185"/>
                  </a:lnTo>
                  <a:lnTo>
                    <a:pt x="1195624" y="1011284"/>
                  </a:lnTo>
                  <a:lnTo>
                    <a:pt x="1197298" y="1008505"/>
                  </a:lnTo>
                  <a:lnTo>
                    <a:pt x="1200339" y="1008358"/>
                  </a:lnTo>
                  <a:lnTo>
                    <a:pt x="1202260" y="1010976"/>
                  </a:lnTo>
                  <a:lnTo>
                    <a:pt x="1205875" y="1013760"/>
                  </a:lnTo>
                  <a:lnTo>
                    <a:pt x="1205375" y="1018706"/>
                  </a:lnTo>
                  <a:lnTo>
                    <a:pt x="1201723" y="1022248"/>
                  </a:lnTo>
                  <a:lnTo>
                    <a:pt x="1197236" y="1023105"/>
                  </a:lnTo>
                  <a:close/>
                </a:path>
                <a:path w="2330450" h="1436370" extrusionOk="0">
                  <a:moveTo>
                    <a:pt x="824633" y="1024478"/>
                  </a:moveTo>
                  <a:lnTo>
                    <a:pt x="820536" y="1020240"/>
                  </a:lnTo>
                  <a:lnTo>
                    <a:pt x="820381" y="1015294"/>
                  </a:lnTo>
                  <a:lnTo>
                    <a:pt x="823663" y="1012571"/>
                  </a:lnTo>
                  <a:lnTo>
                    <a:pt x="825479" y="1009885"/>
                  </a:lnTo>
                  <a:lnTo>
                    <a:pt x="828538" y="1009910"/>
                  </a:lnTo>
                  <a:lnTo>
                    <a:pt x="830306" y="1012627"/>
                  </a:lnTo>
                  <a:lnTo>
                    <a:pt x="833772" y="1015614"/>
                  </a:lnTo>
                  <a:lnTo>
                    <a:pt x="832981" y="1020524"/>
                  </a:lnTo>
                  <a:lnTo>
                    <a:pt x="829144" y="1023844"/>
                  </a:lnTo>
                  <a:lnTo>
                    <a:pt x="824633" y="1024478"/>
                  </a:lnTo>
                  <a:close/>
                </a:path>
                <a:path w="2330450" h="1436370" extrusionOk="0">
                  <a:moveTo>
                    <a:pt x="1254070" y="1025735"/>
                  </a:moveTo>
                  <a:lnTo>
                    <a:pt x="1252259" y="1023049"/>
                  </a:lnTo>
                  <a:lnTo>
                    <a:pt x="1248749" y="1020117"/>
                  </a:lnTo>
                  <a:lnTo>
                    <a:pt x="1249466" y="1015195"/>
                  </a:lnTo>
                  <a:lnTo>
                    <a:pt x="1253248" y="1011819"/>
                  </a:lnTo>
                  <a:lnTo>
                    <a:pt x="1257753" y="1011123"/>
                  </a:lnTo>
                  <a:lnTo>
                    <a:pt x="1261918" y="1015300"/>
                  </a:lnTo>
                  <a:lnTo>
                    <a:pt x="1262134" y="1020240"/>
                  </a:lnTo>
                  <a:lnTo>
                    <a:pt x="1258876" y="1023049"/>
                  </a:lnTo>
                  <a:lnTo>
                    <a:pt x="1257117" y="1025729"/>
                  </a:lnTo>
                  <a:lnTo>
                    <a:pt x="1254070" y="1025735"/>
                  </a:lnTo>
                  <a:close/>
                </a:path>
                <a:path w="2330450" h="1436370" extrusionOk="0">
                  <a:moveTo>
                    <a:pt x="458592" y="1026031"/>
                  </a:moveTo>
                  <a:lnTo>
                    <a:pt x="453654" y="1025396"/>
                  </a:lnTo>
                  <a:lnTo>
                    <a:pt x="450225" y="1021682"/>
                  </a:lnTo>
                  <a:lnTo>
                    <a:pt x="449434" y="1017203"/>
                  </a:lnTo>
                  <a:lnTo>
                    <a:pt x="453543" y="1012971"/>
                  </a:lnTo>
                  <a:lnTo>
                    <a:pt x="458481" y="1012682"/>
                  </a:lnTo>
                  <a:lnTo>
                    <a:pt x="461311" y="1015860"/>
                  </a:lnTo>
                  <a:lnTo>
                    <a:pt x="464055" y="1017585"/>
                  </a:lnTo>
                  <a:lnTo>
                    <a:pt x="464129" y="1020628"/>
                  </a:lnTo>
                  <a:lnTo>
                    <a:pt x="461465" y="1022482"/>
                  </a:lnTo>
                  <a:lnTo>
                    <a:pt x="458592" y="1026031"/>
                  </a:lnTo>
                  <a:close/>
                </a:path>
                <a:path w="2330450" h="1436370" extrusionOk="0">
                  <a:moveTo>
                    <a:pt x="881361" y="1026067"/>
                  </a:moveTo>
                  <a:lnTo>
                    <a:pt x="877017" y="1022088"/>
                  </a:lnTo>
                  <a:lnTo>
                    <a:pt x="876585" y="1017160"/>
                  </a:lnTo>
                  <a:lnTo>
                    <a:pt x="879705" y="1014247"/>
                  </a:lnTo>
                  <a:lnTo>
                    <a:pt x="881374" y="1011462"/>
                  </a:lnTo>
                  <a:lnTo>
                    <a:pt x="884408" y="1011308"/>
                  </a:lnTo>
                  <a:lnTo>
                    <a:pt x="886342" y="1013920"/>
                  </a:lnTo>
                  <a:lnTo>
                    <a:pt x="889969" y="1016692"/>
                  </a:lnTo>
                  <a:lnTo>
                    <a:pt x="889481" y="1021638"/>
                  </a:lnTo>
                  <a:lnTo>
                    <a:pt x="885842" y="1025193"/>
                  </a:lnTo>
                  <a:lnTo>
                    <a:pt x="881361" y="1026067"/>
                  </a:lnTo>
                  <a:close/>
                </a:path>
                <a:path w="2330450" h="1436370" extrusionOk="0">
                  <a:moveTo>
                    <a:pt x="514943" y="1027503"/>
                  </a:moveTo>
                  <a:lnTo>
                    <a:pt x="509994" y="1026881"/>
                  </a:lnTo>
                  <a:lnTo>
                    <a:pt x="506533" y="1023166"/>
                  </a:lnTo>
                  <a:lnTo>
                    <a:pt x="505767" y="1018682"/>
                  </a:lnTo>
                  <a:lnTo>
                    <a:pt x="509876" y="1014456"/>
                  </a:lnTo>
                  <a:lnTo>
                    <a:pt x="514826" y="1014154"/>
                  </a:lnTo>
                  <a:lnTo>
                    <a:pt x="517662" y="1017339"/>
                  </a:lnTo>
                  <a:lnTo>
                    <a:pt x="520412" y="1019064"/>
                  </a:lnTo>
                  <a:lnTo>
                    <a:pt x="520486" y="1022113"/>
                  </a:lnTo>
                  <a:lnTo>
                    <a:pt x="517823" y="1023961"/>
                  </a:lnTo>
                  <a:lnTo>
                    <a:pt x="514943" y="1027503"/>
                  </a:lnTo>
                  <a:close/>
                </a:path>
                <a:path w="2330450" h="1436370" extrusionOk="0">
                  <a:moveTo>
                    <a:pt x="937243" y="1027410"/>
                  </a:moveTo>
                  <a:lnTo>
                    <a:pt x="933208" y="1023098"/>
                  </a:lnTo>
                  <a:lnTo>
                    <a:pt x="933134" y="1018152"/>
                  </a:lnTo>
                  <a:lnTo>
                    <a:pt x="936458" y="1015478"/>
                  </a:lnTo>
                  <a:lnTo>
                    <a:pt x="938318" y="1012824"/>
                  </a:lnTo>
                  <a:lnTo>
                    <a:pt x="941365" y="1012904"/>
                  </a:lnTo>
                  <a:lnTo>
                    <a:pt x="943102" y="1015645"/>
                  </a:lnTo>
                  <a:lnTo>
                    <a:pt x="946519" y="1018682"/>
                  </a:lnTo>
                  <a:lnTo>
                    <a:pt x="945647" y="1023579"/>
                  </a:lnTo>
                  <a:lnTo>
                    <a:pt x="941760" y="1026837"/>
                  </a:lnTo>
                  <a:lnTo>
                    <a:pt x="937243" y="1027410"/>
                  </a:lnTo>
                  <a:close/>
                </a:path>
                <a:path w="2330450" h="1436370" extrusionOk="0">
                  <a:moveTo>
                    <a:pt x="994522" y="1030170"/>
                  </a:moveTo>
                  <a:lnTo>
                    <a:pt x="992682" y="1027454"/>
                  </a:lnTo>
                  <a:lnTo>
                    <a:pt x="989207" y="1024546"/>
                  </a:lnTo>
                  <a:lnTo>
                    <a:pt x="989924" y="1019624"/>
                  </a:lnTo>
                  <a:lnTo>
                    <a:pt x="993706" y="1016249"/>
                  </a:lnTo>
                  <a:lnTo>
                    <a:pt x="998217" y="1015553"/>
                  </a:lnTo>
                  <a:lnTo>
                    <a:pt x="1002376" y="1019735"/>
                  </a:lnTo>
                  <a:lnTo>
                    <a:pt x="1002598" y="1024669"/>
                  </a:lnTo>
                  <a:lnTo>
                    <a:pt x="999344" y="1027478"/>
                  </a:lnTo>
                  <a:lnTo>
                    <a:pt x="997581" y="1030158"/>
                  </a:lnTo>
                  <a:lnTo>
                    <a:pt x="994522" y="1030170"/>
                  </a:lnTo>
                  <a:close/>
                </a:path>
                <a:path w="2330450" h="1436370" extrusionOk="0">
                  <a:moveTo>
                    <a:pt x="1050058" y="1030392"/>
                  </a:moveTo>
                  <a:lnTo>
                    <a:pt x="1045960" y="1026154"/>
                  </a:lnTo>
                  <a:lnTo>
                    <a:pt x="1045806" y="1021207"/>
                  </a:lnTo>
                  <a:lnTo>
                    <a:pt x="1049087" y="1018485"/>
                  </a:lnTo>
                  <a:lnTo>
                    <a:pt x="1050904" y="1015799"/>
                  </a:lnTo>
                  <a:lnTo>
                    <a:pt x="1053963" y="1015823"/>
                  </a:lnTo>
                  <a:lnTo>
                    <a:pt x="1055737" y="1018540"/>
                  </a:lnTo>
                  <a:lnTo>
                    <a:pt x="1059197" y="1021528"/>
                  </a:lnTo>
                  <a:lnTo>
                    <a:pt x="1058406" y="1026437"/>
                  </a:lnTo>
                  <a:lnTo>
                    <a:pt x="1054569" y="1029757"/>
                  </a:lnTo>
                  <a:lnTo>
                    <a:pt x="1050058" y="1030392"/>
                  </a:lnTo>
                  <a:close/>
                </a:path>
                <a:path w="2330450" h="1436370" extrusionOk="0">
                  <a:moveTo>
                    <a:pt x="1111105" y="1031956"/>
                  </a:moveTo>
                  <a:lnTo>
                    <a:pt x="1106162" y="1031297"/>
                  </a:lnTo>
                  <a:lnTo>
                    <a:pt x="1102726" y="1027564"/>
                  </a:lnTo>
                  <a:lnTo>
                    <a:pt x="1101984" y="1023080"/>
                  </a:lnTo>
                  <a:lnTo>
                    <a:pt x="1106125" y="1018885"/>
                  </a:lnTo>
                  <a:lnTo>
                    <a:pt x="1111081" y="1018602"/>
                  </a:lnTo>
                  <a:lnTo>
                    <a:pt x="1113899" y="1021805"/>
                  </a:lnTo>
                  <a:lnTo>
                    <a:pt x="1116636" y="1023548"/>
                  </a:lnTo>
                  <a:lnTo>
                    <a:pt x="1116680" y="1026597"/>
                  </a:lnTo>
                  <a:lnTo>
                    <a:pt x="1114004" y="1028433"/>
                  </a:lnTo>
                  <a:lnTo>
                    <a:pt x="1111105" y="1031956"/>
                  </a:lnTo>
                  <a:close/>
                </a:path>
                <a:path w="2330450" h="1436370" extrusionOk="0">
                  <a:moveTo>
                    <a:pt x="738848" y="1033435"/>
                  </a:moveTo>
                  <a:lnTo>
                    <a:pt x="733898" y="1032776"/>
                  </a:lnTo>
                  <a:lnTo>
                    <a:pt x="730469" y="1029043"/>
                  </a:lnTo>
                  <a:lnTo>
                    <a:pt x="729727" y="1024558"/>
                  </a:lnTo>
                  <a:lnTo>
                    <a:pt x="733861" y="1020357"/>
                  </a:lnTo>
                  <a:lnTo>
                    <a:pt x="738817" y="1020080"/>
                  </a:lnTo>
                  <a:lnTo>
                    <a:pt x="741641" y="1023283"/>
                  </a:lnTo>
                  <a:lnTo>
                    <a:pt x="744379" y="1025026"/>
                  </a:lnTo>
                  <a:lnTo>
                    <a:pt x="744422" y="1028076"/>
                  </a:lnTo>
                  <a:lnTo>
                    <a:pt x="741746" y="1029911"/>
                  </a:lnTo>
                  <a:lnTo>
                    <a:pt x="738848" y="1033435"/>
                  </a:lnTo>
                  <a:close/>
                </a:path>
                <a:path w="2330450" h="1436370" extrusionOk="0">
                  <a:moveTo>
                    <a:pt x="1167469" y="1033435"/>
                  </a:moveTo>
                  <a:lnTo>
                    <a:pt x="1162526" y="1032776"/>
                  </a:lnTo>
                  <a:lnTo>
                    <a:pt x="1159084" y="1029043"/>
                  </a:lnTo>
                  <a:lnTo>
                    <a:pt x="1158348" y="1024558"/>
                  </a:lnTo>
                  <a:lnTo>
                    <a:pt x="1162482" y="1020357"/>
                  </a:lnTo>
                  <a:lnTo>
                    <a:pt x="1167438" y="1020080"/>
                  </a:lnTo>
                  <a:lnTo>
                    <a:pt x="1170263" y="1023283"/>
                  </a:lnTo>
                  <a:lnTo>
                    <a:pt x="1172994" y="1025026"/>
                  </a:lnTo>
                  <a:lnTo>
                    <a:pt x="1173043" y="1028076"/>
                  </a:lnTo>
                  <a:lnTo>
                    <a:pt x="1170368" y="1029911"/>
                  </a:lnTo>
                  <a:lnTo>
                    <a:pt x="1167469" y="1033435"/>
                  </a:lnTo>
                  <a:close/>
                </a:path>
                <a:path w="2330450" h="1436370" extrusionOk="0">
                  <a:moveTo>
                    <a:pt x="794891" y="1035024"/>
                  </a:moveTo>
                  <a:lnTo>
                    <a:pt x="789984" y="1034131"/>
                  </a:lnTo>
                  <a:lnTo>
                    <a:pt x="786727" y="1030244"/>
                  </a:lnTo>
                  <a:lnTo>
                    <a:pt x="786184" y="1025735"/>
                  </a:lnTo>
                  <a:lnTo>
                    <a:pt x="790522" y="1021725"/>
                  </a:lnTo>
                  <a:lnTo>
                    <a:pt x="795490" y="1021682"/>
                  </a:lnTo>
                  <a:lnTo>
                    <a:pt x="798160" y="1025008"/>
                  </a:lnTo>
                  <a:lnTo>
                    <a:pt x="800817" y="1026874"/>
                  </a:lnTo>
                  <a:lnTo>
                    <a:pt x="800712" y="1029911"/>
                  </a:lnTo>
                  <a:lnTo>
                    <a:pt x="797956" y="1031630"/>
                  </a:lnTo>
                  <a:lnTo>
                    <a:pt x="794891" y="1035024"/>
                  </a:lnTo>
                  <a:close/>
                </a:path>
                <a:path w="2330450" h="1436370" extrusionOk="0">
                  <a:moveTo>
                    <a:pt x="1223370" y="1035067"/>
                  </a:moveTo>
                  <a:lnTo>
                    <a:pt x="1218488" y="1034094"/>
                  </a:lnTo>
                  <a:lnTo>
                    <a:pt x="1215318" y="1030121"/>
                  </a:lnTo>
                  <a:lnTo>
                    <a:pt x="1214873" y="1025593"/>
                  </a:lnTo>
                  <a:lnTo>
                    <a:pt x="1219279" y="1021675"/>
                  </a:lnTo>
                  <a:lnTo>
                    <a:pt x="1224235" y="1021743"/>
                  </a:lnTo>
                  <a:lnTo>
                    <a:pt x="1226830" y="1025113"/>
                  </a:lnTo>
                  <a:lnTo>
                    <a:pt x="1229451" y="1027035"/>
                  </a:lnTo>
                  <a:lnTo>
                    <a:pt x="1229290" y="1030071"/>
                  </a:lnTo>
                  <a:lnTo>
                    <a:pt x="1226503" y="1031728"/>
                  </a:lnTo>
                  <a:lnTo>
                    <a:pt x="1223370" y="1035067"/>
                  </a:lnTo>
                  <a:close/>
                </a:path>
                <a:path w="2330450" h="1436370" extrusionOk="0">
                  <a:moveTo>
                    <a:pt x="850451" y="1037599"/>
                  </a:moveTo>
                  <a:lnTo>
                    <a:pt x="847398" y="1037494"/>
                  </a:lnTo>
                  <a:lnTo>
                    <a:pt x="845687" y="1034741"/>
                  </a:lnTo>
                  <a:lnTo>
                    <a:pt x="842294" y="1031673"/>
                  </a:lnTo>
                  <a:lnTo>
                    <a:pt x="843196" y="1026788"/>
                  </a:lnTo>
                  <a:lnTo>
                    <a:pt x="847114" y="1023560"/>
                  </a:lnTo>
                  <a:lnTo>
                    <a:pt x="851638" y="1023037"/>
                  </a:lnTo>
                  <a:lnTo>
                    <a:pt x="855642" y="1027367"/>
                  </a:lnTo>
                  <a:lnTo>
                    <a:pt x="855673" y="1032314"/>
                  </a:lnTo>
                  <a:lnTo>
                    <a:pt x="852330" y="1034962"/>
                  </a:lnTo>
                  <a:lnTo>
                    <a:pt x="850451" y="1037599"/>
                  </a:lnTo>
                  <a:close/>
                </a:path>
                <a:path w="2330450" h="1436370" extrusionOk="0">
                  <a:moveTo>
                    <a:pt x="480412" y="1037999"/>
                  </a:moveTo>
                  <a:lnTo>
                    <a:pt x="475505" y="1037075"/>
                  </a:lnTo>
                  <a:lnTo>
                    <a:pt x="472292" y="1033145"/>
                  </a:lnTo>
                  <a:lnTo>
                    <a:pt x="471798" y="1028630"/>
                  </a:lnTo>
                  <a:lnTo>
                    <a:pt x="476167" y="1024663"/>
                  </a:lnTo>
                  <a:lnTo>
                    <a:pt x="481123" y="1024663"/>
                  </a:lnTo>
                  <a:lnTo>
                    <a:pt x="483768" y="1028008"/>
                  </a:lnTo>
                  <a:lnTo>
                    <a:pt x="486400" y="1029899"/>
                  </a:lnTo>
                  <a:lnTo>
                    <a:pt x="486276" y="1032936"/>
                  </a:lnTo>
                  <a:lnTo>
                    <a:pt x="483502" y="1034630"/>
                  </a:lnTo>
                  <a:lnTo>
                    <a:pt x="480412" y="1037999"/>
                  </a:lnTo>
                  <a:close/>
                </a:path>
                <a:path w="2330450" h="1436370" extrusionOk="0">
                  <a:moveTo>
                    <a:pt x="903546" y="1037876"/>
                  </a:moveTo>
                  <a:lnTo>
                    <a:pt x="899239" y="1033854"/>
                  </a:lnTo>
                  <a:lnTo>
                    <a:pt x="898856" y="1028926"/>
                  </a:lnTo>
                  <a:lnTo>
                    <a:pt x="902007" y="1026043"/>
                  </a:lnTo>
                  <a:lnTo>
                    <a:pt x="903694" y="1023271"/>
                  </a:lnTo>
                  <a:lnTo>
                    <a:pt x="906741" y="1023148"/>
                  </a:lnTo>
                  <a:lnTo>
                    <a:pt x="908644" y="1025778"/>
                  </a:lnTo>
                  <a:lnTo>
                    <a:pt x="912247" y="1028581"/>
                  </a:lnTo>
                  <a:lnTo>
                    <a:pt x="911709" y="1033527"/>
                  </a:lnTo>
                  <a:lnTo>
                    <a:pt x="908039" y="1037044"/>
                  </a:lnTo>
                  <a:lnTo>
                    <a:pt x="903546" y="1037876"/>
                  </a:lnTo>
                  <a:close/>
                </a:path>
                <a:path w="2330450" h="1436370" extrusionOk="0">
                  <a:moveTo>
                    <a:pt x="535447" y="1095601"/>
                  </a:moveTo>
                  <a:lnTo>
                    <a:pt x="530522" y="1094794"/>
                  </a:lnTo>
                  <a:lnTo>
                    <a:pt x="527216" y="1090950"/>
                  </a:lnTo>
                  <a:lnTo>
                    <a:pt x="526598" y="1086453"/>
                  </a:lnTo>
                  <a:lnTo>
                    <a:pt x="530881" y="1082382"/>
                  </a:lnTo>
                  <a:lnTo>
                    <a:pt x="535843" y="1082259"/>
                  </a:lnTo>
                  <a:lnTo>
                    <a:pt x="538562" y="1085542"/>
                  </a:lnTo>
                  <a:lnTo>
                    <a:pt x="541250" y="1087365"/>
                  </a:lnTo>
                  <a:lnTo>
                    <a:pt x="541188" y="1090414"/>
                  </a:lnTo>
                  <a:lnTo>
                    <a:pt x="538463" y="1092164"/>
                  </a:lnTo>
                  <a:lnTo>
                    <a:pt x="535447" y="1095601"/>
                  </a:lnTo>
                  <a:close/>
                </a:path>
                <a:path w="2330450" h="1436370" extrusionOk="0">
                  <a:moveTo>
                    <a:pt x="958081" y="1095435"/>
                  </a:moveTo>
                  <a:lnTo>
                    <a:pt x="953996" y="1091172"/>
                  </a:lnTo>
                  <a:lnTo>
                    <a:pt x="953872" y="1086219"/>
                  </a:lnTo>
                  <a:lnTo>
                    <a:pt x="957166" y="1083515"/>
                  </a:lnTo>
                  <a:lnTo>
                    <a:pt x="959001" y="1080835"/>
                  </a:lnTo>
                  <a:lnTo>
                    <a:pt x="962054" y="1080891"/>
                  </a:lnTo>
                  <a:lnTo>
                    <a:pt x="963809" y="1083614"/>
                  </a:lnTo>
                  <a:lnTo>
                    <a:pt x="967264" y="1086614"/>
                  </a:lnTo>
                  <a:lnTo>
                    <a:pt x="966448" y="1091517"/>
                  </a:lnTo>
                  <a:lnTo>
                    <a:pt x="962598" y="1094819"/>
                  </a:lnTo>
                  <a:lnTo>
                    <a:pt x="958081" y="1095435"/>
                  </a:lnTo>
                  <a:close/>
                </a:path>
                <a:path w="2330450" h="1436370" extrusionOk="0">
                  <a:moveTo>
                    <a:pt x="1019116" y="1097018"/>
                  </a:moveTo>
                  <a:lnTo>
                    <a:pt x="1014179" y="1096334"/>
                  </a:lnTo>
                  <a:lnTo>
                    <a:pt x="1010762" y="1092583"/>
                  </a:lnTo>
                  <a:lnTo>
                    <a:pt x="1010039" y="1088092"/>
                  </a:lnTo>
                  <a:lnTo>
                    <a:pt x="1014197" y="1083922"/>
                  </a:lnTo>
                  <a:lnTo>
                    <a:pt x="1019153" y="1083657"/>
                  </a:lnTo>
                  <a:lnTo>
                    <a:pt x="1021959" y="1086872"/>
                  </a:lnTo>
                  <a:lnTo>
                    <a:pt x="1024684" y="1088628"/>
                  </a:lnTo>
                  <a:lnTo>
                    <a:pt x="1024721" y="1091683"/>
                  </a:lnTo>
                  <a:lnTo>
                    <a:pt x="1022033" y="1093500"/>
                  </a:lnTo>
                  <a:lnTo>
                    <a:pt x="1019116" y="1097018"/>
                  </a:lnTo>
                  <a:close/>
                </a:path>
                <a:path w="2330450" h="1436370" extrusionOk="0">
                  <a:moveTo>
                    <a:pt x="1075054" y="1098638"/>
                  </a:moveTo>
                  <a:lnTo>
                    <a:pt x="1070172" y="1097671"/>
                  </a:lnTo>
                  <a:lnTo>
                    <a:pt x="1066996" y="1093697"/>
                  </a:lnTo>
                  <a:lnTo>
                    <a:pt x="1066557" y="1089170"/>
                  </a:lnTo>
                  <a:lnTo>
                    <a:pt x="1070963" y="1085252"/>
                  </a:lnTo>
                  <a:lnTo>
                    <a:pt x="1075919" y="1085314"/>
                  </a:lnTo>
                  <a:lnTo>
                    <a:pt x="1078521" y="1088689"/>
                  </a:lnTo>
                  <a:lnTo>
                    <a:pt x="1081135" y="1090611"/>
                  </a:lnTo>
                  <a:lnTo>
                    <a:pt x="1080974" y="1093648"/>
                  </a:lnTo>
                  <a:lnTo>
                    <a:pt x="1078181" y="1095305"/>
                  </a:lnTo>
                  <a:lnTo>
                    <a:pt x="1075054" y="1098638"/>
                  </a:lnTo>
                  <a:close/>
                </a:path>
                <a:path w="2330450" h="1436370" extrusionOk="0">
                  <a:moveTo>
                    <a:pt x="1130615" y="1101200"/>
                  </a:moveTo>
                  <a:lnTo>
                    <a:pt x="1127574" y="1101046"/>
                  </a:lnTo>
                  <a:lnTo>
                    <a:pt x="1125906" y="1098262"/>
                  </a:lnTo>
                  <a:lnTo>
                    <a:pt x="1122563" y="1095139"/>
                  </a:lnTo>
                  <a:lnTo>
                    <a:pt x="1123539" y="1090272"/>
                  </a:lnTo>
                  <a:lnTo>
                    <a:pt x="1127525" y="1087112"/>
                  </a:lnTo>
                  <a:lnTo>
                    <a:pt x="1132061" y="1086669"/>
                  </a:lnTo>
                  <a:lnTo>
                    <a:pt x="1135991" y="1091061"/>
                  </a:lnTo>
                  <a:lnTo>
                    <a:pt x="1135929" y="1096001"/>
                  </a:lnTo>
                  <a:lnTo>
                    <a:pt x="1132542" y="1098588"/>
                  </a:lnTo>
                  <a:lnTo>
                    <a:pt x="1130615" y="1101200"/>
                  </a:lnTo>
                  <a:close/>
                </a:path>
                <a:path w="2330450" h="1436370" extrusionOk="0">
                  <a:moveTo>
                    <a:pt x="759655" y="1101422"/>
                  </a:moveTo>
                  <a:lnTo>
                    <a:pt x="754705" y="1100800"/>
                  </a:lnTo>
                  <a:lnTo>
                    <a:pt x="751244" y="1097085"/>
                  </a:lnTo>
                  <a:lnTo>
                    <a:pt x="750472" y="1092601"/>
                  </a:lnTo>
                  <a:lnTo>
                    <a:pt x="754587" y="1088375"/>
                  </a:lnTo>
                  <a:lnTo>
                    <a:pt x="759537" y="1088073"/>
                  </a:lnTo>
                  <a:lnTo>
                    <a:pt x="762374" y="1091258"/>
                  </a:lnTo>
                  <a:lnTo>
                    <a:pt x="765124" y="1092983"/>
                  </a:lnTo>
                  <a:lnTo>
                    <a:pt x="765198" y="1096032"/>
                  </a:lnTo>
                  <a:lnTo>
                    <a:pt x="762534" y="1097880"/>
                  </a:lnTo>
                  <a:lnTo>
                    <a:pt x="759655" y="1101422"/>
                  </a:lnTo>
                  <a:close/>
                </a:path>
                <a:path w="2330450" h="1436370" extrusionOk="0">
                  <a:moveTo>
                    <a:pt x="1183512" y="1101348"/>
                  </a:moveTo>
                  <a:lnTo>
                    <a:pt x="1179421" y="1097086"/>
                  </a:lnTo>
                  <a:lnTo>
                    <a:pt x="1179303" y="1092133"/>
                  </a:lnTo>
                  <a:lnTo>
                    <a:pt x="1182597" y="1089429"/>
                  </a:lnTo>
                  <a:lnTo>
                    <a:pt x="1184426" y="1086749"/>
                  </a:lnTo>
                  <a:lnTo>
                    <a:pt x="1187485" y="1086805"/>
                  </a:lnTo>
                  <a:lnTo>
                    <a:pt x="1189240" y="1089527"/>
                  </a:lnTo>
                  <a:lnTo>
                    <a:pt x="1192688" y="1092527"/>
                  </a:lnTo>
                  <a:lnTo>
                    <a:pt x="1191879" y="1097437"/>
                  </a:lnTo>
                  <a:lnTo>
                    <a:pt x="1188023" y="1100732"/>
                  </a:lnTo>
                  <a:lnTo>
                    <a:pt x="1183512" y="1101348"/>
                  </a:lnTo>
                  <a:close/>
                </a:path>
                <a:path w="2330450" h="1436370" extrusionOk="0">
                  <a:moveTo>
                    <a:pt x="815790" y="1102987"/>
                  </a:moveTo>
                  <a:lnTo>
                    <a:pt x="810865" y="1102204"/>
                  </a:lnTo>
                  <a:lnTo>
                    <a:pt x="807534" y="1098373"/>
                  </a:lnTo>
                  <a:lnTo>
                    <a:pt x="806897" y="1093882"/>
                  </a:lnTo>
                  <a:lnTo>
                    <a:pt x="811155" y="1089792"/>
                  </a:lnTo>
                  <a:lnTo>
                    <a:pt x="816117" y="1089638"/>
                  </a:lnTo>
                  <a:lnTo>
                    <a:pt x="818849" y="1092903"/>
                  </a:lnTo>
                  <a:lnTo>
                    <a:pt x="821537" y="1094720"/>
                  </a:lnTo>
                  <a:lnTo>
                    <a:pt x="821506" y="1097769"/>
                  </a:lnTo>
                  <a:lnTo>
                    <a:pt x="818787" y="1099537"/>
                  </a:lnTo>
                  <a:lnTo>
                    <a:pt x="815790" y="1102987"/>
                  </a:lnTo>
                  <a:close/>
                </a:path>
                <a:path w="2330450" h="1436370" extrusionOk="0">
                  <a:moveTo>
                    <a:pt x="871486" y="1105562"/>
                  </a:moveTo>
                  <a:lnTo>
                    <a:pt x="868427" y="1105561"/>
                  </a:lnTo>
                  <a:lnTo>
                    <a:pt x="866629" y="1102863"/>
                  </a:lnTo>
                  <a:lnTo>
                    <a:pt x="863132" y="1099925"/>
                  </a:lnTo>
                  <a:lnTo>
                    <a:pt x="863873" y="1095003"/>
                  </a:lnTo>
                  <a:lnTo>
                    <a:pt x="867667" y="1091640"/>
                  </a:lnTo>
                  <a:lnTo>
                    <a:pt x="872172" y="1090963"/>
                  </a:lnTo>
                  <a:lnTo>
                    <a:pt x="876325" y="1095157"/>
                  </a:lnTo>
                  <a:lnTo>
                    <a:pt x="876529" y="1100098"/>
                  </a:lnTo>
                  <a:lnTo>
                    <a:pt x="873278" y="1102863"/>
                  </a:lnTo>
                  <a:lnTo>
                    <a:pt x="871486" y="1105562"/>
                  </a:lnTo>
                  <a:close/>
                </a:path>
                <a:path w="2330450" h="1436370" extrusionOk="0">
                  <a:moveTo>
                    <a:pt x="924865" y="1107058"/>
                  </a:moveTo>
                  <a:lnTo>
                    <a:pt x="923042" y="1104379"/>
                  </a:lnTo>
                  <a:lnTo>
                    <a:pt x="919520" y="1101477"/>
                  </a:lnTo>
                  <a:lnTo>
                    <a:pt x="920206" y="1096549"/>
                  </a:lnTo>
                  <a:lnTo>
                    <a:pt x="923963" y="1093143"/>
                  </a:lnTo>
                  <a:lnTo>
                    <a:pt x="928468" y="1092422"/>
                  </a:lnTo>
                  <a:lnTo>
                    <a:pt x="932652" y="1096568"/>
                  </a:lnTo>
                  <a:lnTo>
                    <a:pt x="932918" y="1101502"/>
                  </a:lnTo>
                  <a:lnTo>
                    <a:pt x="929692" y="1104299"/>
                  </a:lnTo>
                  <a:lnTo>
                    <a:pt x="927931" y="1107015"/>
                  </a:lnTo>
                  <a:lnTo>
                    <a:pt x="924865" y="1107058"/>
                  </a:lnTo>
                  <a:close/>
                </a:path>
                <a:path w="2330450" h="1436370" extrusionOk="0">
                  <a:moveTo>
                    <a:pt x="553578" y="1107367"/>
                  </a:moveTo>
                  <a:lnTo>
                    <a:pt x="549252" y="1103375"/>
                  </a:lnTo>
                  <a:lnTo>
                    <a:pt x="548832" y="1098447"/>
                  </a:lnTo>
                  <a:lnTo>
                    <a:pt x="551965" y="1095546"/>
                  </a:lnTo>
                  <a:lnTo>
                    <a:pt x="553640" y="1092767"/>
                  </a:lnTo>
                  <a:lnTo>
                    <a:pt x="556680" y="1092626"/>
                  </a:lnTo>
                  <a:lnTo>
                    <a:pt x="558602" y="1095238"/>
                  </a:lnTo>
                  <a:lnTo>
                    <a:pt x="562223" y="1098022"/>
                  </a:lnTo>
                  <a:lnTo>
                    <a:pt x="561717" y="1102974"/>
                  </a:lnTo>
                  <a:lnTo>
                    <a:pt x="558064" y="1106510"/>
                  </a:lnTo>
                  <a:lnTo>
                    <a:pt x="553578" y="1107367"/>
                  </a:lnTo>
                  <a:close/>
                </a:path>
                <a:path w="2330450" h="1436370" extrusionOk="0">
                  <a:moveTo>
                    <a:pt x="981223" y="1108537"/>
                  </a:moveTo>
                  <a:lnTo>
                    <a:pt x="979400" y="1105857"/>
                  </a:lnTo>
                  <a:lnTo>
                    <a:pt x="975878" y="1102950"/>
                  </a:lnTo>
                  <a:lnTo>
                    <a:pt x="976558" y="1098022"/>
                  </a:lnTo>
                  <a:lnTo>
                    <a:pt x="980321" y="1094621"/>
                  </a:lnTo>
                  <a:lnTo>
                    <a:pt x="984826" y="1093901"/>
                  </a:lnTo>
                  <a:lnTo>
                    <a:pt x="989009" y="1098046"/>
                  </a:lnTo>
                  <a:lnTo>
                    <a:pt x="989275" y="1102980"/>
                  </a:lnTo>
                  <a:lnTo>
                    <a:pt x="986050" y="1105777"/>
                  </a:lnTo>
                  <a:lnTo>
                    <a:pt x="984288" y="1108494"/>
                  </a:lnTo>
                  <a:lnTo>
                    <a:pt x="981223" y="1108537"/>
                  </a:lnTo>
                  <a:close/>
                </a:path>
                <a:path w="2330450" h="1436370" extrusionOk="0">
                  <a:moveTo>
                    <a:pt x="1041258" y="1108882"/>
                  </a:moveTo>
                  <a:lnTo>
                    <a:pt x="1036326" y="1108124"/>
                  </a:lnTo>
                  <a:lnTo>
                    <a:pt x="1032971" y="1104323"/>
                  </a:lnTo>
                  <a:lnTo>
                    <a:pt x="1032310" y="1099827"/>
                  </a:lnTo>
                  <a:lnTo>
                    <a:pt x="1036543" y="1095712"/>
                  </a:lnTo>
                  <a:lnTo>
                    <a:pt x="1041505" y="1095539"/>
                  </a:lnTo>
                  <a:lnTo>
                    <a:pt x="1044261" y="1098792"/>
                  </a:lnTo>
                  <a:lnTo>
                    <a:pt x="1046968" y="1100584"/>
                  </a:lnTo>
                  <a:lnTo>
                    <a:pt x="1046943" y="1103627"/>
                  </a:lnTo>
                  <a:lnTo>
                    <a:pt x="1044230" y="1105408"/>
                  </a:lnTo>
                  <a:lnTo>
                    <a:pt x="1041258" y="1108882"/>
                  </a:lnTo>
                  <a:close/>
                </a:path>
                <a:path w="2330450" h="1436370" extrusionOk="0">
                  <a:moveTo>
                    <a:pt x="1097300" y="1110465"/>
                  </a:moveTo>
                  <a:lnTo>
                    <a:pt x="1092412" y="1109498"/>
                  </a:lnTo>
                  <a:lnTo>
                    <a:pt x="1089242" y="1105525"/>
                  </a:lnTo>
                  <a:lnTo>
                    <a:pt x="1088803" y="1100997"/>
                  </a:lnTo>
                  <a:lnTo>
                    <a:pt x="1093209" y="1097079"/>
                  </a:lnTo>
                  <a:lnTo>
                    <a:pt x="1098166" y="1097141"/>
                  </a:lnTo>
                  <a:lnTo>
                    <a:pt x="1100767" y="1100517"/>
                  </a:lnTo>
                  <a:lnTo>
                    <a:pt x="1103381" y="1102438"/>
                  </a:lnTo>
                  <a:lnTo>
                    <a:pt x="1103220" y="1105475"/>
                  </a:lnTo>
                  <a:lnTo>
                    <a:pt x="1100427" y="1107132"/>
                  </a:lnTo>
                  <a:lnTo>
                    <a:pt x="1097300" y="1110465"/>
                  </a:lnTo>
                  <a:close/>
                </a:path>
                <a:path w="2330450" h="1436370" extrusionOk="0">
                  <a:moveTo>
                    <a:pt x="725241" y="1111882"/>
                  </a:moveTo>
                  <a:lnTo>
                    <a:pt x="720322" y="1111032"/>
                  </a:lnTo>
                  <a:lnTo>
                    <a:pt x="717040" y="1107175"/>
                  </a:lnTo>
                  <a:lnTo>
                    <a:pt x="716453" y="1102672"/>
                  </a:lnTo>
                  <a:lnTo>
                    <a:pt x="720760" y="1098625"/>
                  </a:lnTo>
                  <a:lnTo>
                    <a:pt x="725729" y="1098539"/>
                  </a:lnTo>
                  <a:lnTo>
                    <a:pt x="728423" y="1101841"/>
                  </a:lnTo>
                  <a:lnTo>
                    <a:pt x="731099" y="1103689"/>
                  </a:lnTo>
                  <a:lnTo>
                    <a:pt x="731018" y="1106726"/>
                  </a:lnTo>
                  <a:lnTo>
                    <a:pt x="728281" y="1108463"/>
                  </a:lnTo>
                  <a:lnTo>
                    <a:pt x="725241" y="1111882"/>
                  </a:lnTo>
                  <a:close/>
                </a:path>
                <a:path w="2330450" h="1436370" extrusionOk="0">
                  <a:moveTo>
                    <a:pt x="1152954" y="1113009"/>
                  </a:moveTo>
                  <a:lnTo>
                    <a:pt x="1149907" y="1112892"/>
                  </a:lnTo>
                  <a:lnTo>
                    <a:pt x="1148214" y="1110126"/>
                  </a:lnTo>
                  <a:lnTo>
                    <a:pt x="1144834" y="1107046"/>
                  </a:lnTo>
                  <a:lnTo>
                    <a:pt x="1145754" y="1102155"/>
                  </a:lnTo>
                  <a:lnTo>
                    <a:pt x="1149697" y="1098958"/>
                  </a:lnTo>
                  <a:lnTo>
                    <a:pt x="1154233" y="1098459"/>
                  </a:lnTo>
                  <a:lnTo>
                    <a:pt x="1158206" y="1102814"/>
                  </a:lnTo>
                  <a:lnTo>
                    <a:pt x="1158212" y="1107754"/>
                  </a:lnTo>
                  <a:lnTo>
                    <a:pt x="1154851" y="1110385"/>
                  </a:lnTo>
                  <a:lnTo>
                    <a:pt x="1152954" y="1113009"/>
                  </a:lnTo>
                  <a:close/>
                </a:path>
                <a:path w="2330450" h="1436370" extrusionOk="0">
                  <a:moveTo>
                    <a:pt x="781951" y="1113237"/>
                  </a:moveTo>
                  <a:lnTo>
                    <a:pt x="776995" y="1112645"/>
                  </a:lnTo>
                  <a:lnTo>
                    <a:pt x="773509" y="1108950"/>
                  </a:lnTo>
                  <a:lnTo>
                    <a:pt x="772718" y="1104471"/>
                  </a:lnTo>
                  <a:lnTo>
                    <a:pt x="776803" y="1100215"/>
                  </a:lnTo>
                  <a:lnTo>
                    <a:pt x="781747" y="1099888"/>
                  </a:lnTo>
                  <a:lnTo>
                    <a:pt x="784608" y="1103054"/>
                  </a:lnTo>
                  <a:lnTo>
                    <a:pt x="787364" y="1104767"/>
                  </a:lnTo>
                  <a:lnTo>
                    <a:pt x="787463" y="1107810"/>
                  </a:lnTo>
                  <a:lnTo>
                    <a:pt x="784806" y="1109676"/>
                  </a:lnTo>
                  <a:lnTo>
                    <a:pt x="781951" y="1113237"/>
                  </a:lnTo>
                  <a:close/>
                </a:path>
                <a:path w="2330450" h="1436370" extrusionOk="0">
                  <a:moveTo>
                    <a:pt x="838426" y="1114660"/>
                  </a:moveTo>
                  <a:lnTo>
                    <a:pt x="833463" y="1114161"/>
                  </a:lnTo>
                  <a:lnTo>
                    <a:pt x="829910" y="1110520"/>
                  </a:lnTo>
                  <a:lnTo>
                    <a:pt x="829045" y="1106054"/>
                  </a:lnTo>
                  <a:lnTo>
                    <a:pt x="833056" y="1101736"/>
                  </a:lnTo>
                  <a:lnTo>
                    <a:pt x="837993" y="1101324"/>
                  </a:lnTo>
                  <a:lnTo>
                    <a:pt x="840904" y="1104440"/>
                  </a:lnTo>
                  <a:lnTo>
                    <a:pt x="843691" y="1106110"/>
                  </a:lnTo>
                  <a:lnTo>
                    <a:pt x="843845" y="1109141"/>
                  </a:lnTo>
                  <a:lnTo>
                    <a:pt x="841219" y="1111056"/>
                  </a:lnTo>
                  <a:lnTo>
                    <a:pt x="838426" y="1114660"/>
                  </a:lnTo>
                  <a:close/>
                </a:path>
                <a:path w="2330450" h="1436370" extrusionOk="0">
                  <a:moveTo>
                    <a:pt x="894159" y="1116372"/>
                  </a:moveTo>
                  <a:lnTo>
                    <a:pt x="889265" y="1115424"/>
                  </a:lnTo>
                  <a:lnTo>
                    <a:pt x="886076" y="1111475"/>
                  </a:lnTo>
                  <a:lnTo>
                    <a:pt x="885607" y="1106954"/>
                  </a:lnTo>
                  <a:lnTo>
                    <a:pt x="889988" y="1103011"/>
                  </a:lnTo>
                  <a:lnTo>
                    <a:pt x="894944" y="1103036"/>
                  </a:lnTo>
                  <a:lnTo>
                    <a:pt x="897564" y="1106393"/>
                  </a:lnTo>
                  <a:lnTo>
                    <a:pt x="900190" y="1108303"/>
                  </a:lnTo>
                  <a:lnTo>
                    <a:pt x="900048" y="1111340"/>
                  </a:lnTo>
                  <a:lnTo>
                    <a:pt x="897268" y="1113015"/>
                  </a:lnTo>
                  <a:lnTo>
                    <a:pt x="894159" y="1116372"/>
                  </a:lnTo>
                  <a:close/>
                </a:path>
                <a:path w="2330450" h="1436370" extrusionOk="0">
                  <a:moveTo>
                    <a:pt x="523929" y="1117654"/>
                  </a:moveTo>
                  <a:lnTo>
                    <a:pt x="518966" y="1117099"/>
                  </a:lnTo>
                  <a:lnTo>
                    <a:pt x="515463" y="1113422"/>
                  </a:lnTo>
                  <a:lnTo>
                    <a:pt x="514647" y="1108943"/>
                  </a:lnTo>
                  <a:lnTo>
                    <a:pt x="518707" y="1104668"/>
                  </a:lnTo>
                  <a:lnTo>
                    <a:pt x="523650" y="1104311"/>
                  </a:lnTo>
                  <a:lnTo>
                    <a:pt x="526530" y="1107465"/>
                  </a:lnTo>
                  <a:lnTo>
                    <a:pt x="529299" y="1109159"/>
                  </a:lnTo>
                  <a:lnTo>
                    <a:pt x="529404" y="1112196"/>
                  </a:lnTo>
                  <a:lnTo>
                    <a:pt x="526765" y="1114081"/>
                  </a:lnTo>
                  <a:lnTo>
                    <a:pt x="523929" y="1117654"/>
                  </a:lnTo>
                  <a:close/>
                </a:path>
                <a:path w="2330450" h="1436370" extrusionOk="0">
                  <a:moveTo>
                    <a:pt x="950548" y="1117832"/>
                  </a:moveTo>
                  <a:lnTo>
                    <a:pt x="945647" y="1116908"/>
                  </a:lnTo>
                  <a:lnTo>
                    <a:pt x="942440" y="1112978"/>
                  </a:lnTo>
                  <a:lnTo>
                    <a:pt x="941940" y="1108463"/>
                  </a:lnTo>
                  <a:lnTo>
                    <a:pt x="946309" y="1104496"/>
                  </a:lnTo>
                  <a:lnTo>
                    <a:pt x="951265" y="1104496"/>
                  </a:lnTo>
                  <a:lnTo>
                    <a:pt x="953903" y="1107841"/>
                  </a:lnTo>
                  <a:lnTo>
                    <a:pt x="956542" y="1109732"/>
                  </a:lnTo>
                  <a:lnTo>
                    <a:pt x="956418" y="1112775"/>
                  </a:lnTo>
                  <a:lnTo>
                    <a:pt x="953644" y="1114463"/>
                  </a:lnTo>
                  <a:lnTo>
                    <a:pt x="950548" y="1117832"/>
                  </a:lnTo>
                  <a:close/>
                </a:path>
                <a:path w="2330450" h="1436370" extrusionOk="0">
                  <a:moveTo>
                    <a:pt x="579743" y="1119323"/>
                  </a:moveTo>
                  <a:lnTo>
                    <a:pt x="574848" y="1118380"/>
                  </a:lnTo>
                  <a:lnTo>
                    <a:pt x="571660" y="1114432"/>
                  </a:lnTo>
                  <a:lnTo>
                    <a:pt x="571190" y="1109910"/>
                  </a:lnTo>
                  <a:lnTo>
                    <a:pt x="575571" y="1105962"/>
                  </a:lnTo>
                  <a:lnTo>
                    <a:pt x="580527" y="1105993"/>
                  </a:lnTo>
                  <a:lnTo>
                    <a:pt x="583147" y="1109344"/>
                  </a:lnTo>
                  <a:lnTo>
                    <a:pt x="585774" y="1111253"/>
                  </a:lnTo>
                  <a:lnTo>
                    <a:pt x="585632" y="1114296"/>
                  </a:lnTo>
                  <a:lnTo>
                    <a:pt x="582851" y="1115966"/>
                  </a:lnTo>
                  <a:lnTo>
                    <a:pt x="579743" y="1119323"/>
                  </a:lnTo>
                  <a:close/>
                </a:path>
                <a:path w="2330450" h="1436370" extrusionOk="0">
                  <a:moveTo>
                    <a:pt x="1002846" y="1119163"/>
                  </a:moveTo>
                  <a:lnTo>
                    <a:pt x="998582" y="1115091"/>
                  </a:lnTo>
                  <a:lnTo>
                    <a:pt x="998248" y="1110163"/>
                  </a:lnTo>
                  <a:lnTo>
                    <a:pt x="1001424" y="1107311"/>
                  </a:lnTo>
                  <a:lnTo>
                    <a:pt x="1003142" y="1104564"/>
                  </a:lnTo>
                  <a:lnTo>
                    <a:pt x="1006201" y="1104471"/>
                  </a:lnTo>
                  <a:lnTo>
                    <a:pt x="1008073" y="1107108"/>
                  </a:lnTo>
                  <a:lnTo>
                    <a:pt x="1011639" y="1109960"/>
                  </a:lnTo>
                  <a:lnTo>
                    <a:pt x="1011052" y="1114900"/>
                  </a:lnTo>
                  <a:lnTo>
                    <a:pt x="1007338" y="1118374"/>
                  </a:lnTo>
                  <a:lnTo>
                    <a:pt x="1002846" y="1119163"/>
                  </a:lnTo>
                  <a:close/>
                </a:path>
                <a:path w="2330450" h="1436370" extrusionOk="0">
                  <a:moveTo>
                    <a:pt x="1062392" y="1121892"/>
                  </a:moveTo>
                  <a:lnTo>
                    <a:pt x="1059352" y="1121731"/>
                  </a:lnTo>
                  <a:lnTo>
                    <a:pt x="1057683" y="1118947"/>
                  </a:lnTo>
                  <a:lnTo>
                    <a:pt x="1054340" y="1115830"/>
                  </a:lnTo>
                  <a:lnTo>
                    <a:pt x="1055316" y="1110964"/>
                  </a:lnTo>
                  <a:lnTo>
                    <a:pt x="1059302" y="1107798"/>
                  </a:lnTo>
                  <a:lnTo>
                    <a:pt x="1063838" y="1107360"/>
                  </a:lnTo>
                  <a:lnTo>
                    <a:pt x="1067768" y="1111752"/>
                  </a:lnTo>
                  <a:lnTo>
                    <a:pt x="1067706" y="1116693"/>
                  </a:lnTo>
                  <a:lnTo>
                    <a:pt x="1064320" y="1119286"/>
                  </a:lnTo>
                  <a:lnTo>
                    <a:pt x="1062392" y="1121892"/>
                  </a:lnTo>
                  <a:close/>
                </a:path>
                <a:path w="2330450" h="1436370" extrusionOk="0">
                  <a:moveTo>
                    <a:pt x="1115629" y="1122144"/>
                  </a:moveTo>
                  <a:lnTo>
                    <a:pt x="1111322" y="1118122"/>
                  </a:lnTo>
                  <a:lnTo>
                    <a:pt x="1110939" y="1113194"/>
                  </a:lnTo>
                  <a:lnTo>
                    <a:pt x="1114090" y="1110311"/>
                  </a:lnTo>
                  <a:lnTo>
                    <a:pt x="1115777" y="1107539"/>
                  </a:lnTo>
                  <a:lnTo>
                    <a:pt x="1118824" y="1107422"/>
                  </a:lnTo>
                  <a:lnTo>
                    <a:pt x="1120727" y="1110046"/>
                  </a:lnTo>
                  <a:lnTo>
                    <a:pt x="1124330" y="1112855"/>
                  </a:lnTo>
                  <a:lnTo>
                    <a:pt x="1123792" y="1117801"/>
                  </a:lnTo>
                  <a:lnTo>
                    <a:pt x="1120122" y="1121313"/>
                  </a:lnTo>
                  <a:lnTo>
                    <a:pt x="1115629" y="1122144"/>
                  </a:lnTo>
                  <a:close/>
                </a:path>
                <a:path w="2330450" h="1436370" extrusionOk="0">
                  <a:moveTo>
                    <a:pt x="747648" y="1123653"/>
                  </a:moveTo>
                  <a:lnTo>
                    <a:pt x="742710" y="1122920"/>
                  </a:lnTo>
                  <a:lnTo>
                    <a:pt x="739336" y="1119132"/>
                  </a:lnTo>
                  <a:lnTo>
                    <a:pt x="738656" y="1114641"/>
                  </a:lnTo>
                  <a:lnTo>
                    <a:pt x="742865" y="1110508"/>
                  </a:lnTo>
                  <a:lnTo>
                    <a:pt x="747821" y="1110305"/>
                  </a:lnTo>
                  <a:lnTo>
                    <a:pt x="750589" y="1113539"/>
                  </a:lnTo>
                  <a:lnTo>
                    <a:pt x="753296" y="1115325"/>
                  </a:lnTo>
                  <a:lnTo>
                    <a:pt x="753302" y="1118374"/>
                  </a:lnTo>
                  <a:lnTo>
                    <a:pt x="750602" y="1120167"/>
                  </a:lnTo>
                  <a:lnTo>
                    <a:pt x="747648" y="1123653"/>
                  </a:lnTo>
                  <a:close/>
                </a:path>
                <a:path w="2330450" h="1436370" extrusionOk="0">
                  <a:moveTo>
                    <a:pt x="1176257" y="1123653"/>
                  </a:moveTo>
                  <a:lnTo>
                    <a:pt x="1171319" y="1122920"/>
                  </a:lnTo>
                  <a:lnTo>
                    <a:pt x="1167945" y="1119132"/>
                  </a:lnTo>
                  <a:lnTo>
                    <a:pt x="1167266" y="1114641"/>
                  </a:lnTo>
                  <a:lnTo>
                    <a:pt x="1171480" y="1110508"/>
                  </a:lnTo>
                  <a:lnTo>
                    <a:pt x="1176430" y="1110305"/>
                  </a:lnTo>
                  <a:lnTo>
                    <a:pt x="1179204" y="1113539"/>
                  </a:lnTo>
                  <a:lnTo>
                    <a:pt x="1181911" y="1115325"/>
                  </a:lnTo>
                  <a:lnTo>
                    <a:pt x="1181917" y="1118374"/>
                  </a:lnTo>
                  <a:lnTo>
                    <a:pt x="1179211" y="1120167"/>
                  </a:lnTo>
                  <a:lnTo>
                    <a:pt x="1176257" y="1123653"/>
                  </a:lnTo>
                  <a:close/>
                </a:path>
                <a:path w="2330450" h="1436370" extrusionOk="0">
                  <a:moveTo>
                    <a:pt x="803764" y="1125206"/>
                  </a:moveTo>
                  <a:lnTo>
                    <a:pt x="798858" y="1124312"/>
                  </a:lnTo>
                  <a:lnTo>
                    <a:pt x="795626" y="1120407"/>
                  </a:lnTo>
                  <a:lnTo>
                    <a:pt x="795088" y="1115892"/>
                  </a:lnTo>
                  <a:lnTo>
                    <a:pt x="799439" y="1111906"/>
                  </a:lnTo>
                  <a:lnTo>
                    <a:pt x="804407" y="1111875"/>
                  </a:lnTo>
                  <a:lnTo>
                    <a:pt x="807064" y="1115202"/>
                  </a:lnTo>
                  <a:lnTo>
                    <a:pt x="809709" y="1117081"/>
                  </a:lnTo>
                  <a:lnTo>
                    <a:pt x="809604" y="1120117"/>
                  </a:lnTo>
                  <a:lnTo>
                    <a:pt x="806842" y="1121824"/>
                  </a:lnTo>
                  <a:lnTo>
                    <a:pt x="803764" y="1125206"/>
                  </a:lnTo>
                  <a:close/>
                </a:path>
                <a:path w="2330450" h="1436370" extrusionOk="0">
                  <a:moveTo>
                    <a:pt x="1117087" y="1065953"/>
                  </a:moveTo>
                  <a:lnTo>
                    <a:pt x="1112799" y="1061912"/>
                  </a:lnTo>
                  <a:lnTo>
                    <a:pt x="1112440" y="1056978"/>
                  </a:lnTo>
                  <a:lnTo>
                    <a:pt x="1115598" y="1054114"/>
                  </a:lnTo>
                  <a:lnTo>
                    <a:pt x="1117304" y="1051354"/>
                  </a:lnTo>
                  <a:lnTo>
                    <a:pt x="1120356" y="1051249"/>
                  </a:lnTo>
                  <a:lnTo>
                    <a:pt x="1122241" y="1053880"/>
                  </a:lnTo>
                  <a:lnTo>
                    <a:pt x="1125832" y="1056707"/>
                  </a:lnTo>
                  <a:lnTo>
                    <a:pt x="1125269" y="1061653"/>
                  </a:lnTo>
                  <a:lnTo>
                    <a:pt x="1121580" y="1065146"/>
                  </a:lnTo>
                  <a:lnTo>
                    <a:pt x="1117087" y="1065953"/>
                  </a:lnTo>
                  <a:close/>
                </a:path>
                <a:path w="2330450" h="1436370" extrusionOk="0">
                  <a:moveTo>
                    <a:pt x="745411" y="1068620"/>
                  </a:moveTo>
                  <a:lnTo>
                    <a:pt x="743588" y="1065941"/>
                  </a:lnTo>
                  <a:lnTo>
                    <a:pt x="740065" y="1063039"/>
                  </a:lnTo>
                  <a:lnTo>
                    <a:pt x="740745" y="1058111"/>
                  </a:lnTo>
                  <a:lnTo>
                    <a:pt x="744508" y="1054705"/>
                  </a:lnTo>
                  <a:lnTo>
                    <a:pt x="749007" y="1053984"/>
                  </a:lnTo>
                  <a:lnTo>
                    <a:pt x="753197" y="1058130"/>
                  </a:lnTo>
                  <a:lnTo>
                    <a:pt x="753456" y="1063064"/>
                  </a:lnTo>
                  <a:lnTo>
                    <a:pt x="750237" y="1065867"/>
                  </a:lnTo>
                  <a:lnTo>
                    <a:pt x="748476" y="1068583"/>
                  </a:lnTo>
                  <a:lnTo>
                    <a:pt x="745411" y="1068620"/>
                  </a:lnTo>
                  <a:close/>
                </a:path>
                <a:path w="2330450" h="1436370" extrusionOk="0">
                  <a:moveTo>
                    <a:pt x="1177975" y="1067389"/>
                  </a:moveTo>
                  <a:lnTo>
                    <a:pt x="1173013" y="1066828"/>
                  </a:lnTo>
                  <a:lnTo>
                    <a:pt x="1169509" y="1063150"/>
                  </a:lnTo>
                  <a:lnTo>
                    <a:pt x="1168699" y="1058672"/>
                  </a:lnTo>
                  <a:lnTo>
                    <a:pt x="1172753" y="1054397"/>
                  </a:lnTo>
                  <a:lnTo>
                    <a:pt x="1177697" y="1054040"/>
                  </a:lnTo>
                  <a:lnTo>
                    <a:pt x="1180576" y="1057194"/>
                  </a:lnTo>
                  <a:lnTo>
                    <a:pt x="1183345" y="1058888"/>
                  </a:lnTo>
                  <a:lnTo>
                    <a:pt x="1183450" y="1061925"/>
                  </a:lnTo>
                  <a:lnTo>
                    <a:pt x="1180811" y="1063810"/>
                  </a:lnTo>
                  <a:lnTo>
                    <a:pt x="1177975" y="1067389"/>
                  </a:lnTo>
                  <a:close/>
                </a:path>
                <a:path w="2330450" h="1436370" extrusionOk="0">
                  <a:moveTo>
                    <a:pt x="801768" y="1070099"/>
                  </a:moveTo>
                  <a:lnTo>
                    <a:pt x="799945" y="1067419"/>
                  </a:lnTo>
                  <a:lnTo>
                    <a:pt x="796423" y="1064518"/>
                  </a:lnTo>
                  <a:lnTo>
                    <a:pt x="797109" y="1059590"/>
                  </a:lnTo>
                  <a:lnTo>
                    <a:pt x="800866" y="1056183"/>
                  </a:lnTo>
                  <a:lnTo>
                    <a:pt x="805371" y="1055463"/>
                  </a:lnTo>
                  <a:lnTo>
                    <a:pt x="809555" y="1059608"/>
                  </a:lnTo>
                  <a:lnTo>
                    <a:pt x="809820" y="1064542"/>
                  </a:lnTo>
                  <a:lnTo>
                    <a:pt x="806595" y="1067339"/>
                  </a:lnTo>
                  <a:lnTo>
                    <a:pt x="804833" y="1070056"/>
                  </a:lnTo>
                  <a:lnTo>
                    <a:pt x="801768" y="1070099"/>
                  </a:lnTo>
                  <a:close/>
                </a:path>
                <a:path w="2330450" h="1436370" extrusionOk="0">
                  <a:moveTo>
                    <a:pt x="1232998" y="1070148"/>
                  </a:moveTo>
                  <a:lnTo>
                    <a:pt x="1229951" y="1070006"/>
                  </a:lnTo>
                  <a:lnTo>
                    <a:pt x="1228270" y="1067234"/>
                  </a:lnTo>
                  <a:lnTo>
                    <a:pt x="1224902" y="1064136"/>
                  </a:lnTo>
                  <a:lnTo>
                    <a:pt x="1225848" y="1059251"/>
                  </a:lnTo>
                  <a:lnTo>
                    <a:pt x="1229815" y="1056073"/>
                  </a:lnTo>
                  <a:lnTo>
                    <a:pt x="1234345" y="1055604"/>
                  </a:lnTo>
                  <a:lnTo>
                    <a:pt x="1238306" y="1059978"/>
                  </a:lnTo>
                  <a:lnTo>
                    <a:pt x="1238275" y="1064912"/>
                  </a:lnTo>
                  <a:lnTo>
                    <a:pt x="1234913" y="1067524"/>
                  </a:lnTo>
                  <a:lnTo>
                    <a:pt x="1232998" y="1070148"/>
                  </a:lnTo>
                  <a:close/>
                </a:path>
                <a:path w="2330450" h="1436370" extrusionOk="0">
                  <a:moveTo>
                    <a:pt x="860691" y="1071633"/>
                  </a:moveTo>
                  <a:lnTo>
                    <a:pt x="857644" y="1071472"/>
                  </a:lnTo>
                  <a:lnTo>
                    <a:pt x="855982" y="1068694"/>
                  </a:lnTo>
                  <a:lnTo>
                    <a:pt x="852633" y="1065571"/>
                  </a:lnTo>
                  <a:lnTo>
                    <a:pt x="853615" y="1060705"/>
                  </a:lnTo>
                  <a:lnTo>
                    <a:pt x="857595" y="1057545"/>
                  </a:lnTo>
                  <a:lnTo>
                    <a:pt x="862137" y="1057101"/>
                  </a:lnTo>
                  <a:lnTo>
                    <a:pt x="866061" y="1061493"/>
                  </a:lnTo>
                  <a:lnTo>
                    <a:pt x="866005" y="1066434"/>
                  </a:lnTo>
                  <a:lnTo>
                    <a:pt x="862619" y="1069021"/>
                  </a:lnTo>
                  <a:lnTo>
                    <a:pt x="860691" y="1071633"/>
                  </a:lnTo>
                  <a:close/>
                </a:path>
                <a:path w="2330450" h="1436370" extrusionOk="0">
                  <a:moveTo>
                    <a:pt x="918532" y="1071786"/>
                  </a:moveTo>
                  <a:lnTo>
                    <a:pt x="913563" y="1071300"/>
                  </a:lnTo>
                  <a:lnTo>
                    <a:pt x="909997" y="1067678"/>
                  </a:lnTo>
                  <a:lnTo>
                    <a:pt x="909126" y="1063206"/>
                  </a:lnTo>
                  <a:lnTo>
                    <a:pt x="913112" y="1058875"/>
                  </a:lnTo>
                  <a:lnTo>
                    <a:pt x="918056" y="1058444"/>
                  </a:lnTo>
                  <a:lnTo>
                    <a:pt x="920979" y="1061555"/>
                  </a:lnTo>
                  <a:lnTo>
                    <a:pt x="923772" y="1063218"/>
                  </a:lnTo>
                  <a:lnTo>
                    <a:pt x="923932" y="1066249"/>
                  </a:lnTo>
                  <a:lnTo>
                    <a:pt x="921312" y="1068164"/>
                  </a:lnTo>
                  <a:lnTo>
                    <a:pt x="918532" y="1071786"/>
                  </a:lnTo>
                  <a:close/>
                </a:path>
                <a:path w="2330450" h="1436370" extrusionOk="0">
                  <a:moveTo>
                    <a:pt x="546323" y="1074577"/>
                  </a:moveTo>
                  <a:lnTo>
                    <a:pt x="543277" y="1074442"/>
                  </a:lnTo>
                  <a:lnTo>
                    <a:pt x="541596" y="1071670"/>
                  </a:lnTo>
                  <a:lnTo>
                    <a:pt x="538228" y="1068565"/>
                  </a:lnTo>
                  <a:lnTo>
                    <a:pt x="539174" y="1063686"/>
                  </a:lnTo>
                  <a:lnTo>
                    <a:pt x="543141" y="1060508"/>
                  </a:lnTo>
                  <a:lnTo>
                    <a:pt x="547671" y="1060033"/>
                  </a:lnTo>
                  <a:lnTo>
                    <a:pt x="551625" y="1064407"/>
                  </a:lnTo>
                  <a:lnTo>
                    <a:pt x="551601" y="1069347"/>
                  </a:lnTo>
                  <a:lnTo>
                    <a:pt x="548233" y="1071953"/>
                  </a:lnTo>
                  <a:lnTo>
                    <a:pt x="546323" y="1074577"/>
                  </a:lnTo>
                  <a:close/>
                </a:path>
                <a:path w="2330450" h="1436370" extrusionOk="0">
                  <a:moveTo>
                    <a:pt x="970786" y="1074522"/>
                  </a:moveTo>
                  <a:lnTo>
                    <a:pt x="968975" y="1071836"/>
                  </a:lnTo>
                  <a:lnTo>
                    <a:pt x="965472" y="1068904"/>
                  </a:lnTo>
                  <a:lnTo>
                    <a:pt x="966188" y="1063982"/>
                  </a:lnTo>
                  <a:lnTo>
                    <a:pt x="969970" y="1060606"/>
                  </a:lnTo>
                  <a:lnTo>
                    <a:pt x="974481" y="1059910"/>
                  </a:lnTo>
                  <a:lnTo>
                    <a:pt x="978646" y="1064093"/>
                  </a:lnTo>
                  <a:lnTo>
                    <a:pt x="978863" y="1069027"/>
                  </a:lnTo>
                  <a:lnTo>
                    <a:pt x="975604" y="1071836"/>
                  </a:lnTo>
                  <a:lnTo>
                    <a:pt x="973845" y="1074515"/>
                  </a:lnTo>
                  <a:lnTo>
                    <a:pt x="970786" y="1074522"/>
                  </a:lnTo>
                  <a:close/>
                </a:path>
                <a:path w="2330450" h="1436370" extrusionOk="0">
                  <a:moveTo>
                    <a:pt x="1030888" y="1074879"/>
                  </a:moveTo>
                  <a:lnTo>
                    <a:pt x="1025951" y="1074121"/>
                  </a:lnTo>
                  <a:lnTo>
                    <a:pt x="1022602" y="1070321"/>
                  </a:lnTo>
                  <a:lnTo>
                    <a:pt x="1021934" y="1065824"/>
                  </a:lnTo>
                  <a:lnTo>
                    <a:pt x="1026167" y="1061703"/>
                  </a:lnTo>
                  <a:lnTo>
                    <a:pt x="1031123" y="1061530"/>
                  </a:lnTo>
                  <a:lnTo>
                    <a:pt x="1033879" y="1064783"/>
                  </a:lnTo>
                  <a:lnTo>
                    <a:pt x="1036586" y="1066581"/>
                  </a:lnTo>
                  <a:lnTo>
                    <a:pt x="1036574" y="1069624"/>
                  </a:lnTo>
                  <a:lnTo>
                    <a:pt x="1033861" y="1071405"/>
                  </a:lnTo>
                  <a:lnTo>
                    <a:pt x="1030888" y="1074879"/>
                  </a:lnTo>
                  <a:close/>
                </a:path>
                <a:path w="2330450" h="1436370" extrusionOk="0">
                  <a:moveTo>
                    <a:pt x="1083594" y="1077497"/>
                  </a:moveTo>
                  <a:lnTo>
                    <a:pt x="1081759" y="1074830"/>
                  </a:lnTo>
                  <a:lnTo>
                    <a:pt x="1078224" y="1071941"/>
                  </a:lnTo>
                  <a:lnTo>
                    <a:pt x="1078879" y="1067013"/>
                  </a:lnTo>
                  <a:lnTo>
                    <a:pt x="1082624" y="1063582"/>
                  </a:lnTo>
                  <a:lnTo>
                    <a:pt x="1087129" y="1062842"/>
                  </a:lnTo>
                  <a:lnTo>
                    <a:pt x="1091337" y="1066969"/>
                  </a:lnTo>
                  <a:lnTo>
                    <a:pt x="1091615" y="1071910"/>
                  </a:lnTo>
                  <a:lnTo>
                    <a:pt x="1088402" y="1074719"/>
                  </a:lnTo>
                  <a:lnTo>
                    <a:pt x="1086653" y="1077448"/>
                  </a:lnTo>
                  <a:lnTo>
                    <a:pt x="1083594" y="1077497"/>
                  </a:lnTo>
                  <a:close/>
                </a:path>
                <a:path w="2330450" h="1436370" extrusionOk="0">
                  <a:moveTo>
                    <a:pt x="713913" y="1079012"/>
                  </a:moveTo>
                  <a:lnTo>
                    <a:pt x="710873" y="1078877"/>
                  </a:lnTo>
                  <a:lnTo>
                    <a:pt x="709192" y="1076105"/>
                  </a:lnTo>
                  <a:lnTo>
                    <a:pt x="705824" y="1073006"/>
                  </a:lnTo>
                  <a:lnTo>
                    <a:pt x="706770" y="1068121"/>
                  </a:lnTo>
                  <a:lnTo>
                    <a:pt x="710731" y="1064943"/>
                  </a:lnTo>
                  <a:lnTo>
                    <a:pt x="715267" y="1064469"/>
                  </a:lnTo>
                  <a:lnTo>
                    <a:pt x="719222" y="1068842"/>
                  </a:lnTo>
                  <a:lnTo>
                    <a:pt x="719191" y="1073782"/>
                  </a:lnTo>
                  <a:lnTo>
                    <a:pt x="715829" y="1076394"/>
                  </a:lnTo>
                  <a:lnTo>
                    <a:pt x="713913" y="1079012"/>
                  </a:lnTo>
                  <a:close/>
                </a:path>
                <a:path w="2330450" h="1436370" extrusionOk="0">
                  <a:moveTo>
                    <a:pt x="1143419" y="1077897"/>
                  </a:moveTo>
                  <a:lnTo>
                    <a:pt x="1138512" y="1077004"/>
                  </a:lnTo>
                  <a:lnTo>
                    <a:pt x="1135255" y="1073117"/>
                  </a:lnTo>
                  <a:lnTo>
                    <a:pt x="1134712" y="1068608"/>
                  </a:lnTo>
                  <a:lnTo>
                    <a:pt x="1139050" y="1064598"/>
                  </a:lnTo>
                  <a:lnTo>
                    <a:pt x="1144018" y="1064555"/>
                  </a:lnTo>
                  <a:lnTo>
                    <a:pt x="1146688" y="1067881"/>
                  </a:lnTo>
                  <a:lnTo>
                    <a:pt x="1149345" y="1069754"/>
                  </a:lnTo>
                  <a:lnTo>
                    <a:pt x="1149240" y="1072784"/>
                  </a:lnTo>
                  <a:lnTo>
                    <a:pt x="1146484" y="1074503"/>
                  </a:lnTo>
                  <a:lnTo>
                    <a:pt x="1143419" y="1077897"/>
                  </a:lnTo>
                  <a:close/>
                </a:path>
                <a:path w="2330450" h="1436370" extrusionOk="0">
                  <a:moveTo>
                    <a:pt x="771019" y="1079419"/>
                  </a:moveTo>
                  <a:lnTo>
                    <a:pt x="766137" y="1078452"/>
                  </a:lnTo>
                  <a:lnTo>
                    <a:pt x="762967" y="1074478"/>
                  </a:lnTo>
                  <a:lnTo>
                    <a:pt x="762522" y="1069951"/>
                  </a:lnTo>
                  <a:lnTo>
                    <a:pt x="766928" y="1066033"/>
                  </a:lnTo>
                  <a:lnTo>
                    <a:pt x="771884" y="1066095"/>
                  </a:lnTo>
                  <a:lnTo>
                    <a:pt x="774486" y="1069470"/>
                  </a:lnTo>
                  <a:lnTo>
                    <a:pt x="777100" y="1071392"/>
                  </a:lnTo>
                  <a:lnTo>
                    <a:pt x="776939" y="1074429"/>
                  </a:lnTo>
                  <a:lnTo>
                    <a:pt x="774146" y="1076086"/>
                  </a:lnTo>
                  <a:lnTo>
                    <a:pt x="771019" y="1079419"/>
                  </a:lnTo>
                  <a:close/>
                </a:path>
                <a:path w="2330450" h="1436370" extrusionOk="0">
                  <a:moveTo>
                    <a:pt x="1200061" y="1079283"/>
                  </a:moveTo>
                  <a:lnTo>
                    <a:pt x="1195117" y="1078599"/>
                  </a:lnTo>
                  <a:lnTo>
                    <a:pt x="1191700" y="1074848"/>
                  </a:lnTo>
                  <a:lnTo>
                    <a:pt x="1190977" y="1070357"/>
                  </a:lnTo>
                  <a:lnTo>
                    <a:pt x="1195135" y="1066187"/>
                  </a:lnTo>
                  <a:lnTo>
                    <a:pt x="1200091" y="1065922"/>
                  </a:lnTo>
                  <a:lnTo>
                    <a:pt x="1202897" y="1069138"/>
                  </a:lnTo>
                  <a:lnTo>
                    <a:pt x="1205622" y="1070893"/>
                  </a:lnTo>
                  <a:lnTo>
                    <a:pt x="1205665" y="1073949"/>
                  </a:lnTo>
                  <a:lnTo>
                    <a:pt x="1202977" y="1075766"/>
                  </a:lnTo>
                  <a:lnTo>
                    <a:pt x="1200061" y="1079283"/>
                  </a:lnTo>
                  <a:close/>
                </a:path>
                <a:path w="2330450" h="1436370" extrusionOk="0">
                  <a:moveTo>
                    <a:pt x="826629" y="1081969"/>
                  </a:moveTo>
                  <a:lnTo>
                    <a:pt x="823588" y="1081827"/>
                  </a:lnTo>
                  <a:lnTo>
                    <a:pt x="821901" y="1079055"/>
                  </a:lnTo>
                  <a:lnTo>
                    <a:pt x="818540" y="1075957"/>
                  </a:lnTo>
                  <a:lnTo>
                    <a:pt x="819485" y="1071072"/>
                  </a:lnTo>
                  <a:lnTo>
                    <a:pt x="823446" y="1067894"/>
                  </a:lnTo>
                  <a:lnTo>
                    <a:pt x="827982" y="1067425"/>
                  </a:lnTo>
                  <a:lnTo>
                    <a:pt x="831937" y="1071799"/>
                  </a:lnTo>
                  <a:lnTo>
                    <a:pt x="831906" y="1076733"/>
                  </a:lnTo>
                  <a:lnTo>
                    <a:pt x="828538" y="1079345"/>
                  </a:lnTo>
                  <a:lnTo>
                    <a:pt x="826629" y="1081969"/>
                  </a:lnTo>
                  <a:close/>
                </a:path>
                <a:path w="2330450" h="1436370" extrusionOk="0">
                  <a:moveTo>
                    <a:pt x="882937" y="1083460"/>
                  </a:moveTo>
                  <a:lnTo>
                    <a:pt x="879897" y="1083299"/>
                  </a:lnTo>
                  <a:lnTo>
                    <a:pt x="878228" y="1080521"/>
                  </a:lnTo>
                  <a:lnTo>
                    <a:pt x="874885" y="1077398"/>
                  </a:lnTo>
                  <a:lnTo>
                    <a:pt x="875862" y="1072532"/>
                  </a:lnTo>
                  <a:lnTo>
                    <a:pt x="879847" y="1069372"/>
                  </a:lnTo>
                  <a:lnTo>
                    <a:pt x="884383" y="1068928"/>
                  </a:lnTo>
                  <a:lnTo>
                    <a:pt x="888313" y="1073320"/>
                  </a:lnTo>
                  <a:lnTo>
                    <a:pt x="888252" y="1078261"/>
                  </a:lnTo>
                  <a:lnTo>
                    <a:pt x="884865" y="1080848"/>
                  </a:lnTo>
                  <a:lnTo>
                    <a:pt x="882937" y="1083460"/>
                  </a:lnTo>
                  <a:close/>
                </a:path>
                <a:path w="2330450" h="1436370" extrusionOk="0">
                  <a:moveTo>
                    <a:pt x="513096" y="1083811"/>
                  </a:moveTo>
                  <a:lnTo>
                    <a:pt x="508189" y="1082924"/>
                  </a:lnTo>
                  <a:lnTo>
                    <a:pt x="504939" y="1079031"/>
                  </a:lnTo>
                  <a:lnTo>
                    <a:pt x="504389" y="1074522"/>
                  </a:lnTo>
                  <a:lnTo>
                    <a:pt x="508733" y="1070512"/>
                  </a:lnTo>
                  <a:lnTo>
                    <a:pt x="513701" y="1070474"/>
                  </a:lnTo>
                  <a:lnTo>
                    <a:pt x="516371" y="1073795"/>
                  </a:lnTo>
                  <a:lnTo>
                    <a:pt x="519028" y="1075667"/>
                  </a:lnTo>
                  <a:lnTo>
                    <a:pt x="518917" y="1078704"/>
                  </a:lnTo>
                  <a:lnTo>
                    <a:pt x="516161" y="1080417"/>
                  </a:lnTo>
                  <a:lnTo>
                    <a:pt x="513096" y="1083811"/>
                  </a:lnTo>
                  <a:close/>
                </a:path>
                <a:path w="2330450" h="1436370" extrusionOk="0">
                  <a:moveTo>
                    <a:pt x="936026" y="1083632"/>
                  </a:moveTo>
                  <a:lnTo>
                    <a:pt x="933103" y="1080521"/>
                  </a:lnTo>
                  <a:lnTo>
                    <a:pt x="930310" y="1078858"/>
                  </a:lnTo>
                  <a:lnTo>
                    <a:pt x="930155" y="1075834"/>
                  </a:lnTo>
                  <a:lnTo>
                    <a:pt x="932769" y="1073912"/>
                  </a:lnTo>
                  <a:lnTo>
                    <a:pt x="935550" y="1070290"/>
                  </a:lnTo>
                  <a:lnTo>
                    <a:pt x="940512" y="1070776"/>
                  </a:lnTo>
                  <a:lnTo>
                    <a:pt x="944084" y="1074398"/>
                  </a:lnTo>
                  <a:lnTo>
                    <a:pt x="944955" y="1078871"/>
                  </a:lnTo>
                  <a:lnTo>
                    <a:pt x="940963" y="1083201"/>
                  </a:lnTo>
                  <a:lnTo>
                    <a:pt x="936026" y="1083632"/>
                  </a:lnTo>
                  <a:close/>
                </a:path>
                <a:path w="2330450" h="1436370" extrusionOk="0">
                  <a:moveTo>
                    <a:pt x="569905" y="1085129"/>
                  </a:moveTo>
                  <a:lnTo>
                    <a:pt x="564942" y="1084568"/>
                  </a:lnTo>
                  <a:lnTo>
                    <a:pt x="561439" y="1080897"/>
                  </a:lnTo>
                  <a:lnTo>
                    <a:pt x="560623" y="1076419"/>
                  </a:lnTo>
                  <a:lnTo>
                    <a:pt x="564683" y="1072138"/>
                  </a:lnTo>
                  <a:lnTo>
                    <a:pt x="569626" y="1071780"/>
                  </a:lnTo>
                  <a:lnTo>
                    <a:pt x="572506" y="1074934"/>
                  </a:lnTo>
                  <a:lnTo>
                    <a:pt x="575275" y="1076628"/>
                  </a:lnTo>
                  <a:lnTo>
                    <a:pt x="575380" y="1079665"/>
                  </a:lnTo>
                  <a:lnTo>
                    <a:pt x="572741" y="1081550"/>
                  </a:lnTo>
                  <a:lnTo>
                    <a:pt x="569905" y="1085129"/>
                  </a:lnTo>
                  <a:close/>
                </a:path>
                <a:path w="2330450" h="1436370" extrusionOk="0">
                  <a:moveTo>
                    <a:pt x="995702" y="1086404"/>
                  </a:moveTo>
                  <a:lnTo>
                    <a:pt x="992662" y="1086269"/>
                  </a:lnTo>
                  <a:lnTo>
                    <a:pt x="990975" y="1083497"/>
                  </a:lnTo>
                  <a:lnTo>
                    <a:pt x="987613" y="1080398"/>
                  </a:lnTo>
                  <a:lnTo>
                    <a:pt x="988558" y="1075513"/>
                  </a:lnTo>
                  <a:lnTo>
                    <a:pt x="992519" y="1072335"/>
                  </a:lnTo>
                  <a:lnTo>
                    <a:pt x="997055" y="1071861"/>
                  </a:lnTo>
                  <a:lnTo>
                    <a:pt x="1001010" y="1076234"/>
                  </a:lnTo>
                  <a:lnTo>
                    <a:pt x="1000979" y="1081174"/>
                  </a:lnTo>
                  <a:lnTo>
                    <a:pt x="997618" y="1083786"/>
                  </a:lnTo>
                  <a:lnTo>
                    <a:pt x="995702" y="1086404"/>
                  </a:lnTo>
                  <a:close/>
                </a:path>
                <a:path w="2330450" h="1436370" extrusionOk="0">
                  <a:moveTo>
                    <a:pt x="1052974" y="1086761"/>
                  </a:moveTo>
                  <a:lnTo>
                    <a:pt x="1048062" y="1085887"/>
                  </a:lnTo>
                  <a:lnTo>
                    <a:pt x="1044793" y="1082018"/>
                  </a:lnTo>
                  <a:lnTo>
                    <a:pt x="1044224" y="1077515"/>
                  </a:lnTo>
                  <a:lnTo>
                    <a:pt x="1048550" y="1073493"/>
                  </a:lnTo>
                  <a:lnTo>
                    <a:pt x="1053512" y="1073413"/>
                  </a:lnTo>
                  <a:lnTo>
                    <a:pt x="1056194" y="1076727"/>
                  </a:lnTo>
                  <a:lnTo>
                    <a:pt x="1058857" y="1078581"/>
                  </a:lnTo>
                  <a:lnTo>
                    <a:pt x="1058777" y="1081624"/>
                  </a:lnTo>
                  <a:lnTo>
                    <a:pt x="1056027" y="1083355"/>
                  </a:lnTo>
                  <a:lnTo>
                    <a:pt x="1052974" y="1086761"/>
                  </a:lnTo>
                  <a:close/>
                </a:path>
                <a:path w="2330450" h="1436370" extrusionOk="0">
                  <a:moveTo>
                    <a:pt x="1109715" y="1088104"/>
                  </a:moveTo>
                  <a:lnTo>
                    <a:pt x="1104759" y="1087513"/>
                  </a:lnTo>
                  <a:lnTo>
                    <a:pt x="1101274" y="1083817"/>
                  </a:lnTo>
                  <a:lnTo>
                    <a:pt x="1100483" y="1079339"/>
                  </a:lnTo>
                  <a:lnTo>
                    <a:pt x="1104567" y="1075088"/>
                  </a:lnTo>
                  <a:lnTo>
                    <a:pt x="1109511" y="1074756"/>
                  </a:lnTo>
                  <a:lnTo>
                    <a:pt x="1112372" y="1077922"/>
                  </a:lnTo>
                  <a:lnTo>
                    <a:pt x="1115128" y="1079634"/>
                  </a:lnTo>
                  <a:lnTo>
                    <a:pt x="1115227" y="1082677"/>
                  </a:lnTo>
                  <a:lnTo>
                    <a:pt x="1112570" y="1084544"/>
                  </a:lnTo>
                  <a:lnTo>
                    <a:pt x="1109715" y="1088104"/>
                  </a:lnTo>
                  <a:close/>
                </a:path>
                <a:path w="2330450" h="1436370" extrusionOk="0">
                  <a:moveTo>
                    <a:pt x="737365" y="1089613"/>
                  </a:moveTo>
                  <a:lnTo>
                    <a:pt x="732421" y="1088954"/>
                  </a:lnTo>
                  <a:lnTo>
                    <a:pt x="728985" y="1085221"/>
                  </a:lnTo>
                  <a:lnTo>
                    <a:pt x="728244" y="1080731"/>
                  </a:lnTo>
                  <a:lnTo>
                    <a:pt x="732384" y="1076536"/>
                  </a:lnTo>
                  <a:lnTo>
                    <a:pt x="737340" y="1076259"/>
                  </a:lnTo>
                  <a:lnTo>
                    <a:pt x="740158" y="1079462"/>
                  </a:lnTo>
                  <a:lnTo>
                    <a:pt x="742896" y="1081205"/>
                  </a:lnTo>
                  <a:lnTo>
                    <a:pt x="742939" y="1084254"/>
                  </a:lnTo>
                  <a:lnTo>
                    <a:pt x="740263" y="1086084"/>
                  </a:lnTo>
                  <a:lnTo>
                    <a:pt x="737365" y="1089613"/>
                  </a:lnTo>
                  <a:close/>
                </a:path>
                <a:path w="2330450" h="1436370" extrusionOk="0">
                  <a:moveTo>
                    <a:pt x="1162087" y="1090778"/>
                  </a:moveTo>
                  <a:lnTo>
                    <a:pt x="1160275" y="1088073"/>
                  </a:lnTo>
                  <a:lnTo>
                    <a:pt x="1156791" y="1085135"/>
                  </a:lnTo>
                  <a:lnTo>
                    <a:pt x="1157526" y="1080213"/>
                  </a:lnTo>
                  <a:lnTo>
                    <a:pt x="1161321" y="1076850"/>
                  </a:lnTo>
                  <a:lnTo>
                    <a:pt x="1165826" y="1076179"/>
                  </a:lnTo>
                  <a:lnTo>
                    <a:pt x="1169972" y="1080374"/>
                  </a:lnTo>
                  <a:lnTo>
                    <a:pt x="1170176" y="1085308"/>
                  </a:lnTo>
                  <a:lnTo>
                    <a:pt x="1166922" y="1088080"/>
                  </a:lnTo>
                  <a:lnTo>
                    <a:pt x="1165134" y="1090772"/>
                  </a:lnTo>
                  <a:lnTo>
                    <a:pt x="1162087" y="1090778"/>
                  </a:lnTo>
                  <a:close/>
                </a:path>
                <a:path w="2330450" h="1436370" extrusionOk="0">
                  <a:moveTo>
                    <a:pt x="793543" y="1091160"/>
                  </a:moveTo>
                  <a:lnTo>
                    <a:pt x="788624" y="1090371"/>
                  </a:lnTo>
                  <a:lnTo>
                    <a:pt x="785294" y="1086546"/>
                  </a:lnTo>
                  <a:lnTo>
                    <a:pt x="784651" y="1082055"/>
                  </a:lnTo>
                  <a:lnTo>
                    <a:pt x="788909" y="1077965"/>
                  </a:lnTo>
                  <a:lnTo>
                    <a:pt x="793871" y="1077811"/>
                  </a:lnTo>
                  <a:lnTo>
                    <a:pt x="796602" y="1081076"/>
                  </a:lnTo>
                  <a:lnTo>
                    <a:pt x="799290" y="1082893"/>
                  </a:lnTo>
                  <a:lnTo>
                    <a:pt x="799266" y="1085942"/>
                  </a:lnTo>
                  <a:lnTo>
                    <a:pt x="796540" y="1087710"/>
                  </a:lnTo>
                  <a:lnTo>
                    <a:pt x="793543" y="1091160"/>
                  </a:lnTo>
                  <a:close/>
                </a:path>
                <a:path w="2330450" h="1436370" extrusionOk="0">
                  <a:moveTo>
                    <a:pt x="850290" y="1092490"/>
                  </a:moveTo>
                  <a:lnTo>
                    <a:pt x="845328" y="1091985"/>
                  </a:lnTo>
                  <a:lnTo>
                    <a:pt x="841775" y="1088351"/>
                  </a:lnTo>
                  <a:lnTo>
                    <a:pt x="840916" y="1083879"/>
                  </a:lnTo>
                  <a:lnTo>
                    <a:pt x="844920" y="1079560"/>
                  </a:lnTo>
                  <a:lnTo>
                    <a:pt x="849858" y="1079148"/>
                  </a:lnTo>
                  <a:lnTo>
                    <a:pt x="852768" y="1082271"/>
                  </a:lnTo>
                  <a:lnTo>
                    <a:pt x="855555" y="1083940"/>
                  </a:lnTo>
                  <a:lnTo>
                    <a:pt x="855710" y="1086971"/>
                  </a:lnTo>
                  <a:lnTo>
                    <a:pt x="853084" y="1088880"/>
                  </a:lnTo>
                  <a:lnTo>
                    <a:pt x="850290" y="1092490"/>
                  </a:lnTo>
                  <a:close/>
                </a:path>
                <a:path w="2330450" h="1436370" extrusionOk="0">
                  <a:moveTo>
                    <a:pt x="902539" y="1095213"/>
                  </a:moveTo>
                  <a:lnTo>
                    <a:pt x="900733" y="1092509"/>
                  </a:lnTo>
                  <a:lnTo>
                    <a:pt x="897243" y="1089570"/>
                  </a:lnTo>
                  <a:lnTo>
                    <a:pt x="897978" y="1084655"/>
                  </a:lnTo>
                  <a:lnTo>
                    <a:pt x="901779" y="1081291"/>
                  </a:lnTo>
                  <a:lnTo>
                    <a:pt x="906284" y="1080614"/>
                  </a:lnTo>
                  <a:lnTo>
                    <a:pt x="910436" y="1084809"/>
                  </a:lnTo>
                  <a:lnTo>
                    <a:pt x="910640" y="1089743"/>
                  </a:lnTo>
                  <a:lnTo>
                    <a:pt x="907386" y="1092515"/>
                  </a:lnTo>
                  <a:lnTo>
                    <a:pt x="905598" y="1095207"/>
                  </a:lnTo>
                  <a:lnTo>
                    <a:pt x="902539" y="1095213"/>
                  </a:lnTo>
                  <a:close/>
                </a:path>
                <a:path w="2330450" h="1436370" extrusionOk="0">
                  <a:moveTo>
                    <a:pt x="842708" y="946192"/>
                  </a:moveTo>
                  <a:lnTo>
                    <a:pt x="837758" y="945563"/>
                  </a:lnTo>
                  <a:lnTo>
                    <a:pt x="834298" y="941849"/>
                  </a:lnTo>
                  <a:lnTo>
                    <a:pt x="833525" y="937364"/>
                  </a:lnTo>
                  <a:lnTo>
                    <a:pt x="837641" y="933145"/>
                  </a:lnTo>
                  <a:lnTo>
                    <a:pt x="842591" y="932837"/>
                  </a:lnTo>
                  <a:lnTo>
                    <a:pt x="845427" y="936021"/>
                  </a:lnTo>
                  <a:lnTo>
                    <a:pt x="848177" y="937746"/>
                  </a:lnTo>
                  <a:lnTo>
                    <a:pt x="848251" y="940795"/>
                  </a:lnTo>
                  <a:lnTo>
                    <a:pt x="845588" y="942650"/>
                  </a:lnTo>
                  <a:lnTo>
                    <a:pt x="842708" y="946192"/>
                  </a:lnTo>
                  <a:close/>
                </a:path>
                <a:path w="2330450" h="1436370" extrusionOk="0">
                  <a:moveTo>
                    <a:pt x="1267498" y="947399"/>
                  </a:moveTo>
                  <a:lnTo>
                    <a:pt x="1265663" y="944732"/>
                  </a:lnTo>
                  <a:lnTo>
                    <a:pt x="1262122" y="941843"/>
                  </a:lnTo>
                  <a:lnTo>
                    <a:pt x="1262783" y="936915"/>
                  </a:lnTo>
                  <a:lnTo>
                    <a:pt x="1266528" y="933484"/>
                  </a:lnTo>
                  <a:lnTo>
                    <a:pt x="1271027" y="932744"/>
                  </a:lnTo>
                  <a:lnTo>
                    <a:pt x="1275241" y="936871"/>
                  </a:lnTo>
                  <a:lnTo>
                    <a:pt x="1275519" y="941812"/>
                  </a:lnTo>
                  <a:lnTo>
                    <a:pt x="1272306" y="944621"/>
                  </a:lnTo>
                  <a:lnTo>
                    <a:pt x="1270557" y="947349"/>
                  </a:lnTo>
                  <a:lnTo>
                    <a:pt x="1267498" y="947399"/>
                  </a:lnTo>
                  <a:close/>
                </a:path>
                <a:path w="2330450" h="1436370" extrusionOk="0">
                  <a:moveTo>
                    <a:pt x="471507" y="947818"/>
                  </a:moveTo>
                  <a:lnTo>
                    <a:pt x="466607" y="946894"/>
                  </a:lnTo>
                  <a:lnTo>
                    <a:pt x="463393" y="942964"/>
                  </a:lnTo>
                  <a:lnTo>
                    <a:pt x="462899" y="938448"/>
                  </a:lnTo>
                  <a:lnTo>
                    <a:pt x="467268" y="934481"/>
                  </a:lnTo>
                  <a:lnTo>
                    <a:pt x="472224" y="934481"/>
                  </a:lnTo>
                  <a:lnTo>
                    <a:pt x="474863" y="937832"/>
                  </a:lnTo>
                  <a:lnTo>
                    <a:pt x="477501" y="939724"/>
                  </a:lnTo>
                  <a:lnTo>
                    <a:pt x="477378" y="942761"/>
                  </a:lnTo>
                  <a:lnTo>
                    <a:pt x="474603" y="944448"/>
                  </a:lnTo>
                  <a:lnTo>
                    <a:pt x="471507" y="947818"/>
                  </a:lnTo>
                  <a:close/>
                </a:path>
                <a:path w="2330450" h="1436370" extrusionOk="0">
                  <a:moveTo>
                    <a:pt x="894579" y="947676"/>
                  </a:moveTo>
                  <a:lnTo>
                    <a:pt x="890315" y="943604"/>
                  </a:lnTo>
                  <a:lnTo>
                    <a:pt x="889982" y="938676"/>
                  </a:lnTo>
                  <a:lnTo>
                    <a:pt x="893158" y="935824"/>
                  </a:lnTo>
                  <a:lnTo>
                    <a:pt x="894876" y="933077"/>
                  </a:lnTo>
                  <a:lnTo>
                    <a:pt x="897935" y="932978"/>
                  </a:lnTo>
                  <a:lnTo>
                    <a:pt x="899807" y="935621"/>
                  </a:lnTo>
                  <a:lnTo>
                    <a:pt x="903373" y="938473"/>
                  </a:lnTo>
                  <a:lnTo>
                    <a:pt x="902786" y="943407"/>
                  </a:lnTo>
                  <a:lnTo>
                    <a:pt x="899072" y="946887"/>
                  </a:lnTo>
                  <a:lnTo>
                    <a:pt x="894579" y="947676"/>
                  </a:lnTo>
                  <a:close/>
                </a:path>
                <a:path w="2330450" h="1436370" extrusionOk="0">
                  <a:moveTo>
                    <a:pt x="38634" y="949099"/>
                  </a:moveTo>
                  <a:lnTo>
                    <a:pt x="34506" y="944886"/>
                  </a:lnTo>
                  <a:lnTo>
                    <a:pt x="34321" y="939939"/>
                  </a:lnTo>
                  <a:lnTo>
                    <a:pt x="37584" y="937198"/>
                  </a:lnTo>
                  <a:lnTo>
                    <a:pt x="39388" y="934500"/>
                  </a:lnTo>
                  <a:lnTo>
                    <a:pt x="42447" y="934512"/>
                  </a:lnTo>
                  <a:lnTo>
                    <a:pt x="44233" y="937217"/>
                  </a:lnTo>
                  <a:lnTo>
                    <a:pt x="47718" y="940179"/>
                  </a:lnTo>
                  <a:lnTo>
                    <a:pt x="46958" y="945101"/>
                  </a:lnTo>
                  <a:lnTo>
                    <a:pt x="43145" y="948440"/>
                  </a:lnTo>
                  <a:lnTo>
                    <a:pt x="38634" y="949099"/>
                  </a:lnTo>
                  <a:close/>
                </a:path>
                <a:path w="2330450" h="1436370" extrusionOk="0">
                  <a:moveTo>
                    <a:pt x="526994" y="950399"/>
                  </a:moveTo>
                  <a:lnTo>
                    <a:pt x="523953" y="950239"/>
                  </a:lnTo>
                  <a:lnTo>
                    <a:pt x="522285" y="947454"/>
                  </a:lnTo>
                  <a:lnTo>
                    <a:pt x="518936" y="944337"/>
                  </a:lnTo>
                  <a:lnTo>
                    <a:pt x="519918" y="939465"/>
                  </a:lnTo>
                  <a:lnTo>
                    <a:pt x="523898" y="936305"/>
                  </a:lnTo>
                  <a:lnTo>
                    <a:pt x="528440" y="935867"/>
                  </a:lnTo>
                  <a:lnTo>
                    <a:pt x="532364" y="940260"/>
                  </a:lnTo>
                  <a:lnTo>
                    <a:pt x="532308" y="945200"/>
                  </a:lnTo>
                  <a:lnTo>
                    <a:pt x="528922" y="947793"/>
                  </a:lnTo>
                  <a:lnTo>
                    <a:pt x="526994" y="950399"/>
                  </a:lnTo>
                  <a:close/>
                </a:path>
                <a:path w="2330450" h="1436370" extrusionOk="0">
                  <a:moveTo>
                    <a:pt x="955424" y="949148"/>
                  </a:moveTo>
                  <a:lnTo>
                    <a:pt x="950474" y="948526"/>
                  </a:lnTo>
                  <a:lnTo>
                    <a:pt x="947013" y="944812"/>
                  </a:lnTo>
                  <a:lnTo>
                    <a:pt x="946247" y="940327"/>
                  </a:lnTo>
                  <a:lnTo>
                    <a:pt x="950362" y="936102"/>
                  </a:lnTo>
                  <a:lnTo>
                    <a:pt x="955306" y="935800"/>
                  </a:lnTo>
                  <a:lnTo>
                    <a:pt x="958149" y="938984"/>
                  </a:lnTo>
                  <a:lnTo>
                    <a:pt x="960892" y="940709"/>
                  </a:lnTo>
                  <a:lnTo>
                    <a:pt x="960967" y="943752"/>
                  </a:lnTo>
                  <a:lnTo>
                    <a:pt x="958303" y="945606"/>
                  </a:lnTo>
                  <a:lnTo>
                    <a:pt x="955424" y="949148"/>
                  </a:lnTo>
                  <a:close/>
                </a:path>
                <a:path w="2330450" h="1436370" extrusionOk="0">
                  <a:moveTo>
                    <a:pt x="99330" y="950750"/>
                  </a:moveTo>
                  <a:lnTo>
                    <a:pt x="94417" y="949869"/>
                  </a:lnTo>
                  <a:lnTo>
                    <a:pt x="91185" y="946013"/>
                  </a:lnTo>
                  <a:lnTo>
                    <a:pt x="90567" y="941535"/>
                  </a:lnTo>
                  <a:lnTo>
                    <a:pt x="94912" y="937506"/>
                  </a:lnTo>
                  <a:lnTo>
                    <a:pt x="99868" y="937457"/>
                  </a:lnTo>
                  <a:lnTo>
                    <a:pt x="102537" y="940752"/>
                  </a:lnTo>
                  <a:lnTo>
                    <a:pt x="105194" y="942606"/>
                  </a:lnTo>
                  <a:lnTo>
                    <a:pt x="105139" y="945631"/>
                  </a:lnTo>
                  <a:lnTo>
                    <a:pt x="102383" y="947349"/>
                  </a:lnTo>
                  <a:lnTo>
                    <a:pt x="99330" y="950750"/>
                  </a:lnTo>
                  <a:close/>
                </a:path>
                <a:path w="2330450" h="1436370" extrusionOk="0">
                  <a:moveTo>
                    <a:pt x="1007919" y="951828"/>
                  </a:moveTo>
                  <a:lnTo>
                    <a:pt x="1006096" y="949148"/>
                  </a:lnTo>
                  <a:lnTo>
                    <a:pt x="1002574" y="946247"/>
                  </a:lnTo>
                  <a:lnTo>
                    <a:pt x="1003253" y="941319"/>
                  </a:lnTo>
                  <a:lnTo>
                    <a:pt x="1007017" y="937913"/>
                  </a:lnTo>
                  <a:lnTo>
                    <a:pt x="1011516" y="937192"/>
                  </a:lnTo>
                  <a:lnTo>
                    <a:pt x="1015705" y="941337"/>
                  </a:lnTo>
                  <a:lnTo>
                    <a:pt x="1015965" y="946272"/>
                  </a:lnTo>
                  <a:lnTo>
                    <a:pt x="1012745" y="949074"/>
                  </a:lnTo>
                  <a:lnTo>
                    <a:pt x="1010984" y="951791"/>
                  </a:lnTo>
                  <a:lnTo>
                    <a:pt x="1007919" y="951828"/>
                  </a:lnTo>
                  <a:close/>
                </a:path>
                <a:path w="2330450" h="1436370" extrusionOk="0">
                  <a:moveTo>
                    <a:pt x="1067750" y="952234"/>
                  </a:moveTo>
                  <a:lnTo>
                    <a:pt x="1062843" y="951341"/>
                  </a:lnTo>
                  <a:lnTo>
                    <a:pt x="1059605" y="947436"/>
                  </a:lnTo>
                  <a:lnTo>
                    <a:pt x="1059080" y="942920"/>
                  </a:lnTo>
                  <a:lnTo>
                    <a:pt x="1063430" y="938935"/>
                  </a:lnTo>
                  <a:lnTo>
                    <a:pt x="1068392" y="938904"/>
                  </a:lnTo>
                  <a:lnTo>
                    <a:pt x="1071050" y="942237"/>
                  </a:lnTo>
                  <a:lnTo>
                    <a:pt x="1073694" y="944109"/>
                  </a:lnTo>
                  <a:lnTo>
                    <a:pt x="1073589" y="947146"/>
                  </a:lnTo>
                  <a:lnTo>
                    <a:pt x="1070827" y="948852"/>
                  </a:lnTo>
                  <a:lnTo>
                    <a:pt x="1067750" y="952234"/>
                  </a:lnTo>
                  <a:close/>
                </a:path>
                <a:path w="2330450" h="1436370" extrusionOk="0">
                  <a:moveTo>
                    <a:pt x="695881" y="953583"/>
                  </a:moveTo>
                  <a:lnTo>
                    <a:pt x="690932" y="952961"/>
                  </a:lnTo>
                  <a:lnTo>
                    <a:pt x="687471" y="949247"/>
                  </a:lnTo>
                  <a:lnTo>
                    <a:pt x="686705" y="944762"/>
                  </a:lnTo>
                  <a:lnTo>
                    <a:pt x="690820" y="940537"/>
                  </a:lnTo>
                  <a:lnTo>
                    <a:pt x="695764" y="940235"/>
                  </a:lnTo>
                  <a:lnTo>
                    <a:pt x="698607" y="943419"/>
                  </a:lnTo>
                  <a:lnTo>
                    <a:pt x="701350" y="945144"/>
                  </a:lnTo>
                  <a:lnTo>
                    <a:pt x="701424" y="948193"/>
                  </a:lnTo>
                  <a:lnTo>
                    <a:pt x="698761" y="950041"/>
                  </a:lnTo>
                  <a:lnTo>
                    <a:pt x="695881" y="953583"/>
                  </a:lnTo>
                  <a:close/>
                </a:path>
                <a:path w="2330450" h="1436370" extrusionOk="0">
                  <a:moveTo>
                    <a:pt x="1120554" y="954766"/>
                  </a:moveTo>
                  <a:lnTo>
                    <a:pt x="1118742" y="952062"/>
                  </a:lnTo>
                  <a:lnTo>
                    <a:pt x="1115258" y="949124"/>
                  </a:lnTo>
                  <a:lnTo>
                    <a:pt x="1116000" y="944202"/>
                  </a:lnTo>
                  <a:lnTo>
                    <a:pt x="1119794" y="940845"/>
                  </a:lnTo>
                  <a:lnTo>
                    <a:pt x="1124299" y="940167"/>
                  </a:lnTo>
                  <a:lnTo>
                    <a:pt x="1128445" y="944362"/>
                  </a:lnTo>
                  <a:lnTo>
                    <a:pt x="1128655" y="949296"/>
                  </a:lnTo>
                  <a:lnTo>
                    <a:pt x="1125401" y="952068"/>
                  </a:lnTo>
                  <a:lnTo>
                    <a:pt x="1123613" y="954760"/>
                  </a:lnTo>
                  <a:lnTo>
                    <a:pt x="1120554" y="954766"/>
                  </a:lnTo>
                  <a:close/>
                </a:path>
                <a:path w="2330450" h="1436370" extrusionOk="0">
                  <a:moveTo>
                    <a:pt x="751739" y="955234"/>
                  </a:moveTo>
                  <a:lnTo>
                    <a:pt x="746857" y="954267"/>
                  </a:lnTo>
                  <a:lnTo>
                    <a:pt x="743687" y="950294"/>
                  </a:lnTo>
                  <a:lnTo>
                    <a:pt x="743242" y="945766"/>
                  </a:lnTo>
                  <a:lnTo>
                    <a:pt x="747648" y="941849"/>
                  </a:lnTo>
                  <a:lnTo>
                    <a:pt x="752604" y="941917"/>
                  </a:lnTo>
                  <a:lnTo>
                    <a:pt x="755205" y="945286"/>
                  </a:lnTo>
                  <a:lnTo>
                    <a:pt x="757819" y="947208"/>
                  </a:lnTo>
                  <a:lnTo>
                    <a:pt x="757665" y="950245"/>
                  </a:lnTo>
                  <a:lnTo>
                    <a:pt x="754872" y="951902"/>
                  </a:lnTo>
                  <a:lnTo>
                    <a:pt x="751739" y="955234"/>
                  </a:lnTo>
                  <a:close/>
                </a:path>
                <a:path w="2330450" h="1436370" extrusionOk="0">
                  <a:moveTo>
                    <a:pt x="1180904" y="955049"/>
                  </a:moveTo>
                  <a:lnTo>
                    <a:pt x="1175948" y="954452"/>
                  </a:lnTo>
                  <a:lnTo>
                    <a:pt x="1172463" y="950762"/>
                  </a:lnTo>
                  <a:lnTo>
                    <a:pt x="1171672" y="946278"/>
                  </a:lnTo>
                  <a:lnTo>
                    <a:pt x="1175750" y="942027"/>
                  </a:lnTo>
                  <a:lnTo>
                    <a:pt x="1180700" y="941695"/>
                  </a:lnTo>
                  <a:lnTo>
                    <a:pt x="1183555" y="944867"/>
                  </a:lnTo>
                  <a:lnTo>
                    <a:pt x="1186311" y="946573"/>
                  </a:lnTo>
                  <a:lnTo>
                    <a:pt x="1186410" y="949616"/>
                  </a:lnTo>
                  <a:lnTo>
                    <a:pt x="1183759" y="951489"/>
                  </a:lnTo>
                  <a:lnTo>
                    <a:pt x="1180904" y="955049"/>
                  </a:lnTo>
                  <a:close/>
                </a:path>
                <a:path w="2330450" h="1436370" extrusionOk="0">
                  <a:moveTo>
                    <a:pt x="803771" y="956448"/>
                  </a:moveTo>
                  <a:lnTo>
                    <a:pt x="799729" y="952136"/>
                  </a:lnTo>
                  <a:lnTo>
                    <a:pt x="799655" y="947183"/>
                  </a:lnTo>
                  <a:lnTo>
                    <a:pt x="802980" y="944510"/>
                  </a:lnTo>
                  <a:lnTo>
                    <a:pt x="804840" y="941855"/>
                  </a:lnTo>
                  <a:lnTo>
                    <a:pt x="807892" y="941935"/>
                  </a:lnTo>
                  <a:lnTo>
                    <a:pt x="809623" y="944676"/>
                  </a:lnTo>
                  <a:lnTo>
                    <a:pt x="813040" y="947719"/>
                  </a:lnTo>
                  <a:lnTo>
                    <a:pt x="812169" y="952616"/>
                  </a:lnTo>
                  <a:lnTo>
                    <a:pt x="808288" y="955875"/>
                  </a:lnTo>
                  <a:lnTo>
                    <a:pt x="803771" y="956448"/>
                  </a:lnTo>
                  <a:close/>
                </a:path>
                <a:path w="2330450" h="1436370" extrusionOk="0">
                  <a:moveTo>
                    <a:pt x="1237391" y="956472"/>
                  </a:moveTo>
                  <a:lnTo>
                    <a:pt x="1232423" y="955986"/>
                  </a:lnTo>
                  <a:lnTo>
                    <a:pt x="1228864" y="952364"/>
                  </a:lnTo>
                  <a:lnTo>
                    <a:pt x="1227986" y="947892"/>
                  </a:lnTo>
                  <a:lnTo>
                    <a:pt x="1231978" y="943561"/>
                  </a:lnTo>
                  <a:lnTo>
                    <a:pt x="1236915" y="943130"/>
                  </a:lnTo>
                  <a:lnTo>
                    <a:pt x="1239838" y="946241"/>
                  </a:lnTo>
                  <a:lnTo>
                    <a:pt x="1242632" y="947904"/>
                  </a:lnTo>
                  <a:lnTo>
                    <a:pt x="1242792" y="950928"/>
                  </a:lnTo>
                  <a:lnTo>
                    <a:pt x="1240172" y="952850"/>
                  </a:lnTo>
                  <a:lnTo>
                    <a:pt x="1237391" y="956472"/>
                  </a:lnTo>
                  <a:close/>
                </a:path>
                <a:path w="2330450" h="1436370" extrusionOk="0">
                  <a:moveTo>
                    <a:pt x="437526" y="958129"/>
                  </a:moveTo>
                  <a:lnTo>
                    <a:pt x="432607" y="957279"/>
                  </a:lnTo>
                  <a:lnTo>
                    <a:pt x="429319" y="953423"/>
                  </a:lnTo>
                  <a:lnTo>
                    <a:pt x="428732" y="948920"/>
                  </a:lnTo>
                  <a:lnTo>
                    <a:pt x="433039" y="944879"/>
                  </a:lnTo>
                  <a:lnTo>
                    <a:pt x="438002" y="944781"/>
                  </a:lnTo>
                  <a:lnTo>
                    <a:pt x="440696" y="948083"/>
                  </a:lnTo>
                  <a:lnTo>
                    <a:pt x="443365" y="949931"/>
                  </a:lnTo>
                  <a:lnTo>
                    <a:pt x="443304" y="952974"/>
                  </a:lnTo>
                  <a:lnTo>
                    <a:pt x="440560" y="954711"/>
                  </a:lnTo>
                  <a:lnTo>
                    <a:pt x="437526" y="958129"/>
                  </a:lnTo>
                  <a:close/>
                </a:path>
                <a:path w="2330450" h="1436370" extrusionOk="0">
                  <a:moveTo>
                    <a:pt x="861043" y="959207"/>
                  </a:moveTo>
                  <a:lnTo>
                    <a:pt x="859203" y="956491"/>
                  </a:lnTo>
                  <a:lnTo>
                    <a:pt x="855728" y="953590"/>
                  </a:lnTo>
                  <a:lnTo>
                    <a:pt x="856445" y="948668"/>
                  </a:lnTo>
                  <a:lnTo>
                    <a:pt x="860227" y="945286"/>
                  </a:lnTo>
                  <a:lnTo>
                    <a:pt x="864738" y="944596"/>
                  </a:lnTo>
                  <a:lnTo>
                    <a:pt x="868897" y="948772"/>
                  </a:lnTo>
                  <a:lnTo>
                    <a:pt x="869120" y="953713"/>
                  </a:lnTo>
                  <a:lnTo>
                    <a:pt x="865865" y="956516"/>
                  </a:lnTo>
                  <a:lnTo>
                    <a:pt x="864096" y="959201"/>
                  </a:lnTo>
                  <a:lnTo>
                    <a:pt x="861043" y="959207"/>
                  </a:lnTo>
                  <a:close/>
                </a:path>
                <a:path w="2330450" h="1436370" extrusionOk="0">
                  <a:moveTo>
                    <a:pt x="9374" y="959435"/>
                  </a:moveTo>
                  <a:lnTo>
                    <a:pt x="4412" y="958930"/>
                  </a:lnTo>
                  <a:lnTo>
                    <a:pt x="858" y="955296"/>
                  </a:lnTo>
                  <a:lnTo>
                    <a:pt x="0" y="950824"/>
                  </a:lnTo>
                  <a:lnTo>
                    <a:pt x="4004" y="946506"/>
                  </a:lnTo>
                  <a:lnTo>
                    <a:pt x="8941" y="946093"/>
                  </a:lnTo>
                  <a:lnTo>
                    <a:pt x="11852" y="949216"/>
                  </a:lnTo>
                  <a:lnTo>
                    <a:pt x="14639" y="950885"/>
                  </a:lnTo>
                  <a:lnTo>
                    <a:pt x="14787" y="953916"/>
                  </a:lnTo>
                  <a:lnTo>
                    <a:pt x="12167" y="955826"/>
                  </a:lnTo>
                  <a:lnTo>
                    <a:pt x="9374" y="959435"/>
                  </a:lnTo>
                  <a:close/>
                </a:path>
                <a:path w="2330450" h="1436370" extrusionOk="0">
                  <a:moveTo>
                    <a:pt x="494341" y="959435"/>
                  </a:moveTo>
                  <a:lnTo>
                    <a:pt x="489379" y="958930"/>
                  </a:lnTo>
                  <a:lnTo>
                    <a:pt x="485825" y="955296"/>
                  </a:lnTo>
                  <a:lnTo>
                    <a:pt x="484966" y="950824"/>
                  </a:lnTo>
                  <a:lnTo>
                    <a:pt x="488971" y="946506"/>
                  </a:lnTo>
                  <a:lnTo>
                    <a:pt x="493914" y="946093"/>
                  </a:lnTo>
                  <a:lnTo>
                    <a:pt x="496825" y="949216"/>
                  </a:lnTo>
                  <a:lnTo>
                    <a:pt x="499612" y="950885"/>
                  </a:lnTo>
                  <a:lnTo>
                    <a:pt x="499754" y="953916"/>
                  </a:lnTo>
                  <a:lnTo>
                    <a:pt x="497134" y="955826"/>
                  </a:lnTo>
                  <a:lnTo>
                    <a:pt x="494341" y="959435"/>
                  </a:lnTo>
                  <a:close/>
                </a:path>
                <a:path w="2330450" h="1436370" extrusionOk="0">
                  <a:moveTo>
                    <a:pt x="917493" y="960704"/>
                  </a:moveTo>
                  <a:lnTo>
                    <a:pt x="915652" y="958037"/>
                  </a:lnTo>
                  <a:lnTo>
                    <a:pt x="912117" y="955148"/>
                  </a:lnTo>
                  <a:lnTo>
                    <a:pt x="912772" y="950214"/>
                  </a:lnTo>
                  <a:lnTo>
                    <a:pt x="916517" y="946789"/>
                  </a:lnTo>
                  <a:lnTo>
                    <a:pt x="921016" y="946050"/>
                  </a:lnTo>
                  <a:lnTo>
                    <a:pt x="925230" y="950177"/>
                  </a:lnTo>
                  <a:lnTo>
                    <a:pt x="925502" y="955117"/>
                  </a:lnTo>
                  <a:lnTo>
                    <a:pt x="922295" y="957926"/>
                  </a:lnTo>
                  <a:lnTo>
                    <a:pt x="920546" y="960655"/>
                  </a:lnTo>
                  <a:lnTo>
                    <a:pt x="917493" y="960704"/>
                  </a:lnTo>
                  <a:close/>
                </a:path>
                <a:path w="2330450" h="1436370" extrusionOk="0">
                  <a:moveTo>
                    <a:pt x="64403" y="962207"/>
                  </a:moveTo>
                  <a:lnTo>
                    <a:pt x="61357" y="962096"/>
                  </a:lnTo>
                  <a:lnTo>
                    <a:pt x="59645" y="959343"/>
                  </a:lnTo>
                  <a:lnTo>
                    <a:pt x="56246" y="956281"/>
                  </a:lnTo>
                  <a:lnTo>
                    <a:pt x="57154" y="951390"/>
                  </a:lnTo>
                  <a:lnTo>
                    <a:pt x="61072" y="948163"/>
                  </a:lnTo>
                  <a:lnTo>
                    <a:pt x="65596" y="947639"/>
                  </a:lnTo>
                  <a:lnTo>
                    <a:pt x="69600" y="951969"/>
                  </a:lnTo>
                  <a:lnTo>
                    <a:pt x="69631" y="956922"/>
                  </a:lnTo>
                  <a:lnTo>
                    <a:pt x="66288" y="959565"/>
                  </a:lnTo>
                  <a:lnTo>
                    <a:pt x="64403" y="962207"/>
                  </a:lnTo>
                  <a:close/>
                </a:path>
                <a:path w="2330450" h="1436370" extrusionOk="0">
                  <a:moveTo>
                    <a:pt x="972943" y="960914"/>
                  </a:moveTo>
                  <a:lnTo>
                    <a:pt x="968839" y="956670"/>
                  </a:lnTo>
                  <a:lnTo>
                    <a:pt x="968691" y="951723"/>
                  </a:lnTo>
                  <a:lnTo>
                    <a:pt x="971972" y="949000"/>
                  </a:lnTo>
                  <a:lnTo>
                    <a:pt x="973789" y="946315"/>
                  </a:lnTo>
                  <a:lnTo>
                    <a:pt x="976848" y="946345"/>
                  </a:lnTo>
                  <a:lnTo>
                    <a:pt x="978616" y="949062"/>
                  </a:lnTo>
                  <a:lnTo>
                    <a:pt x="982082" y="952043"/>
                  </a:lnTo>
                  <a:lnTo>
                    <a:pt x="981291" y="956953"/>
                  </a:lnTo>
                  <a:lnTo>
                    <a:pt x="977454" y="960273"/>
                  </a:lnTo>
                  <a:lnTo>
                    <a:pt x="972943" y="960914"/>
                  </a:lnTo>
                  <a:close/>
                </a:path>
                <a:path w="2330450" h="1436370" extrusionOk="0">
                  <a:moveTo>
                    <a:pt x="1029300" y="962386"/>
                  </a:moveTo>
                  <a:lnTo>
                    <a:pt x="1025197" y="958148"/>
                  </a:lnTo>
                  <a:lnTo>
                    <a:pt x="1025049" y="953202"/>
                  </a:lnTo>
                  <a:lnTo>
                    <a:pt x="1028330" y="950479"/>
                  </a:lnTo>
                  <a:lnTo>
                    <a:pt x="1030147" y="947793"/>
                  </a:lnTo>
                  <a:lnTo>
                    <a:pt x="1033206" y="947818"/>
                  </a:lnTo>
                  <a:lnTo>
                    <a:pt x="1034973" y="950534"/>
                  </a:lnTo>
                  <a:lnTo>
                    <a:pt x="1038440" y="953522"/>
                  </a:lnTo>
                  <a:lnTo>
                    <a:pt x="1037649" y="958431"/>
                  </a:lnTo>
                  <a:lnTo>
                    <a:pt x="1033811" y="961752"/>
                  </a:lnTo>
                  <a:lnTo>
                    <a:pt x="1029300" y="962386"/>
                  </a:lnTo>
                  <a:close/>
                </a:path>
                <a:path w="2330450" h="1436370" extrusionOk="0">
                  <a:moveTo>
                    <a:pt x="1086035" y="963975"/>
                  </a:moveTo>
                  <a:lnTo>
                    <a:pt x="1081691" y="959996"/>
                  </a:lnTo>
                  <a:lnTo>
                    <a:pt x="1081258" y="955068"/>
                  </a:lnTo>
                  <a:lnTo>
                    <a:pt x="1084379" y="952160"/>
                  </a:lnTo>
                  <a:lnTo>
                    <a:pt x="1086047" y="949376"/>
                  </a:lnTo>
                  <a:lnTo>
                    <a:pt x="1089088" y="949216"/>
                  </a:lnTo>
                  <a:lnTo>
                    <a:pt x="1091016" y="951828"/>
                  </a:lnTo>
                  <a:lnTo>
                    <a:pt x="1094649" y="954600"/>
                  </a:lnTo>
                  <a:lnTo>
                    <a:pt x="1094161" y="959546"/>
                  </a:lnTo>
                  <a:lnTo>
                    <a:pt x="1090521" y="963101"/>
                  </a:lnTo>
                  <a:lnTo>
                    <a:pt x="1086035" y="963975"/>
                  </a:lnTo>
                  <a:close/>
                </a:path>
                <a:path w="2330450" h="1436370" extrusionOk="0">
                  <a:moveTo>
                    <a:pt x="1997924" y="963877"/>
                  </a:moveTo>
                  <a:lnTo>
                    <a:pt x="1995001" y="960772"/>
                  </a:lnTo>
                  <a:lnTo>
                    <a:pt x="1992208" y="959109"/>
                  </a:lnTo>
                  <a:lnTo>
                    <a:pt x="1992053" y="956072"/>
                  </a:lnTo>
                  <a:lnTo>
                    <a:pt x="1994667" y="954150"/>
                  </a:lnTo>
                  <a:lnTo>
                    <a:pt x="1997448" y="950534"/>
                  </a:lnTo>
                  <a:lnTo>
                    <a:pt x="2002416" y="951021"/>
                  </a:lnTo>
                  <a:lnTo>
                    <a:pt x="2005982" y="954649"/>
                  </a:lnTo>
                  <a:lnTo>
                    <a:pt x="2006860" y="959121"/>
                  </a:lnTo>
                  <a:lnTo>
                    <a:pt x="2002861" y="963452"/>
                  </a:lnTo>
                  <a:lnTo>
                    <a:pt x="1997924" y="963877"/>
                  </a:lnTo>
                  <a:close/>
                </a:path>
                <a:path w="2330450" h="1436370" extrusionOk="0">
                  <a:moveTo>
                    <a:pt x="713685" y="965423"/>
                  </a:moveTo>
                  <a:lnTo>
                    <a:pt x="709396" y="961376"/>
                  </a:lnTo>
                  <a:lnTo>
                    <a:pt x="709032" y="956448"/>
                  </a:lnTo>
                  <a:lnTo>
                    <a:pt x="712195" y="953577"/>
                  </a:lnTo>
                  <a:lnTo>
                    <a:pt x="713901" y="950818"/>
                  </a:lnTo>
                  <a:lnTo>
                    <a:pt x="716948" y="950713"/>
                  </a:lnTo>
                  <a:lnTo>
                    <a:pt x="718839" y="953343"/>
                  </a:lnTo>
                  <a:lnTo>
                    <a:pt x="722423" y="956171"/>
                  </a:lnTo>
                  <a:lnTo>
                    <a:pt x="721867" y="961117"/>
                  </a:lnTo>
                  <a:lnTo>
                    <a:pt x="718177" y="964610"/>
                  </a:lnTo>
                  <a:lnTo>
                    <a:pt x="713685" y="965423"/>
                  </a:lnTo>
                  <a:close/>
                </a:path>
                <a:path w="2330450" h="1436370" extrusionOk="0">
                  <a:moveTo>
                    <a:pt x="854530" y="924040"/>
                  </a:moveTo>
                  <a:lnTo>
                    <a:pt x="849586" y="923381"/>
                  </a:lnTo>
                  <a:lnTo>
                    <a:pt x="846150" y="919648"/>
                  </a:lnTo>
                  <a:lnTo>
                    <a:pt x="845408" y="915158"/>
                  </a:lnTo>
                  <a:lnTo>
                    <a:pt x="849549" y="910963"/>
                  </a:lnTo>
                  <a:lnTo>
                    <a:pt x="854505" y="910686"/>
                  </a:lnTo>
                  <a:lnTo>
                    <a:pt x="857323" y="913889"/>
                  </a:lnTo>
                  <a:lnTo>
                    <a:pt x="860060" y="915632"/>
                  </a:lnTo>
                  <a:lnTo>
                    <a:pt x="860104" y="918681"/>
                  </a:lnTo>
                  <a:lnTo>
                    <a:pt x="857428" y="920511"/>
                  </a:lnTo>
                  <a:lnTo>
                    <a:pt x="854530" y="924040"/>
                  </a:lnTo>
                  <a:close/>
                </a:path>
                <a:path w="2330450" h="1436370" extrusionOk="0">
                  <a:moveTo>
                    <a:pt x="483415" y="925623"/>
                  </a:moveTo>
                  <a:lnTo>
                    <a:pt x="478515" y="924724"/>
                  </a:lnTo>
                  <a:lnTo>
                    <a:pt x="475277" y="920819"/>
                  </a:lnTo>
                  <a:lnTo>
                    <a:pt x="474745" y="916310"/>
                  </a:lnTo>
                  <a:lnTo>
                    <a:pt x="479096" y="912318"/>
                  </a:lnTo>
                  <a:lnTo>
                    <a:pt x="484058" y="912287"/>
                  </a:lnTo>
                  <a:lnTo>
                    <a:pt x="486709" y="915620"/>
                  </a:lnTo>
                  <a:lnTo>
                    <a:pt x="489360" y="917498"/>
                  </a:lnTo>
                  <a:lnTo>
                    <a:pt x="489255" y="920535"/>
                  </a:lnTo>
                  <a:lnTo>
                    <a:pt x="486493" y="922242"/>
                  </a:lnTo>
                  <a:lnTo>
                    <a:pt x="483415" y="925623"/>
                  </a:lnTo>
                  <a:close/>
                </a:path>
                <a:path w="2330450" h="1436370" extrusionOk="0">
                  <a:moveTo>
                    <a:pt x="910751" y="925562"/>
                  </a:moveTo>
                  <a:lnTo>
                    <a:pt x="905820" y="924804"/>
                  </a:lnTo>
                  <a:lnTo>
                    <a:pt x="902464" y="921004"/>
                  </a:lnTo>
                  <a:lnTo>
                    <a:pt x="901803" y="916507"/>
                  </a:lnTo>
                  <a:lnTo>
                    <a:pt x="906036" y="912392"/>
                  </a:lnTo>
                  <a:lnTo>
                    <a:pt x="910992" y="912219"/>
                  </a:lnTo>
                  <a:lnTo>
                    <a:pt x="913748" y="915466"/>
                  </a:lnTo>
                  <a:lnTo>
                    <a:pt x="916455" y="917264"/>
                  </a:lnTo>
                  <a:lnTo>
                    <a:pt x="916437" y="920307"/>
                  </a:lnTo>
                  <a:lnTo>
                    <a:pt x="913724" y="922088"/>
                  </a:lnTo>
                  <a:lnTo>
                    <a:pt x="910751" y="925562"/>
                  </a:lnTo>
                  <a:close/>
                </a:path>
                <a:path w="2330450" h="1436370" extrusionOk="0">
                  <a:moveTo>
                    <a:pt x="54886" y="927083"/>
                  </a:moveTo>
                  <a:lnTo>
                    <a:pt x="49968" y="926233"/>
                  </a:lnTo>
                  <a:lnTo>
                    <a:pt x="46686" y="922377"/>
                  </a:lnTo>
                  <a:lnTo>
                    <a:pt x="46093" y="917874"/>
                  </a:lnTo>
                  <a:lnTo>
                    <a:pt x="50400" y="913833"/>
                  </a:lnTo>
                  <a:lnTo>
                    <a:pt x="55362" y="913735"/>
                  </a:lnTo>
                  <a:lnTo>
                    <a:pt x="58057" y="917036"/>
                  </a:lnTo>
                  <a:lnTo>
                    <a:pt x="60726" y="918884"/>
                  </a:lnTo>
                  <a:lnTo>
                    <a:pt x="60658" y="921927"/>
                  </a:lnTo>
                  <a:lnTo>
                    <a:pt x="57921" y="923665"/>
                  </a:lnTo>
                  <a:lnTo>
                    <a:pt x="54886" y="927083"/>
                  </a:lnTo>
                  <a:close/>
                </a:path>
                <a:path w="2330450" h="1436370" extrusionOk="0">
                  <a:moveTo>
                    <a:pt x="962876" y="926997"/>
                  </a:moveTo>
                  <a:lnTo>
                    <a:pt x="958563" y="922975"/>
                  </a:lnTo>
                  <a:lnTo>
                    <a:pt x="958180" y="918047"/>
                  </a:lnTo>
                  <a:lnTo>
                    <a:pt x="961331" y="915164"/>
                  </a:lnTo>
                  <a:lnTo>
                    <a:pt x="963018" y="912392"/>
                  </a:lnTo>
                  <a:lnTo>
                    <a:pt x="966065" y="912269"/>
                  </a:lnTo>
                  <a:lnTo>
                    <a:pt x="967968" y="914899"/>
                  </a:lnTo>
                  <a:lnTo>
                    <a:pt x="971571" y="917702"/>
                  </a:lnTo>
                  <a:lnTo>
                    <a:pt x="971033" y="922648"/>
                  </a:lnTo>
                  <a:lnTo>
                    <a:pt x="967363" y="926165"/>
                  </a:lnTo>
                  <a:lnTo>
                    <a:pt x="962876" y="926997"/>
                  </a:lnTo>
                  <a:close/>
                </a:path>
                <a:path w="2330450" h="1436370" extrusionOk="0">
                  <a:moveTo>
                    <a:pt x="1018844" y="928365"/>
                  </a:moveTo>
                  <a:lnTo>
                    <a:pt x="1014784" y="924071"/>
                  </a:lnTo>
                  <a:lnTo>
                    <a:pt x="1014704" y="919119"/>
                  </a:lnTo>
                  <a:lnTo>
                    <a:pt x="1018010" y="916433"/>
                  </a:lnTo>
                  <a:lnTo>
                    <a:pt x="1019864" y="913766"/>
                  </a:lnTo>
                  <a:lnTo>
                    <a:pt x="1022911" y="913846"/>
                  </a:lnTo>
                  <a:lnTo>
                    <a:pt x="1024653" y="916574"/>
                  </a:lnTo>
                  <a:lnTo>
                    <a:pt x="1028083" y="919599"/>
                  </a:lnTo>
                  <a:lnTo>
                    <a:pt x="1027236" y="924502"/>
                  </a:lnTo>
                  <a:lnTo>
                    <a:pt x="1023362" y="927773"/>
                  </a:lnTo>
                  <a:lnTo>
                    <a:pt x="1018844" y="928365"/>
                  </a:lnTo>
                  <a:close/>
                </a:path>
                <a:path w="2330450" h="1436370" extrusionOk="0">
                  <a:moveTo>
                    <a:pt x="1076061" y="931112"/>
                  </a:moveTo>
                  <a:lnTo>
                    <a:pt x="1074255" y="928408"/>
                  </a:lnTo>
                  <a:lnTo>
                    <a:pt x="1070765" y="925469"/>
                  </a:lnTo>
                  <a:lnTo>
                    <a:pt x="1071501" y="920548"/>
                  </a:lnTo>
                  <a:lnTo>
                    <a:pt x="1075301" y="917184"/>
                  </a:lnTo>
                  <a:lnTo>
                    <a:pt x="1079806" y="916507"/>
                  </a:lnTo>
                  <a:lnTo>
                    <a:pt x="1083952" y="920708"/>
                  </a:lnTo>
                  <a:lnTo>
                    <a:pt x="1084163" y="925642"/>
                  </a:lnTo>
                  <a:lnTo>
                    <a:pt x="1080908" y="928414"/>
                  </a:lnTo>
                  <a:lnTo>
                    <a:pt x="1079120" y="931106"/>
                  </a:lnTo>
                  <a:lnTo>
                    <a:pt x="1076061" y="931112"/>
                  </a:lnTo>
                  <a:close/>
                </a:path>
                <a:path w="2330450" h="1436370" extrusionOk="0">
                  <a:moveTo>
                    <a:pt x="1991757" y="929874"/>
                  </a:moveTo>
                  <a:lnTo>
                    <a:pt x="1986819" y="929399"/>
                  </a:lnTo>
                  <a:lnTo>
                    <a:pt x="1982827" y="924736"/>
                  </a:lnTo>
                  <a:lnTo>
                    <a:pt x="1984082" y="920406"/>
                  </a:lnTo>
                  <a:lnTo>
                    <a:pt x="1987653" y="917166"/>
                  </a:lnTo>
                  <a:lnTo>
                    <a:pt x="1992511" y="916507"/>
                  </a:lnTo>
                  <a:lnTo>
                    <a:pt x="1995174" y="920307"/>
                  </a:lnTo>
                  <a:lnTo>
                    <a:pt x="1999543" y="923917"/>
                  </a:lnTo>
                  <a:lnTo>
                    <a:pt x="1994723" y="926745"/>
                  </a:lnTo>
                  <a:lnTo>
                    <a:pt x="1991757" y="929874"/>
                  </a:lnTo>
                  <a:close/>
                </a:path>
                <a:path w="2330450" h="1436370" extrusionOk="0">
                  <a:moveTo>
                    <a:pt x="707419" y="931525"/>
                  </a:moveTo>
                  <a:lnTo>
                    <a:pt x="702500" y="930656"/>
                  </a:lnTo>
                  <a:lnTo>
                    <a:pt x="699231" y="926782"/>
                  </a:lnTo>
                  <a:lnTo>
                    <a:pt x="698656" y="922279"/>
                  </a:lnTo>
                  <a:lnTo>
                    <a:pt x="702988" y="918256"/>
                  </a:lnTo>
                  <a:lnTo>
                    <a:pt x="707950" y="918176"/>
                  </a:lnTo>
                  <a:lnTo>
                    <a:pt x="710632" y="921490"/>
                  </a:lnTo>
                  <a:lnTo>
                    <a:pt x="713295" y="923344"/>
                  </a:lnTo>
                  <a:lnTo>
                    <a:pt x="713215" y="926387"/>
                  </a:lnTo>
                  <a:lnTo>
                    <a:pt x="710465" y="928118"/>
                  </a:lnTo>
                  <a:lnTo>
                    <a:pt x="707419" y="931525"/>
                  </a:lnTo>
                  <a:close/>
                </a:path>
                <a:path w="2330450" h="1436370" extrusionOk="0">
                  <a:moveTo>
                    <a:pt x="1135991" y="931531"/>
                  </a:moveTo>
                  <a:lnTo>
                    <a:pt x="1131084" y="930644"/>
                  </a:lnTo>
                  <a:lnTo>
                    <a:pt x="1127834" y="926757"/>
                  </a:lnTo>
                  <a:lnTo>
                    <a:pt x="1127284" y="922248"/>
                  </a:lnTo>
                  <a:lnTo>
                    <a:pt x="1131628" y="918238"/>
                  </a:lnTo>
                  <a:lnTo>
                    <a:pt x="1136596" y="918194"/>
                  </a:lnTo>
                  <a:lnTo>
                    <a:pt x="1139266" y="921521"/>
                  </a:lnTo>
                  <a:lnTo>
                    <a:pt x="1141923" y="923387"/>
                  </a:lnTo>
                  <a:lnTo>
                    <a:pt x="1141812" y="926418"/>
                  </a:lnTo>
                  <a:lnTo>
                    <a:pt x="1139056" y="928137"/>
                  </a:lnTo>
                  <a:lnTo>
                    <a:pt x="1135991" y="931531"/>
                  </a:lnTo>
                  <a:close/>
                </a:path>
                <a:path w="2330450" h="1436370" extrusionOk="0">
                  <a:moveTo>
                    <a:pt x="762856" y="934130"/>
                  </a:moveTo>
                  <a:lnTo>
                    <a:pt x="759815" y="933989"/>
                  </a:lnTo>
                  <a:lnTo>
                    <a:pt x="758134" y="931217"/>
                  </a:lnTo>
                  <a:lnTo>
                    <a:pt x="754766" y="928118"/>
                  </a:lnTo>
                  <a:lnTo>
                    <a:pt x="755712" y="923233"/>
                  </a:lnTo>
                  <a:lnTo>
                    <a:pt x="759673" y="920055"/>
                  </a:lnTo>
                  <a:lnTo>
                    <a:pt x="764209" y="919587"/>
                  </a:lnTo>
                  <a:lnTo>
                    <a:pt x="768164" y="923960"/>
                  </a:lnTo>
                  <a:lnTo>
                    <a:pt x="768139" y="928894"/>
                  </a:lnTo>
                  <a:lnTo>
                    <a:pt x="764771" y="931506"/>
                  </a:lnTo>
                  <a:lnTo>
                    <a:pt x="762856" y="934130"/>
                  </a:lnTo>
                  <a:close/>
                </a:path>
                <a:path w="2330450" h="1436370" extrusionOk="0">
                  <a:moveTo>
                    <a:pt x="1192466" y="932979"/>
                  </a:moveTo>
                  <a:lnTo>
                    <a:pt x="1187541" y="932172"/>
                  </a:lnTo>
                  <a:lnTo>
                    <a:pt x="1184235" y="928328"/>
                  </a:lnTo>
                  <a:lnTo>
                    <a:pt x="1183610" y="923831"/>
                  </a:lnTo>
                  <a:lnTo>
                    <a:pt x="1187893" y="919759"/>
                  </a:lnTo>
                  <a:lnTo>
                    <a:pt x="1192855" y="919636"/>
                  </a:lnTo>
                  <a:lnTo>
                    <a:pt x="1195574" y="922919"/>
                  </a:lnTo>
                  <a:lnTo>
                    <a:pt x="1198262" y="924749"/>
                  </a:lnTo>
                  <a:lnTo>
                    <a:pt x="1198207" y="927798"/>
                  </a:lnTo>
                  <a:lnTo>
                    <a:pt x="1195475" y="929547"/>
                  </a:lnTo>
                  <a:lnTo>
                    <a:pt x="1192466" y="932979"/>
                  </a:lnTo>
                  <a:close/>
                </a:path>
                <a:path w="2330450" h="1436370" extrusionOk="0">
                  <a:moveTo>
                    <a:pt x="820282" y="934438"/>
                  </a:moveTo>
                  <a:lnTo>
                    <a:pt x="815351" y="933681"/>
                  </a:lnTo>
                  <a:lnTo>
                    <a:pt x="811996" y="929880"/>
                  </a:lnTo>
                  <a:lnTo>
                    <a:pt x="811334" y="925383"/>
                  </a:lnTo>
                  <a:lnTo>
                    <a:pt x="815567" y="921262"/>
                  </a:lnTo>
                  <a:lnTo>
                    <a:pt x="820530" y="921090"/>
                  </a:lnTo>
                  <a:lnTo>
                    <a:pt x="823279" y="924342"/>
                  </a:lnTo>
                  <a:lnTo>
                    <a:pt x="825986" y="926141"/>
                  </a:lnTo>
                  <a:lnTo>
                    <a:pt x="825968" y="929184"/>
                  </a:lnTo>
                  <a:lnTo>
                    <a:pt x="823255" y="930964"/>
                  </a:lnTo>
                  <a:lnTo>
                    <a:pt x="820282" y="934438"/>
                  </a:lnTo>
                  <a:close/>
                </a:path>
                <a:path w="2330450" h="1436370" extrusionOk="0">
                  <a:moveTo>
                    <a:pt x="1248823" y="934457"/>
                  </a:moveTo>
                  <a:lnTo>
                    <a:pt x="1243898" y="933650"/>
                  </a:lnTo>
                  <a:lnTo>
                    <a:pt x="1240592" y="929806"/>
                  </a:lnTo>
                  <a:lnTo>
                    <a:pt x="1239968" y="925309"/>
                  </a:lnTo>
                  <a:lnTo>
                    <a:pt x="1244245" y="921238"/>
                  </a:lnTo>
                  <a:lnTo>
                    <a:pt x="1249213" y="921114"/>
                  </a:lnTo>
                  <a:lnTo>
                    <a:pt x="1251932" y="924398"/>
                  </a:lnTo>
                  <a:lnTo>
                    <a:pt x="1254620" y="926227"/>
                  </a:lnTo>
                  <a:lnTo>
                    <a:pt x="1254564" y="929270"/>
                  </a:lnTo>
                  <a:lnTo>
                    <a:pt x="1251833" y="931020"/>
                  </a:lnTo>
                  <a:lnTo>
                    <a:pt x="1248823" y="934457"/>
                  </a:lnTo>
                  <a:close/>
                </a:path>
                <a:path w="2330450" h="1436370" extrusionOk="0">
                  <a:moveTo>
                    <a:pt x="444886" y="935757"/>
                  </a:moveTo>
                  <a:lnTo>
                    <a:pt x="440832" y="931469"/>
                  </a:lnTo>
                  <a:lnTo>
                    <a:pt x="440739" y="926517"/>
                  </a:lnTo>
                  <a:lnTo>
                    <a:pt x="444045" y="923831"/>
                  </a:lnTo>
                  <a:lnTo>
                    <a:pt x="445899" y="921170"/>
                  </a:lnTo>
                  <a:lnTo>
                    <a:pt x="448958" y="921231"/>
                  </a:lnTo>
                  <a:lnTo>
                    <a:pt x="450694" y="923966"/>
                  </a:lnTo>
                  <a:lnTo>
                    <a:pt x="454124" y="926991"/>
                  </a:lnTo>
                  <a:lnTo>
                    <a:pt x="453277" y="931894"/>
                  </a:lnTo>
                  <a:lnTo>
                    <a:pt x="449403" y="935165"/>
                  </a:lnTo>
                  <a:lnTo>
                    <a:pt x="444886" y="935757"/>
                  </a:lnTo>
                  <a:close/>
                </a:path>
                <a:path w="2330450" h="1436370" extrusionOk="0">
                  <a:moveTo>
                    <a:pt x="876597" y="935935"/>
                  </a:moveTo>
                  <a:lnTo>
                    <a:pt x="871678" y="935147"/>
                  </a:lnTo>
                  <a:lnTo>
                    <a:pt x="868347" y="931321"/>
                  </a:lnTo>
                  <a:lnTo>
                    <a:pt x="867705" y="926825"/>
                  </a:lnTo>
                  <a:lnTo>
                    <a:pt x="871962" y="922734"/>
                  </a:lnTo>
                  <a:lnTo>
                    <a:pt x="876924" y="922580"/>
                  </a:lnTo>
                  <a:lnTo>
                    <a:pt x="879656" y="925851"/>
                  </a:lnTo>
                  <a:lnTo>
                    <a:pt x="882344" y="927662"/>
                  </a:lnTo>
                  <a:lnTo>
                    <a:pt x="882319" y="930718"/>
                  </a:lnTo>
                  <a:lnTo>
                    <a:pt x="879594" y="932480"/>
                  </a:lnTo>
                  <a:lnTo>
                    <a:pt x="876597" y="935935"/>
                  </a:lnTo>
                  <a:close/>
                </a:path>
                <a:path w="2330450" h="1436370" extrusionOk="0">
                  <a:moveTo>
                    <a:pt x="16653" y="937346"/>
                  </a:moveTo>
                  <a:lnTo>
                    <a:pt x="12346" y="933323"/>
                  </a:lnTo>
                  <a:lnTo>
                    <a:pt x="11963" y="928395"/>
                  </a:lnTo>
                  <a:lnTo>
                    <a:pt x="15109" y="925513"/>
                  </a:lnTo>
                  <a:lnTo>
                    <a:pt x="16802" y="922747"/>
                  </a:lnTo>
                  <a:lnTo>
                    <a:pt x="19848" y="922624"/>
                  </a:lnTo>
                  <a:lnTo>
                    <a:pt x="21752" y="925248"/>
                  </a:lnTo>
                  <a:lnTo>
                    <a:pt x="25354" y="928057"/>
                  </a:lnTo>
                  <a:lnTo>
                    <a:pt x="24817" y="933003"/>
                  </a:lnTo>
                  <a:lnTo>
                    <a:pt x="21146" y="936514"/>
                  </a:lnTo>
                  <a:lnTo>
                    <a:pt x="16653" y="937346"/>
                  </a:lnTo>
                  <a:close/>
                </a:path>
                <a:path w="2330450" h="1436370" extrusionOk="0">
                  <a:moveTo>
                    <a:pt x="501219" y="937229"/>
                  </a:moveTo>
                  <a:lnTo>
                    <a:pt x="497177" y="932917"/>
                  </a:lnTo>
                  <a:lnTo>
                    <a:pt x="497103" y="927964"/>
                  </a:lnTo>
                  <a:lnTo>
                    <a:pt x="500428" y="925297"/>
                  </a:lnTo>
                  <a:lnTo>
                    <a:pt x="502288" y="922636"/>
                  </a:lnTo>
                  <a:lnTo>
                    <a:pt x="505340" y="922716"/>
                  </a:lnTo>
                  <a:lnTo>
                    <a:pt x="507071" y="925457"/>
                  </a:lnTo>
                  <a:lnTo>
                    <a:pt x="510488" y="928500"/>
                  </a:lnTo>
                  <a:lnTo>
                    <a:pt x="509617" y="933397"/>
                  </a:lnTo>
                  <a:lnTo>
                    <a:pt x="505736" y="936656"/>
                  </a:lnTo>
                  <a:lnTo>
                    <a:pt x="501219" y="937229"/>
                  </a:lnTo>
                  <a:close/>
                </a:path>
                <a:path w="2330450" h="1436370" extrusionOk="0">
                  <a:moveTo>
                    <a:pt x="933029" y="937377"/>
                  </a:moveTo>
                  <a:lnTo>
                    <a:pt x="928097" y="936644"/>
                  </a:lnTo>
                  <a:lnTo>
                    <a:pt x="924723" y="932861"/>
                  </a:lnTo>
                  <a:lnTo>
                    <a:pt x="924044" y="928365"/>
                  </a:lnTo>
                  <a:lnTo>
                    <a:pt x="928252" y="924231"/>
                  </a:lnTo>
                  <a:lnTo>
                    <a:pt x="933208" y="924028"/>
                  </a:lnTo>
                  <a:lnTo>
                    <a:pt x="935976" y="927268"/>
                  </a:lnTo>
                  <a:lnTo>
                    <a:pt x="938683" y="929048"/>
                  </a:lnTo>
                  <a:lnTo>
                    <a:pt x="938689" y="932098"/>
                  </a:lnTo>
                  <a:lnTo>
                    <a:pt x="935989" y="933890"/>
                  </a:lnTo>
                  <a:lnTo>
                    <a:pt x="933029" y="937377"/>
                  </a:lnTo>
                  <a:close/>
                </a:path>
                <a:path w="2330450" h="1436370" extrusionOk="0">
                  <a:moveTo>
                    <a:pt x="77615" y="938738"/>
                  </a:moveTo>
                  <a:lnTo>
                    <a:pt x="72653" y="938245"/>
                  </a:lnTo>
                  <a:lnTo>
                    <a:pt x="69081" y="934623"/>
                  </a:lnTo>
                  <a:lnTo>
                    <a:pt x="68210" y="930145"/>
                  </a:lnTo>
                  <a:lnTo>
                    <a:pt x="72202" y="925814"/>
                  </a:lnTo>
                  <a:lnTo>
                    <a:pt x="77145" y="925389"/>
                  </a:lnTo>
                  <a:lnTo>
                    <a:pt x="80062" y="928494"/>
                  </a:lnTo>
                  <a:lnTo>
                    <a:pt x="82855" y="930163"/>
                  </a:lnTo>
                  <a:lnTo>
                    <a:pt x="83016" y="933194"/>
                  </a:lnTo>
                  <a:lnTo>
                    <a:pt x="80396" y="935116"/>
                  </a:lnTo>
                  <a:lnTo>
                    <a:pt x="77615" y="938738"/>
                  </a:lnTo>
                  <a:close/>
                </a:path>
                <a:path w="2330450" h="1436370" extrusionOk="0">
                  <a:moveTo>
                    <a:pt x="985771" y="940019"/>
                  </a:moveTo>
                  <a:lnTo>
                    <a:pt x="983911" y="937364"/>
                  </a:lnTo>
                  <a:lnTo>
                    <a:pt x="980358" y="934494"/>
                  </a:lnTo>
                  <a:lnTo>
                    <a:pt x="980982" y="929560"/>
                  </a:lnTo>
                  <a:lnTo>
                    <a:pt x="984709" y="926110"/>
                  </a:lnTo>
                  <a:lnTo>
                    <a:pt x="989207" y="925346"/>
                  </a:lnTo>
                  <a:lnTo>
                    <a:pt x="993440" y="929443"/>
                  </a:lnTo>
                  <a:lnTo>
                    <a:pt x="993749" y="934377"/>
                  </a:lnTo>
                  <a:lnTo>
                    <a:pt x="990561" y="937204"/>
                  </a:lnTo>
                  <a:lnTo>
                    <a:pt x="988824" y="939939"/>
                  </a:lnTo>
                  <a:lnTo>
                    <a:pt x="985771" y="940019"/>
                  </a:lnTo>
                  <a:close/>
                </a:path>
                <a:path w="2330450" h="1436370" extrusionOk="0">
                  <a:moveTo>
                    <a:pt x="1041066" y="940186"/>
                  </a:moveTo>
                  <a:lnTo>
                    <a:pt x="1037025" y="935880"/>
                  </a:lnTo>
                  <a:lnTo>
                    <a:pt x="1036951" y="930927"/>
                  </a:lnTo>
                  <a:lnTo>
                    <a:pt x="1040275" y="928254"/>
                  </a:lnTo>
                  <a:lnTo>
                    <a:pt x="1042135" y="925599"/>
                  </a:lnTo>
                  <a:lnTo>
                    <a:pt x="1045188" y="925679"/>
                  </a:lnTo>
                  <a:lnTo>
                    <a:pt x="1046918" y="928420"/>
                  </a:lnTo>
                  <a:lnTo>
                    <a:pt x="1050336" y="931457"/>
                  </a:lnTo>
                  <a:lnTo>
                    <a:pt x="1049464" y="936354"/>
                  </a:lnTo>
                  <a:lnTo>
                    <a:pt x="1045584" y="939613"/>
                  </a:lnTo>
                  <a:lnTo>
                    <a:pt x="1041066" y="940186"/>
                  </a:lnTo>
                  <a:close/>
                </a:path>
                <a:path w="2330450" h="1436370" extrusionOk="0">
                  <a:moveTo>
                    <a:pt x="1100952" y="943007"/>
                  </a:moveTo>
                  <a:lnTo>
                    <a:pt x="1097912" y="942847"/>
                  </a:lnTo>
                  <a:lnTo>
                    <a:pt x="1096244" y="940068"/>
                  </a:lnTo>
                  <a:lnTo>
                    <a:pt x="1092894" y="936945"/>
                  </a:lnTo>
                  <a:lnTo>
                    <a:pt x="1093877" y="932079"/>
                  </a:lnTo>
                  <a:lnTo>
                    <a:pt x="1097857" y="928913"/>
                  </a:lnTo>
                  <a:lnTo>
                    <a:pt x="1102399" y="928475"/>
                  </a:lnTo>
                  <a:lnTo>
                    <a:pt x="1106323" y="932868"/>
                  </a:lnTo>
                  <a:lnTo>
                    <a:pt x="1106267" y="937808"/>
                  </a:lnTo>
                  <a:lnTo>
                    <a:pt x="1102881" y="940401"/>
                  </a:lnTo>
                  <a:lnTo>
                    <a:pt x="1100952" y="943007"/>
                  </a:lnTo>
                  <a:close/>
                </a:path>
                <a:path w="2330450" h="1436370" extrusionOk="0">
                  <a:moveTo>
                    <a:pt x="2014362" y="941762"/>
                  </a:moveTo>
                  <a:lnTo>
                    <a:pt x="2009412" y="941140"/>
                  </a:lnTo>
                  <a:lnTo>
                    <a:pt x="2005951" y="937426"/>
                  </a:lnTo>
                  <a:lnTo>
                    <a:pt x="2005179" y="932941"/>
                  </a:lnTo>
                  <a:lnTo>
                    <a:pt x="2009294" y="928716"/>
                  </a:lnTo>
                  <a:lnTo>
                    <a:pt x="2014244" y="928408"/>
                  </a:lnTo>
                  <a:lnTo>
                    <a:pt x="2017087" y="931592"/>
                  </a:lnTo>
                  <a:lnTo>
                    <a:pt x="2019830" y="933323"/>
                  </a:lnTo>
                  <a:lnTo>
                    <a:pt x="2019905" y="936373"/>
                  </a:lnTo>
                  <a:lnTo>
                    <a:pt x="2017241" y="938221"/>
                  </a:lnTo>
                  <a:lnTo>
                    <a:pt x="2014362" y="941762"/>
                  </a:lnTo>
                  <a:close/>
                </a:path>
                <a:path w="2330450" h="1436370" extrusionOk="0">
                  <a:moveTo>
                    <a:pt x="725234" y="943161"/>
                  </a:moveTo>
                  <a:lnTo>
                    <a:pt x="721150" y="938898"/>
                  </a:lnTo>
                  <a:lnTo>
                    <a:pt x="721026" y="933946"/>
                  </a:lnTo>
                  <a:lnTo>
                    <a:pt x="724326" y="931235"/>
                  </a:lnTo>
                  <a:lnTo>
                    <a:pt x="726155" y="928556"/>
                  </a:lnTo>
                  <a:lnTo>
                    <a:pt x="729208" y="928617"/>
                  </a:lnTo>
                  <a:lnTo>
                    <a:pt x="730963" y="931334"/>
                  </a:lnTo>
                  <a:lnTo>
                    <a:pt x="734411" y="934334"/>
                  </a:lnTo>
                  <a:lnTo>
                    <a:pt x="733602" y="939243"/>
                  </a:lnTo>
                  <a:lnTo>
                    <a:pt x="729746" y="942545"/>
                  </a:lnTo>
                  <a:lnTo>
                    <a:pt x="725234" y="943161"/>
                  </a:lnTo>
                  <a:close/>
                </a:path>
                <a:path w="2330450" h="1436370" extrusionOk="0">
                  <a:moveTo>
                    <a:pt x="1158243" y="943364"/>
                  </a:moveTo>
                  <a:lnTo>
                    <a:pt x="1153337" y="942471"/>
                  </a:lnTo>
                  <a:lnTo>
                    <a:pt x="1150086" y="938584"/>
                  </a:lnTo>
                  <a:lnTo>
                    <a:pt x="1149536" y="934075"/>
                  </a:lnTo>
                  <a:lnTo>
                    <a:pt x="1153881" y="930065"/>
                  </a:lnTo>
                  <a:lnTo>
                    <a:pt x="1158849" y="930022"/>
                  </a:lnTo>
                  <a:lnTo>
                    <a:pt x="1161512" y="933348"/>
                  </a:lnTo>
                  <a:lnTo>
                    <a:pt x="1164176" y="935221"/>
                  </a:lnTo>
                  <a:lnTo>
                    <a:pt x="1164065" y="938251"/>
                  </a:lnTo>
                  <a:lnTo>
                    <a:pt x="1161309" y="939970"/>
                  </a:lnTo>
                  <a:lnTo>
                    <a:pt x="1158243" y="943364"/>
                  </a:lnTo>
                  <a:close/>
                </a:path>
                <a:path w="2330450" h="1436370" extrusionOk="0">
                  <a:moveTo>
                    <a:pt x="786276" y="944744"/>
                  </a:moveTo>
                  <a:lnTo>
                    <a:pt x="781333" y="944066"/>
                  </a:lnTo>
                  <a:lnTo>
                    <a:pt x="777915" y="940315"/>
                  </a:lnTo>
                  <a:lnTo>
                    <a:pt x="777192" y="935824"/>
                  </a:lnTo>
                  <a:lnTo>
                    <a:pt x="781351" y="931654"/>
                  </a:lnTo>
                  <a:lnTo>
                    <a:pt x="786307" y="931389"/>
                  </a:lnTo>
                  <a:lnTo>
                    <a:pt x="789113" y="934605"/>
                  </a:lnTo>
                  <a:lnTo>
                    <a:pt x="791838" y="936360"/>
                  </a:lnTo>
                  <a:lnTo>
                    <a:pt x="791875" y="939416"/>
                  </a:lnTo>
                  <a:lnTo>
                    <a:pt x="789193" y="941233"/>
                  </a:lnTo>
                  <a:lnTo>
                    <a:pt x="786276" y="944744"/>
                  </a:lnTo>
                  <a:close/>
                </a:path>
                <a:path w="2330450" h="1436370" extrusionOk="0">
                  <a:moveTo>
                    <a:pt x="1214601" y="944836"/>
                  </a:moveTo>
                  <a:lnTo>
                    <a:pt x="1209694" y="943949"/>
                  </a:lnTo>
                  <a:lnTo>
                    <a:pt x="1206444" y="940062"/>
                  </a:lnTo>
                  <a:lnTo>
                    <a:pt x="1205894" y="935553"/>
                  </a:lnTo>
                  <a:lnTo>
                    <a:pt x="1210232" y="931543"/>
                  </a:lnTo>
                  <a:lnTo>
                    <a:pt x="1215200" y="931500"/>
                  </a:lnTo>
                  <a:lnTo>
                    <a:pt x="1217870" y="934826"/>
                  </a:lnTo>
                  <a:lnTo>
                    <a:pt x="1220527" y="936693"/>
                  </a:lnTo>
                  <a:lnTo>
                    <a:pt x="1220422" y="939730"/>
                  </a:lnTo>
                  <a:lnTo>
                    <a:pt x="1217666" y="941448"/>
                  </a:lnTo>
                  <a:lnTo>
                    <a:pt x="1214601" y="944836"/>
                  </a:lnTo>
                  <a:close/>
                </a:path>
                <a:path w="2330450" h="1436370" extrusionOk="0">
                  <a:moveTo>
                    <a:pt x="762120" y="989237"/>
                  </a:moveTo>
                  <a:lnTo>
                    <a:pt x="757238" y="988264"/>
                  </a:lnTo>
                  <a:lnTo>
                    <a:pt x="754068" y="984291"/>
                  </a:lnTo>
                  <a:lnTo>
                    <a:pt x="753623" y="979769"/>
                  </a:lnTo>
                  <a:lnTo>
                    <a:pt x="758029" y="975852"/>
                  </a:lnTo>
                  <a:lnTo>
                    <a:pt x="762985" y="975913"/>
                  </a:lnTo>
                  <a:lnTo>
                    <a:pt x="765587" y="979289"/>
                  </a:lnTo>
                  <a:lnTo>
                    <a:pt x="768201" y="981211"/>
                  </a:lnTo>
                  <a:lnTo>
                    <a:pt x="768040" y="984241"/>
                  </a:lnTo>
                  <a:lnTo>
                    <a:pt x="765247" y="985905"/>
                  </a:lnTo>
                  <a:lnTo>
                    <a:pt x="762120" y="989237"/>
                  </a:lnTo>
                  <a:close/>
                </a:path>
                <a:path w="2330450" h="1436370" extrusionOk="0">
                  <a:moveTo>
                    <a:pt x="1186750" y="989065"/>
                  </a:moveTo>
                  <a:lnTo>
                    <a:pt x="1182486" y="984999"/>
                  </a:lnTo>
                  <a:lnTo>
                    <a:pt x="1182152" y="980065"/>
                  </a:lnTo>
                  <a:lnTo>
                    <a:pt x="1185328" y="977213"/>
                  </a:lnTo>
                  <a:lnTo>
                    <a:pt x="1187046" y="974466"/>
                  </a:lnTo>
                  <a:lnTo>
                    <a:pt x="1190099" y="974373"/>
                  </a:lnTo>
                  <a:lnTo>
                    <a:pt x="1191977" y="977016"/>
                  </a:lnTo>
                  <a:lnTo>
                    <a:pt x="1195543" y="979862"/>
                  </a:lnTo>
                  <a:lnTo>
                    <a:pt x="1194950" y="984802"/>
                  </a:lnTo>
                  <a:lnTo>
                    <a:pt x="1191242" y="988276"/>
                  </a:lnTo>
                  <a:lnTo>
                    <a:pt x="1186750" y="989065"/>
                  </a:lnTo>
                  <a:close/>
                </a:path>
                <a:path w="2330450" h="1436370" extrusionOk="0">
                  <a:moveTo>
                    <a:pt x="818836" y="990605"/>
                  </a:moveTo>
                  <a:lnTo>
                    <a:pt x="813899" y="989865"/>
                  </a:lnTo>
                  <a:lnTo>
                    <a:pt x="810525" y="986083"/>
                  </a:lnTo>
                  <a:lnTo>
                    <a:pt x="809845" y="981586"/>
                  </a:lnTo>
                  <a:lnTo>
                    <a:pt x="814053" y="977453"/>
                  </a:lnTo>
                  <a:lnTo>
                    <a:pt x="819009" y="977250"/>
                  </a:lnTo>
                  <a:lnTo>
                    <a:pt x="821778" y="980490"/>
                  </a:lnTo>
                  <a:lnTo>
                    <a:pt x="824485" y="982276"/>
                  </a:lnTo>
                  <a:lnTo>
                    <a:pt x="824491" y="985319"/>
                  </a:lnTo>
                  <a:lnTo>
                    <a:pt x="821790" y="987118"/>
                  </a:lnTo>
                  <a:lnTo>
                    <a:pt x="818836" y="990605"/>
                  </a:lnTo>
                  <a:close/>
                </a:path>
                <a:path w="2330450" h="1436370" extrusionOk="0">
                  <a:moveTo>
                    <a:pt x="1247093" y="990715"/>
                  </a:moveTo>
                  <a:lnTo>
                    <a:pt x="1242211" y="989742"/>
                  </a:lnTo>
                  <a:lnTo>
                    <a:pt x="1239041" y="985769"/>
                  </a:lnTo>
                  <a:lnTo>
                    <a:pt x="1238596" y="981248"/>
                  </a:lnTo>
                  <a:lnTo>
                    <a:pt x="1243002" y="977330"/>
                  </a:lnTo>
                  <a:lnTo>
                    <a:pt x="1247958" y="977392"/>
                  </a:lnTo>
                  <a:lnTo>
                    <a:pt x="1250554" y="980761"/>
                  </a:lnTo>
                  <a:lnTo>
                    <a:pt x="1253174" y="982683"/>
                  </a:lnTo>
                  <a:lnTo>
                    <a:pt x="1253019" y="985720"/>
                  </a:lnTo>
                  <a:lnTo>
                    <a:pt x="1250226" y="987377"/>
                  </a:lnTo>
                  <a:lnTo>
                    <a:pt x="1247093" y="990715"/>
                  </a:lnTo>
                  <a:close/>
                </a:path>
                <a:path w="2330450" h="1436370" extrusionOk="0">
                  <a:moveTo>
                    <a:pt x="444385" y="993223"/>
                  </a:moveTo>
                  <a:lnTo>
                    <a:pt x="442544" y="990555"/>
                  </a:lnTo>
                  <a:lnTo>
                    <a:pt x="439009" y="987666"/>
                  </a:lnTo>
                  <a:lnTo>
                    <a:pt x="439664" y="982738"/>
                  </a:lnTo>
                  <a:lnTo>
                    <a:pt x="443415" y="979314"/>
                  </a:lnTo>
                  <a:lnTo>
                    <a:pt x="447914" y="978574"/>
                  </a:lnTo>
                  <a:lnTo>
                    <a:pt x="452122" y="982701"/>
                  </a:lnTo>
                  <a:lnTo>
                    <a:pt x="452400" y="987636"/>
                  </a:lnTo>
                  <a:lnTo>
                    <a:pt x="449193" y="990445"/>
                  </a:lnTo>
                  <a:lnTo>
                    <a:pt x="447444" y="993167"/>
                  </a:lnTo>
                  <a:lnTo>
                    <a:pt x="444385" y="993223"/>
                  </a:lnTo>
                  <a:close/>
                </a:path>
                <a:path w="2330450" h="1436370" extrusionOk="0">
                  <a:moveTo>
                    <a:pt x="875077" y="992120"/>
                  </a:moveTo>
                  <a:lnTo>
                    <a:pt x="870152" y="991307"/>
                  </a:lnTo>
                  <a:lnTo>
                    <a:pt x="866845" y="987469"/>
                  </a:lnTo>
                  <a:lnTo>
                    <a:pt x="866227" y="982972"/>
                  </a:lnTo>
                  <a:lnTo>
                    <a:pt x="870510" y="978895"/>
                  </a:lnTo>
                  <a:lnTo>
                    <a:pt x="875472" y="978778"/>
                  </a:lnTo>
                  <a:lnTo>
                    <a:pt x="878191" y="982055"/>
                  </a:lnTo>
                  <a:lnTo>
                    <a:pt x="880879" y="983884"/>
                  </a:lnTo>
                  <a:lnTo>
                    <a:pt x="880817" y="986933"/>
                  </a:lnTo>
                  <a:lnTo>
                    <a:pt x="878092" y="988683"/>
                  </a:lnTo>
                  <a:lnTo>
                    <a:pt x="875077" y="992120"/>
                  </a:lnTo>
                  <a:close/>
                </a:path>
                <a:path w="2330450" h="1436370" extrusionOk="0">
                  <a:moveTo>
                    <a:pt x="499729" y="993407"/>
                  </a:moveTo>
                  <a:lnTo>
                    <a:pt x="495694" y="989095"/>
                  </a:lnTo>
                  <a:lnTo>
                    <a:pt x="495620" y="984143"/>
                  </a:lnTo>
                  <a:lnTo>
                    <a:pt x="498945" y="981469"/>
                  </a:lnTo>
                  <a:lnTo>
                    <a:pt x="500805" y="978815"/>
                  </a:lnTo>
                  <a:lnTo>
                    <a:pt x="503851" y="978895"/>
                  </a:lnTo>
                  <a:lnTo>
                    <a:pt x="505588" y="981636"/>
                  </a:lnTo>
                  <a:lnTo>
                    <a:pt x="509005" y="984679"/>
                  </a:lnTo>
                  <a:lnTo>
                    <a:pt x="508134" y="989576"/>
                  </a:lnTo>
                  <a:lnTo>
                    <a:pt x="504253" y="992828"/>
                  </a:lnTo>
                  <a:lnTo>
                    <a:pt x="499729" y="993407"/>
                  </a:lnTo>
                  <a:close/>
                </a:path>
                <a:path w="2330450" h="1436370" extrusionOk="0">
                  <a:moveTo>
                    <a:pt x="927319" y="993531"/>
                  </a:moveTo>
                  <a:lnTo>
                    <a:pt x="922993" y="989539"/>
                  </a:lnTo>
                  <a:lnTo>
                    <a:pt x="922573" y="984617"/>
                  </a:lnTo>
                  <a:lnTo>
                    <a:pt x="925706" y="981716"/>
                  </a:lnTo>
                  <a:lnTo>
                    <a:pt x="927381" y="978938"/>
                  </a:lnTo>
                  <a:lnTo>
                    <a:pt x="930421" y="978790"/>
                  </a:lnTo>
                  <a:lnTo>
                    <a:pt x="932343" y="981408"/>
                  </a:lnTo>
                  <a:lnTo>
                    <a:pt x="935964" y="984192"/>
                  </a:lnTo>
                  <a:lnTo>
                    <a:pt x="935457" y="989139"/>
                  </a:lnTo>
                  <a:lnTo>
                    <a:pt x="931805" y="992681"/>
                  </a:lnTo>
                  <a:lnTo>
                    <a:pt x="927319" y="993531"/>
                  </a:lnTo>
                  <a:close/>
                </a:path>
                <a:path w="2330450" h="1436370" extrusionOk="0">
                  <a:moveTo>
                    <a:pt x="75761" y="995046"/>
                  </a:moveTo>
                  <a:lnTo>
                    <a:pt x="70830" y="994288"/>
                  </a:lnTo>
                  <a:lnTo>
                    <a:pt x="67474" y="990488"/>
                  </a:lnTo>
                  <a:lnTo>
                    <a:pt x="66813" y="985991"/>
                  </a:lnTo>
                  <a:lnTo>
                    <a:pt x="71046" y="981876"/>
                  </a:lnTo>
                  <a:lnTo>
                    <a:pt x="76002" y="981697"/>
                  </a:lnTo>
                  <a:lnTo>
                    <a:pt x="78758" y="984944"/>
                  </a:lnTo>
                  <a:lnTo>
                    <a:pt x="81459" y="986742"/>
                  </a:lnTo>
                  <a:lnTo>
                    <a:pt x="81446" y="989791"/>
                  </a:lnTo>
                  <a:lnTo>
                    <a:pt x="78733" y="991572"/>
                  </a:lnTo>
                  <a:lnTo>
                    <a:pt x="75761" y="995046"/>
                  </a:lnTo>
                  <a:close/>
                </a:path>
                <a:path w="2330450" h="1436370" extrusionOk="0">
                  <a:moveTo>
                    <a:pt x="987910" y="995040"/>
                  </a:moveTo>
                  <a:lnTo>
                    <a:pt x="982972" y="994307"/>
                  </a:lnTo>
                  <a:lnTo>
                    <a:pt x="979598" y="990518"/>
                  </a:lnTo>
                  <a:lnTo>
                    <a:pt x="978918" y="986028"/>
                  </a:lnTo>
                  <a:lnTo>
                    <a:pt x="983127" y="981895"/>
                  </a:lnTo>
                  <a:lnTo>
                    <a:pt x="988076" y="981691"/>
                  </a:lnTo>
                  <a:lnTo>
                    <a:pt x="990851" y="984925"/>
                  </a:lnTo>
                  <a:lnTo>
                    <a:pt x="993558" y="986712"/>
                  </a:lnTo>
                  <a:lnTo>
                    <a:pt x="993564" y="989761"/>
                  </a:lnTo>
                  <a:lnTo>
                    <a:pt x="990863" y="991553"/>
                  </a:lnTo>
                  <a:lnTo>
                    <a:pt x="987910" y="995040"/>
                  </a:lnTo>
                  <a:close/>
                </a:path>
                <a:path w="2330450" h="1436370" extrusionOk="0">
                  <a:moveTo>
                    <a:pt x="1043248" y="997689"/>
                  </a:moveTo>
                  <a:lnTo>
                    <a:pt x="1040201" y="997578"/>
                  </a:lnTo>
                  <a:lnTo>
                    <a:pt x="1038489" y="994824"/>
                  </a:lnTo>
                  <a:lnTo>
                    <a:pt x="1035091" y="991763"/>
                  </a:lnTo>
                  <a:lnTo>
                    <a:pt x="1035999" y="986872"/>
                  </a:lnTo>
                  <a:lnTo>
                    <a:pt x="1039917" y="983650"/>
                  </a:lnTo>
                  <a:lnTo>
                    <a:pt x="1044440" y="983120"/>
                  </a:lnTo>
                  <a:lnTo>
                    <a:pt x="1048445" y="987457"/>
                  </a:lnTo>
                  <a:lnTo>
                    <a:pt x="1048476" y="992403"/>
                  </a:lnTo>
                  <a:lnTo>
                    <a:pt x="1045132" y="995046"/>
                  </a:lnTo>
                  <a:lnTo>
                    <a:pt x="1043248" y="997689"/>
                  </a:lnTo>
                  <a:close/>
                </a:path>
                <a:path w="2330450" h="1436370" extrusionOk="0">
                  <a:moveTo>
                    <a:pt x="1100582" y="998003"/>
                  </a:moveTo>
                  <a:lnTo>
                    <a:pt x="1095650" y="997245"/>
                  </a:lnTo>
                  <a:lnTo>
                    <a:pt x="1092295" y="993444"/>
                  </a:lnTo>
                  <a:lnTo>
                    <a:pt x="1091634" y="988948"/>
                  </a:lnTo>
                  <a:lnTo>
                    <a:pt x="1095867" y="984833"/>
                  </a:lnTo>
                  <a:lnTo>
                    <a:pt x="1100829" y="984660"/>
                  </a:lnTo>
                  <a:lnTo>
                    <a:pt x="1103579" y="987913"/>
                  </a:lnTo>
                  <a:lnTo>
                    <a:pt x="1106285" y="989705"/>
                  </a:lnTo>
                  <a:lnTo>
                    <a:pt x="1106267" y="992748"/>
                  </a:lnTo>
                  <a:lnTo>
                    <a:pt x="1103554" y="994529"/>
                  </a:lnTo>
                  <a:lnTo>
                    <a:pt x="1100582" y="998003"/>
                  </a:lnTo>
                  <a:close/>
                </a:path>
                <a:path w="2330450" h="1436370" extrusionOk="0">
                  <a:moveTo>
                    <a:pt x="724592" y="1000602"/>
                  </a:moveTo>
                  <a:lnTo>
                    <a:pt x="722781" y="997917"/>
                  </a:lnTo>
                  <a:lnTo>
                    <a:pt x="719277" y="994984"/>
                  </a:lnTo>
                  <a:lnTo>
                    <a:pt x="719994" y="990063"/>
                  </a:lnTo>
                  <a:lnTo>
                    <a:pt x="723776" y="986687"/>
                  </a:lnTo>
                  <a:lnTo>
                    <a:pt x="728287" y="985991"/>
                  </a:lnTo>
                  <a:lnTo>
                    <a:pt x="732446" y="990174"/>
                  </a:lnTo>
                  <a:lnTo>
                    <a:pt x="732668" y="995108"/>
                  </a:lnTo>
                  <a:lnTo>
                    <a:pt x="729410" y="997917"/>
                  </a:lnTo>
                  <a:lnTo>
                    <a:pt x="727651" y="1000596"/>
                  </a:lnTo>
                  <a:lnTo>
                    <a:pt x="724592" y="1000602"/>
                  </a:lnTo>
                  <a:close/>
                </a:path>
                <a:path w="2330450" h="1436370" extrusionOk="0">
                  <a:moveTo>
                    <a:pt x="1156896" y="999500"/>
                  </a:moveTo>
                  <a:lnTo>
                    <a:pt x="1151977" y="998711"/>
                  </a:lnTo>
                  <a:lnTo>
                    <a:pt x="1148646" y="994886"/>
                  </a:lnTo>
                  <a:lnTo>
                    <a:pt x="1148004" y="990389"/>
                  </a:lnTo>
                  <a:lnTo>
                    <a:pt x="1152261" y="986305"/>
                  </a:lnTo>
                  <a:lnTo>
                    <a:pt x="1157224" y="986151"/>
                  </a:lnTo>
                  <a:lnTo>
                    <a:pt x="1159955" y="989416"/>
                  </a:lnTo>
                  <a:lnTo>
                    <a:pt x="1162649" y="991233"/>
                  </a:lnTo>
                  <a:lnTo>
                    <a:pt x="1162618" y="994282"/>
                  </a:lnTo>
                  <a:lnTo>
                    <a:pt x="1159899" y="996050"/>
                  </a:lnTo>
                  <a:lnTo>
                    <a:pt x="1156896" y="999500"/>
                  </a:lnTo>
                  <a:close/>
                </a:path>
                <a:path w="2330450" h="1436370" extrusionOk="0">
                  <a:moveTo>
                    <a:pt x="784787" y="1000923"/>
                  </a:moveTo>
                  <a:lnTo>
                    <a:pt x="779849" y="1000239"/>
                  </a:lnTo>
                  <a:lnTo>
                    <a:pt x="776432" y="996494"/>
                  </a:lnTo>
                  <a:lnTo>
                    <a:pt x="775709" y="992003"/>
                  </a:lnTo>
                  <a:lnTo>
                    <a:pt x="779868" y="987833"/>
                  </a:lnTo>
                  <a:lnTo>
                    <a:pt x="784824" y="987568"/>
                  </a:lnTo>
                  <a:lnTo>
                    <a:pt x="787630" y="990783"/>
                  </a:lnTo>
                  <a:lnTo>
                    <a:pt x="790355" y="992539"/>
                  </a:lnTo>
                  <a:lnTo>
                    <a:pt x="790392" y="995594"/>
                  </a:lnTo>
                  <a:lnTo>
                    <a:pt x="787704" y="997411"/>
                  </a:lnTo>
                  <a:lnTo>
                    <a:pt x="784787" y="1000923"/>
                  </a:lnTo>
                  <a:close/>
                </a:path>
                <a:path w="2330450" h="1436370" extrusionOk="0">
                  <a:moveTo>
                    <a:pt x="1209039" y="1000904"/>
                  </a:moveTo>
                  <a:lnTo>
                    <a:pt x="1204745" y="996863"/>
                  </a:lnTo>
                  <a:lnTo>
                    <a:pt x="1204386" y="991929"/>
                  </a:lnTo>
                  <a:lnTo>
                    <a:pt x="1207550" y="989059"/>
                  </a:lnTo>
                  <a:lnTo>
                    <a:pt x="1209256" y="986305"/>
                  </a:lnTo>
                  <a:lnTo>
                    <a:pt x="1212296" y="986200"/>
                  </a:lnTo>
                  <a:lnTo>
                    <a:pt x="1214187" y="988824"/>
                  </a:lnTo>
                  <a:lnTo>
                    <a:pt x="1217777" y="991652"/>
                  </a:lnTo>
                  <a:lnTo>
                    <a:pt x="1217215" y="996598"/>
                  </a:lnTo>
                  <a:lnTo>
                    <a:pt x="1213532" y="1000097"/>
                  </a:lnTo>
                  <a:lnTo>
                    <a:pt x="1209039" y="1000904"/>
                  </a:lnTo>
                  <a:close/>
                </a:path>
                <a:path w="2330450" h="1436370" extrusionOk="0">
                  <a:moveTo>
                    <a:pt x="841002" y="1002450"/>
                  </a:moveTo>
                  <a:lnTo>
                    <a:pt x="836077" y="1001662"/>
                  </a:lnTo>
                  <a:lnTo>
                    <a:pt x="832747" y="997837"/>
                  </a:lnTo>
                  <a:lnTo>
                    <a:pt x="832110" y="993340"/>
                  </a:lnTo>
                  <a:lnTo>
                    <a:pt x="836362" y="989250"/>
                  </a:lnTo>
                  <a:lnTo>
                    <a:pt x="841324" y="989102"/>
                  </a:lnTo>
                  <a:lnTo>
                    <a:pt x="844061" y="992373"/>
                  </a:lnTo>
                  <a:lnTo>
                    <a:pt x="846750" y="994184"/>
                  </a:lnTo>
                  <a:lnTo>
                    <a:pt x="846719" y="997233"/>
                  </a:lnTo>
                  <a:lnTo>
                    <a:pt x="844000" y="998995"/>
                  </a:lnTo>
                  <a:lnTo>
                    <a:pt x="841002" y="1002450"/>
                  </a:lnTo>
                  <a:close/>
                </a:path>
                <a:path w="2330450" h="1436370" extrusionOk="0">
                  <a:moveTo>
                    <a:pt x="470407" y="1003873"/>
                  </a:moveTo>
                  <a:lnTo>
                    <a:pt x="465464" y="1003214"/>
                  </a:lnTo>
                  <a:lnTo>
                    <a:pt x="462034" y="999481"/>
                  </a:lnTo>
                  <a:lnTo>
                    <a:pt x="461292" y="994990"/>
                  </a:lnTo>
                  <a:lnTo>
                    <a:pt x="465427" y="990796"/>
                  </a:lnTo>
                  <a:lnTo>
                    <a:pt x="470376" y="990512"/>
                  </a:lnTo>
                  <a:lnTo>
                    <a:pt x="473194" y="993715"/>
                  </a:lnTo>
                  <a:lnTo>
                    <a:pt x="475932" y="995459"/>
                  </a:lnTo>
                  <a:lnTo>
                    <a:pt x="475987" y="998514"/>
                  </a:lnTo>
                  <a:lnTo>
                    <a:pt x="473312" y="1000343"/>
                  </a:lnTo>
                  <a:lnTo>
                    <a:pt x="470407" y="1003873"/>
                  </a:lnTo>
                  <a:close/>
                </a:path>
                <a:path w="2330450" h="1436370" extrusionOk="0">
                  <a:moveTo>
                    <a:pt x="893164" y="1003873"/>
                  </a:moveTo>
                  <a:lnTo>
                    <a:pt x="888857" y="999851"/>
                  </a:lnTo>
                  <a:lnTo>
                    <a:pt x="888474" y="994923"/>
                  </a:lnTo>
                  <a:lnTo>
                    <a:pt x="891626" y="992040"/>
                  </a:lnTo>
                  <a:lnTo>
                    <a:pt x="893313" y="989268"/>
                  </a:lnTo>
                  <a:lnTo>
                    <a:pt x="896359" y="989151"/>
                  </a:lnTo>
                  <a:lnTo>
                    <a:pt x="898263" y="991775"/>
                  </a:lnTo>
                  <a:lnTo>
                    <a:pt x="901865" y="994584"/>
                  </a:lnTo>
                  <a:lnTo>
                    <a:pt x="901328" y="999530"/>
                  </a:lnTo>
                  <a:lnTo>
                    <a:pt x="897657" y="1003042"/>
                  </a:lnTo>
                  <a:lnTo>
                    <a:pt x="893164" y="1003873"/>
                  </a:lnTo>
                  <a:close/>
                </a:path>
                <a:path w="2330450" h="1436370" extrusionOk="0">
                  <a:moveTo>
                    <a:pt x="526388" y="1005475"/>
                  </a:moveTo>
                  <a:lnTo>
                    <a:pt x="521488" y="1004551"/>
                  </a:lnTo>
                  <a:lnTo>
                    <a:pt x="518274" y="1000621"/>
                  </a:lnTo>
                  <a:lnTo>
                    <a:pt x="517774" y="996105"/>
                  </a:lnTo>
                  <a:lnTo>
                    <a:pt x="522143" y="992139"/>
                  </a:lnTo>
                  <a:lnTo>
                    <a:pt x="527105" y="992139"/>
                  </a:lnTo>
                  <a:lnTo>
                    <a:pt x="529744" y="995483"/>
                  </a:lnTo>
                  <a:lnTo>
                    <a:pt x="532376" y="997381"/>
                  </a:lnTo>
                  <a:lnTo>
                    <a:pt x="532253" y="1000418"/>
                  </a:lnTo>
                  <a:lnTo>
                    <a:pt x="529478" y="1002105"/>
                  </a:lnTo>
                  <a:lnTo>
                    <a:pt x="526388" y="1005475"/>
                  </a:lnTo>
                  <a:close/>
                </a:path>
                <a:path w="2330450" h="1436370" extrusionOk="0">
                  <a:moveTo>
                    <a:pt x="953823" y="1005364"/>
                  </a:moveTo>
                  <a:lnTo>
                    <a:pt x="948886" y="1004655"/>
                  </a:lnTo>
                  <a:lnTo>
                    <a:pt x="945499" y="1000886"/>
                  </a:lnTo>
                  <a:lnTo>
                    <a:pt x="944795" y="996389"/>
                  </a:lnTo>
                  <a:lnTo>
                    <a:pt x="948991" y="992243"/>
                  </a:lnTo>
                  <a:lnTo>
                    <a:pt x="953947" y="992028"/>
                  </a:lnTo>
                  <a:lnTo>
                    <a:pt x="956727" y="995255"/>
                  </a:lnTo>
                  <a:lnTo>
                    <a:pt x="959446" y="997029"/>
                  </a:lnTo>
                  <a:lnTo>
                    <a:pt x="959459" y="1000066"/>
                  </a:lnTo>
                  <a:lnTo>
                    <a:pt x="956765" y="1001871"/>
                  </a:lnTo>
                  <a:lnTo>
                    <a:pt x="953823" y="1005364"/>
                  </a:lnTo>
                  <a:close/>
                </a:path>
                <a:path w="2330450" h="1436370" extrusionOk="0">
                  <a:moveTo>
                    <a:pt x="1010255" y="1006824"/>
                  </a:moveTo>
                  <a:lnTo>
                    <a:pt x="1005305" y="1006165"/>
                  </a:lnTo>
                  <a:lnTo>
                    <a:pt x="1001875" y="1002438"/>
                  </a:lnTo>
                  <a:lnTo>
                    <a:pt x="1001134" y="997947"/>
                  </a:lnTo>
                  <a:lnTo>
                    <a:pt x="1005268" y="993752"/>
                  </a:lnTo>
                  <a:lnTo>
                    <a:pt x="1010224" y="993469"/>
                  </a:lnTo>
                  <a:lnTo>
                    <a:pt x="1013048" y="996672"/>
                  </a:lnTo>
                  <a:lnTo>
                    <a:pt x="1015786" y="998415"/>
                  </a:lnTo>
                  <a:lnTo>
                    <a:pt x="1015829" y="1001471"/>
                  </a:lnTo>
                  <a:lnTo>
                    <a:pt x="1013153" y="1003300"/>
                  </a:lnTo>
                  <a:lnTo>
                    <a:pt x="1010255" y="1006824"/>
                  </a:lnTo>
                  <a:close/>
                </a:path>
                <a:path w="2330450" h="1436370" extrusionOk="0">
                  <a:moveTo>
                    <a:pt x="1066508" y="1008345"/>
                  </a:moveTo>
                  <a:lnTo>
                    <a:pt x="1061576" y="1007606"/>
                  </a:lnTo>
                  <a:lnTo>
                    <a:pt x="1058202" y="1003824"/>
                  </a:lnTo>
                  <a:lnTo>
                    <a:pt x="1057516" y="999333"/>
                  </a:lnTo>
                  <a:lnTo>
                    <a:pt x="1061731" y="995194"/>
                  </a:lnTo>
                  <a:lnTo>
                    <a:pt x="1066681" y="994991"/>
                  </a:lnTo>
                  <a:lnTo>
                    <a:pt x="1069455" y="998231"/>
                  </a:lnTo>
                  <a:lnTo>
                    <a:pt x="1072162" y="1000017"/>
                  </a:lnTo>
                  <a:lnTo>
                    <a:pt x="1072168" y="1003060"/>
                  </a:lnTo>
                  <a:lnTo>
                    <a:pt x="1069468" y="1004859"/>
                  </a:lnTo>
                  <a:lnTo>
                    <a:pt x="1066508" y="1008345"/>
                  </a:lnTo>
                  <a:close/>
                </a:path>
                <a:path w="2330450" h="1436370" extrusionOk="0">
                  <a:moveTo>
                    <a:pt x="694095" y="1009873"/>
                  </a:moveTo>
                  <a:lnTo>
                    <a:pt x="689177" y="1009023"/>
                  </a:lnTo>
                  <a:lnTo>
                    <a:pt x="685895" y="1005161"/>
                  </a:lnTo>
                  <a:lnTo>
                    <a:pt x="685308" y="1000664"/>
                  </a:lnTo>
                  <a:lnTo>
                    <a:pt x="689615" y="996617"/>
                  </a:lnTo>
                  <a:lnTo>
                    <a:pt x="694584" y="996531"/>
                  </a:lnTo>
                  <a:lnTo>
                    <a:pt x="697278" y="999832"/>
                  </a:lnTo>
                  <a:lnTo>
                    <a:pt x="699954" y="1001680"/>
                  </a:lnTo>
                  <a:lnTo>
                    <a:pt x="699880" y="1004717"/>
                  </a:lnTo>
                  <a:lnTo>
                    <a:pt x="697136" y="1006454"/>
                  </a:lnTo>
                  <a:lnTo>
                    <a:pt x="694095" y="1009873"/>
                  </a:lnTo>
                  <a:close/>
                </a:path>
                <a:path w="2330450" h="1436370" extrusionOk="0">
                  <a:moveTo>
                    <a:pt x="1122754" y="1009854"/>
                  </a:moveTo>
                  <a:lnTo>
                    <a:pt x="1117835" y="1009047"/>
                  </a:lnTo>
                  <a:lnTo>
                    <a:pt x="1114523" y="1005204"/>
                  </a:lnTo>
                  <a:lnTo>
                    <a:pt x="1113905" y="1000707"/>
                  </a:lnTo>
                  <a:lnTo>
                    <a:pt x="1118187" y="996629"/>
                  </a:lnTo>
                  <a:lnTo>
                    <a:pt x="1123143" y="996512"/>
                  </a:lnTo>
                  <a:lnTo>
                    <a:pt x="1125869" y="999795"/>
                  </a:lnTo>
                  <a:lnTo>
                    <a:pt x="1128551" y="1001619"/>
                  </a:lnTo>
                  <a:lnTo>
                    <a:pt x="1128495" y="1004668"/>
                  </a:lnTo>
                  <a:lnTo>
                    <a:pt x="1125770" y="1006417"/>
                  </a:lnTo>
                  <a:lnTo>
                    <a:pt x="1122754" y="1009854"/>
                  </a:lnTo>
                  <a:close/>
                </a:path>
                <a:path w="2330450" h="1436370" extrusionOk="0">
                  <a:moveTo>
                    <a:pt x="746375" y="1011277"/>
                  </a:moveTo>
                  <a:lnTo>
                    <a:pt x="742049" y="1007280"/>
                  </a:lnTo>
                  <a:lnTo>
                    <a:pt x="741635" y="1002358"/>
                  </a:lnTo>
                  <a:lnTo>
                    <a:pt x="744768" y="999457"/>
                  </a:lnTo>
                  <a:lnTo>
                    <a:pt x="746443" y="996678"/>
                  </a:lnTo>
                  <a:lnTo>
                    <a:pt x="749483" y="996530"/>
                  </a:lnTo>
                  <a:lnTo>
                    <a:pt x="751405" y="999148"/>
                  </a:lnTo>
                  <a:lnTo>
                    <a:pt x="755026" y="1001933"/>
                  </a:lnTo>
                  <a:lnTo>
                    <a:pt x="754519" y="1006879"/>
                  </a:lnTo>
                  <a:lnTo>
                    <a:pt x="750867" y="1010421"/>
                  </a:lnTo>
                  <a:lnTo>
                    <a:pt x="746375" y="1011277"/>
                  </a:lnTo>
                  <a:close/>
                </a:path>
                <a:path w="2330450" h="1436370" extrusionOk="0">
                  <a:moveTo>
                    <a:pt x="1174681" y="1011191"/>
                  </a:moveTo>
                  <a:lnTo>
                    <a:pt x="1170547" y="1006972"/>
                  </a:lnTo>
                  <a:lnTo>
                    <a:pt x="1170374" y="1002025"/>
                  </a:lnTo>
                  <a:lnTo>
                    <a:pt x="1173637" y="999284"/>
                  </a:lnTo>
                  <a:lnTo>
                    <a:pt x="1175441" y="996586"/>
                  </a:lnTo>
                  <a:lnTo>
                    <a:pt x="1178494" y="996605"/>
                  </a:lnTo>
                  <a:lnTo>
                    <a:pt x="1180280" y="999309"/>
                  </a:lnTo>
                  <a:lnTo>
                    <a:pt x="1183765" y="1002265"/>
                  </a:lnTo>
                  <a:lnTo>
                    <a:pt x="1183005" y="1007193"/>
                  </a:lnTo>
                  <a:lnTo>
                    <a:pt x="1179192" y="1010532"/>
                  </a:lnTo>
                  <a:lnTo>
                    <a:pt x="1174681" y="1011191"/>
                  </a:lnTo>
                  <a:close/>
                </a:path>
                <a:path w="2330450" h="1436370" extrusionOk="0">
                  <a:moveTo>
                    <a:pt x="802739" y="1012750"/>
                  </a:moveTo>
                  <a:lnTo>
                    <a:pt x="798413" y="1008758"/>
                  </a:lnTo>
                  <a:lnTo>
                    <a:pt x="797993" y="1003836"/>
                  </a:lnTo>
                  <a:lnTo>
                    <a:pt x="801126" y="1000929"/>
                  </a:lnTo>
                  <a:lnTo>
                    <a:pt x="802800" y="998157"/>
                  </a:lnTo>
                  <a:lnTo>
                    <a:pt x="805841" y="998009"/>
                  </a:lnTo>
                  <a:lnTo>
                    <a:pt x="807763" y="1000627"/>
                  </a:lnTo>
                  <a:lnTo>
                    <a:pt x="811384" y="1003411"/>
                  </a:lnTo>
                  <a:lnTo>
                    <a:pt x="810877" y="1008358"/>
                  </a:lnTo>
                  <a:lnTo>
                    <a:pt x="807225" y="1011900"/>
                  </a:lnTo>
                  <a:lnTo>
                    <a:pt x="802739" y="1012750"/>
                  </a:lnTo>
                  <a:close/>
                </a:path>
                <a:path w="2330450" h="1436370" extrusionOk="0">
                  <a:moveTo>
                    <a:pt x="1146700" y="965429"/>
                  </a:moveTo>
                  <a:lnTo>
                    <a:pt x="1141750" y="964770"/>
                  </a:lnTo>
                  <a:lnTo>
                    <a:pt x="1138321" y="961037"/>
                  </a:lnTo>
                  <a:lnTo>
                    <a:pt x="1137573" y="956553"/>
                  </a:lnTo>
                  <a:lnTo>
                    <a:pt x="1141713" y="952351"/>
                  </a:lnTo>
                  <a:lnTo>
                    <a:pt x="1146669" y="952074"/>
                  </a:lnTo>
                  <a:lnTo>
                    <a:pt x="1149493" y="955277"/>
                  </a:lnTo>
                  <a:lnTo>
                    <a:pt x="1152231" y="957021"/>
                  </a:lnTo>
                  <a:lnTo>
                    <a:pt x="1152274" y="960070"/>
                  </a:lnTo>
                  <a:lnTo>
                    <a:pt x="1149598" y="961905"/>
                  </a:lnTo>
                  <a:lnTo>
                    <a:pt x="1146700" y="965429"/>
                  </a:lnTo>
                  <a:close/>
                </a:path>
                <a:path w="2330450" h="1436370" extrusionOk="0">
                  <a:moveTo>
                    <a:pt x="773237" y="968133"/>
                  </a:moveTo>
                  <a:lnTo>
                    <a:pt x="770197" y="967998"/>
                  </a:lnTo>
                  <a:lnTo>
                    <a:pt x="768510" y="965226"/>
                  </a:lnTo>
                  <a:lnTo>
                    <a:pt x="765148" y="962127"/>
                  </a:lnTo>
                  <a:lnTo>
                    <a:pt x="766094" y="957242"/>
                  </a:lnTo>
                  <a:lnTo>
                    <a:pt x="770055" y="954064"/>
                  </a:lnTo>
                  <a:lnTo>
                    <a:pt x="774591" y="953590"/>
                  </a:lnTo>
                  <a:lnTo>
                    <a:pt x="778546" y="957963"/>
                  </a:lnTo>
                  <a:lnTo>
                    <a:pt x="778515" y="962903"/>
                  </a:lnTo>
                  <a:lnTo>
                    <a:pt x="775153" y="965515"/>
                  </a:lnTo>
                  <a:lnTo>
                    <a:pt x="773237" y="968133"/>
                  </a:lnTo>
                  <a:close/>
                </a:path>
                <a:path w="2330450" h="1436370" extrusionOk="0">
                  <a:moveTo>
                    <a:pt x="1201896" y="968127"/>
                  </a:moveTo>
                  <a:lnTo>
                    <a:pt x="1198849" y="968010"/>
                  </a:lnTo>
                  <a:lnTo>
                    <a:pt x="1197156" y="965244"/>
                  </a:lnTo>
                  <a:lnTo>
                    <a:pt x="1193776" y="962158"/>
                  </a:lnTo>
                  <a:lnTo>
                    <a:pt x="1194703" y="957273"/>
                  </a:lnTo>
                  <a:lnTo>
                    <a:pt x="1198645" y="954070"/>
                  </a:lnTo>
                  <a:lnTo>
                    <a:pt x="1203175" y="953571"/>
                  </a:lnTo>
                  <a:lnTo>
                    <a:pt x="1207155" y="957926"/>
                  </a:lnTo>
                  <a:lnTo>
                    <a:pt x="1207155" y="962866"/>
                  </a:lnTo>
                  <a:lnTo>
                    <a:pt x="1203793" y="965497"/>
                  </a:lnTo>
                  <a:lnTo>
                    <a:pt x="1201896" y="968127"/>
                  </a:lnTo>
                  <a:close/>
                </a:path>
                <a:path w="2330450" h="1436370" extrusionOk="0">
                  <a:moveTo>
                    <a:pt x="826932" y="969556"/>
                  </a:moveTo>
                  <a:lnTo>
                    <a:pt x="825121" y="966864"/>
                  </a:lnTo>
                  <a:lnTo>
                    <a:pt x="821617" y="963932"/>
                  </a:lnTo>
                  <a:lnTo>
                    <a:pt x="822334" y="959010"/>
                  </a:lnTo>
                  <a:lnTo>
                    <a:pt x="826116" y="955635"/>
                  </a:lnTo>
                  <a:lnTo>
                    <a:pt x="830627" y="954939"/>
                  </a:lnTo>
                  <a:lnTo>
                    <a:pt x="834786" y="959121"/>
                  </a:lnTo>
                  <a:lnTo>
                    <a:pt x="835008" y="964055"/>
                  </a:lnTo>
                  <a:lnTo>
                    <a:pt x="831750" y="966864"/>
                  </a:lnTo>
                  <a:lnTo>
                    <a:pt x="829984" y="969544"/>
                  </a:lnTo>
                  <a:lnTo>
                    <a:pt x="826932" y="969556"/>
                  </a:lnTo>
                  <a:close/>
                </a:path>
                <a:path w="2330450" h="1436370" extrusionOk="0">
                  <a:moveTo>
                    <a:pt x="1255102" y="968411"/>
                  </a:moveTo>
                  <a:lnTo>
                    <a:pt x="1250758" y="964431"/>
                  </a:lnTo>
                  <a:lnTo>
                    <a:pt x="1250331" y="959509"/>
                  </a:lnTo>
                  <a:lnTo>
                    <a:pt x="1253446" y="956596"/>
                  </a:lnTo>
                  <a:lnTo>
                    <a:pt x="1255121" y="953811"/>
                  </a:lnTo>
                  <a:lnTo>
                    <a:pt x="1258161" y="953651"/>
                  </a:lnTo>
                  <a:lnTo>
                    <a:pt x="1260089" y="956263"/>
                  </a:lnTo>
                  <a:lnTo>
                    <a:pt x="1263716" y="959035"/>
                  </a:lnTo>
                  <a:lnTo>
                    <a:pt x="1263228" y="963988"/>
                  </a:lnTo>
                  <a:lnTo>
                    <a:pt x="1259588" y="967542"/>
                  </a:lnTo>
                  <a:lnTo>
                    <a:pt x="1255102" y="968411"/>
                  </a:lnTo>
                  <a:close/>
                </a:path>
                <a:path w="2330450" h="1436370" extrusionOk="0">
                  <a:moveTo>
                    <a:pt x="455236" y="969759"/>
                  </a:moveTo>
                  <a:lnTo>
                    <a:pt x="451201" y="965448"/>
                  </a:lnTo>
                  <a:lnTo>
                    <a:pt x="451127" y="960495"/>
                  </a:lnTo>
                  <a:lnTo>
                    <a:pt x="454452" y="957822"/>
                  </a:lnTo>
                  <a:lnTo>
                    <a:pt x="456312" y="955167"/>
                  </a:lnTo>
                  <a:lnTo>
                    <a:pt x="459358" y="955247"/>
                  </a:lnTo>
                  <a:lnTo>
                    <a:pt x="461095" y="957988"/>
                  </a:lnTo>
                  <a:lnTo>
                    <a:pt x="464512" y="961025"/>
                  </a:lnTo>
                  <a:lnTo>
                    <a:pt x="463641" y="965928"/>
                  </a:lnTo>
                  <a:lnTo>
                    <a:pt x="459760" y="969180"/>
                  </a:lnTo>
                  <a:lnTo>
                    <a:pt x="455236" y="969759"/>
                  </a:lnTo>
                  <a:close/>
                </a:path>
                <a:path w="2330450" h="1436370" extrusionOk="0">
                  <a:moveTo>
                    <a:pt x="886317" y="971022"/>
                  </a:moveTo>
                  <a:lnTo>
                    <a:pt x="883258" y="971022"/>
                  </a:lnTo>
                  <a:lnTo>
                    <a:pt x="881460" y="968324"/>
                  </a:lnTo>
                  <a:lnTo>
                    <a:pt x="877963" y="965380"/>
                  </a:lnTo>
                  <a:lnTo>
                    <a:pt x="878704" y="960464"/>
                  </a:lnTo>
                  <a:lnTo>
                    <a:pt x="882498" y="957101"/>
                  </a:lnTo>
                  <a:lnTo>
                    <a:pt x="887009" y="956423"/>
                  </a:lnTo>
                  <a:lnTo>
                    <a:pt x="891156" y="960618"/>
                  </a:lnTo>
                  <a:lnTo>
                    <a:pt x="891360" y="965558"/>
                  </a:lnTo>
                  <a:lnTo>
                    <a:pt x="888109" y="968324"/>
                  </a:lnTo>
                  <a:lnTo>
                    <a:pt x="886317" y="971022"/>
                  </a:lnTo>
                  <a:close/>
                </a:path>
                <a:path w="2330450" h="1436370" extrusionOk="0">
                  <a:moveTo>
                    <a:pt x="31089" y="971453"/>
                  </a:moveTo>
                  <a:lnTo>
                    <a:pt x="26182" y="970566"/>
                  </a:lnTo>
                  <a:lnTo>
                    <a:pt x="22932" y="966673"/>
                  </a:lnTo>
                  <a:lnTo>
                    <a:pt x="22382" y="962164"/>
                  </a:lnTo>
                  <a:lnTo>
                    <a:pt x="26720" y="958160"/>
                  </a:lnTo>
                  <a:lnTo>
                    <a:pt x="31688" y="958111"/>
                  </a:lnTo>
                  <a:lnTo>
                    <a:pt x="34358" y="961431"/>
                  </a:lnTo>
                  <a:lnTo>
                    <a:pt x="37009" y="963304"/>
                  </a:lnTo>
                  <a:lnTo>
                    <a:pt x="36910" y="966347"/>
                  </a:lnTo>
                  <a:lnTo>
                    <a:pt x="34154" y="968065"/>
                  </a:lnTo>
                  <a:lnTo>
                    <a:pt x="31089" y="971453"/>
                  </a:lnTo>
                  <a:close/>
                </a:path>
                <a:path w="2330450" h="1436370" extrusionOk="0">
                  <a:moveTo>
                    <a:pt x="512076" y="971367"/>
                  </a:moveTo>
                  <a:lnTo>
                    <a:pt x="507732" y="967388"/>
                  </a:lnTo>
                  <a:lnTo>
                    <a:pt x="507299" y="962460"/>
                  </a:lnTo>
                  <a:lnTo>
                    <a:pt x="510420" y="959546"/>
                  </a:lnTo>
                  <a:lnTo>
                    <a:pt x="512088" y="956762"/>
                  </a:lnTo>
                  <a:lnTo>
                    <a:pt x="515135" y="956608"/>
                  </a:lnTo>
                  <a:lnTo>
                    <a:pt x="517063" y="959214"/>
                  </a:lnTo>
                  <a:lnTo>
                    <a:pt x="520697" y="961986"/>
                  </a:lnTo>
                  <a:lnTo>
                    <a:pt x="520202" y="966938"/>
                  </a:lnTo>
                  <a:lnTo>
                    <a:pt x="516562" y="970492"/>
                  </a:lnTo>
                  <a:lnTo>
                    <a:pt x="512076" y="971367"/>
                  </a:lnTo>
                  <a:close/>
                </a:path>
                <a:path w="2330450" h="1436370" extrusionOk="0">
                  <a:moveTo>
                    <a:pt x="939079" y="971324"/>
                  </a:moveTo>
                  <a:lnTo>
                    <a:pt x="934815" y="967252"/>
                  </a:lnTo>
                  <a:lnTo>
                    <a:pt x="934481" y="962324"/>
                  </a:lnTo>
                  <a:lnTo>
                    <a:pt x="937657" y="959472"/>
                  </a:lnTo>
                  <a:lnTo>
                    <a:pt x="939375" y="956725"/>
                  </a:lnTo>
                  <a:lnTo>
                    <a:pt x="942428" y="956632"/>
                  </a:lnTo>
                  <a:lnTo>
                    <a:pt x="944300" y="959269"/>
                  </a:lnTo>
                  <a:lnTo>
                    <a:pt x="947872" y="962121"/>
                  </a:lnTo>
                  <a:lnTo>
                    <a:pt x="947279" y="967061"/>
                  </a:lnTo>
                  <a:lnTo>
                    <a:pt x="943571" y="970536"/>
                  </a:lnTo>
                  <a:lnTo>
                    <a:pt x="939079" y="971324"/>
                  </a:lnTo>
                  <a:close/>
                </a:path>
                <a:path w="2330450" h="1436370" extrusionOk="0">
                  <a:moveTo>
                    <a:pt x="995430" y="972809"/>
                  </a:moveTo>
                  <a:lnTo>
                    <a:pt x="991172" y="968737"/>
                  </a:lnTo>
                  <a:lnTo>
                    <a:pt x="990839" y="963809"/>
                  </a:lnTo>
                  <a:lnTo>
                    <a:pt x="994015" y="960957"/>
                  </a:lnTo>
                  <a:lnTo>
                    <a:pt x="995733" y="958210"/>
                  </a:lnTo>
                  <a:lnTo>
                    <a:pt x="998779" y="958111"/>
                  </a:lnTo>
                  <a:lnTo>
                    <a:pt x="1000652" y="960754"/>
                  </a:lnTo>
                  <a:lnTo>
                    <a:pt x="1004217" y="963599"/>
                  </a:lnTo>
                  <a:lnTo>
                    <a:pt x="1003630" y="968540"/>
                  </a:lnTo>
                  <a:lnTo>
                    <a:pt x="999923" y="972014"/>
                  </a:lnTo>
                  <a:lnTo>
                    <a:pt x="995430" y="972809"/>
                  </a:lnTo>
                  <a:close/>
                </a:path>
                <a:path w="2330450" h="1436370" extrusionOk="0">
                  <a:moveTo>
                    <a:pt x="1056354" y="974250"/>
                  </a:moveTo>
                  <a:lnTo>
                    <a:pt x="1051398" y="973689"/>
                  </a:lnTo>
                  <a:lnTo>
                    <a:pt x="1047895" y="970018"/>
                  </a:lnTo>
                  <a:lnTo>
                    <a:pt x="1047079" y="965534"/>
                  </a:lnTo>
                  <a:lnTo>
                    <a:pt x="1051133" y="961259"/>
                  </a:lnTo>
                  <a:lnTo>
                    <a:pt x="1056076" y="960901"/>
                  </a:lnTo>
                  <a:lnTo>
                    <a:pt x="1058956" y="964055"/>
                  </a:lnTo>
                  <a:lnTo>
                    <a:pt x="1061725" y="965749"/>
                  </a:lnTo>
                  <a:lnTo>
                    <a:pt x="1061836" y="968786"/>
                  </a:lnTo>
                  <a:lnTo>
                    <a:pt x="1059191" y="970671"/>
                  </a:lnTo>
                  <a:lnTo>
                    <a:pt x="1056354" y="974250"/>
                  </a:lnTo>
                  <a:close/>
                </a:path>
                <a:path w="2330450" h="1436370" extrusionOk="0">
                  <a:moveTo>
                    <a:pt x="1108281" y="975802"/>
                  </a:moveTo>
                  <a:lnTo>
                    <a:pt x="1103937" y="971823"/>
                  </a:lnTo>
                  <a:lnTo>
                    <a:pt x="1103505" y="966895"/>
                  </a:lnTo>
                  <a:lnTo>
                    <a:pt x="1106625" y="963988"/>
                  </a:lnTo>
                  <a:lnTo>
                    <a:pt x="1108294" y="961203"/>
                  </a:lnTo>
                  <a:lnTo>
                    <a:pt x="1111334" y="961043"/>
                  </a:lnTo>
                  <a:lnTo>
                    <a:pt x="1113262" y="963655"/>
                  </a:lnTo>
                  <a:lnTo>
                    <a:pt x="1116896" y="966427"/>
                  </a:lnTo>
                  <a:lnTo>
                    <a:pt x="1116401" y="971373"/>
                  </a:lnTo>
                  <a:lnTo>
                    <a:pt x="1112768" y="974928"/>
                  </a:lnTo>
                  <a:lnTo>
                    <a:pt x="1108281" y="975802"/>
                  </a:lnTo>
                  <a:close/>
                </a:path>
                <a:path w="2330450" h="1436370" extrusionOk="0">
                  <a:moveTo>
                    <a:pt x="735616" y="977170"/>
                  </a:moveTo>
                  <a:lnTo>
                    <a:pt x="731531" y="972901"/>
                  </a:lnTo>
                  <a:lnTo>
                    <a:pt x="731408" y="967955"/>
                  </a:lnTo>
                  <a:lnTo>
                    <a:pt x="734701" y="965244"/>
                  </a:lnTo>
                  <a:lnTo>
                    <a:pt x="736537" y="962565"/>
                  </a:lnTo>
                  <a:lnTo>
                    <a:pt x="739590" y="962620"/>
                  </a:lnTo>
                  <a:lnTo>
                    <a:pt x="741351" y="965343"/>
                  </a:lnTo>
                  <a:lnTo>
                    <a:pt x="744799" y="968343"/>
                  </a:lnTo>
                  <a:lnTo>
                    <a:pt x="743983" y="973252"/>
                  </a:lnTo>
                  <a:lnTo>
                    <a:pt x="740133" y="976548"/>
                  </a:lnTo>
                  <a:lnTo>
                    <a:pt x="735616" y="977170"/>
                  </a:lnTo>
                  <a:close/>
                </a:path>
                <a:path w="2330450" h="1436370" extrusionOk="0">
                  <a:moveTo>
                    <a:pt x="1165121" y="978439"/>
                  </a:moveTo>
                  <a:lnTo>
                    <a:pt x="1163298" y="975759"/>
                  </a:lnTo>
                  <a:lnTo>
                    <a:pt x="1159776" y="972852"/>
                  </a:lnTo>
                  <a:lnTo>
                    <a:pt x="1160456" y="967930"/>
                  </a:lnTo>
                  <a:lnTo>
                    <a:pt x="1164219" y="964523"/>
                  </a:lnTo>
                  <a:lnTo>
                    <a:pt x="1168724" y="963803"/>
                  </a:lnTo>
                  <a:lnTo>
                    <a:pt x="1172907" y="967948"/>
                  </a:lnTo>
                  <a:lnTo>
                    <a:pt x="1173173" y="972876"/>
                  </a:lnTo>
                  <a:lnTo>
                    <a:pt x="1169947" y="975679"/>
                  </a:lnTo>
                  <a:lnTo>
                    <a:pt x="1168186" y="978396"/>
                  </a:lnTo>
                  <a:lnTo>
                    <a:pt x="1165121" y="978439"/>
                  </a:lnTo>
                  <a:close/>
                </a:path>
                <a:path w="2330450" h="1436370" extrusionOk="0">
                  <a:moveTo>
                    <a:pt x="796306" y="978864"/>
                  </a:moveTo>
                  <a:lnTo>
                    <a:pt x="791405" y="977940"/>
                  </a:lnTo>
                  <a:lnTo>
                    <a:pt x="788192" y="974010"/>
                  </a:lnTo>
                  <a:lnTo>
                    <a:pt x="787698" y="969495"/>
                  </a:lnTo>
                  <a:lnTo>
                    <a:pt x="792066" y="965528"/>
                  </a:lnTo>
                  <a:lnTo>
                    <a:pt x="797022" y="965528"/>
                  </a:lnTo>
                  <a:lnTo>
                    <a:pt x="799661" y="968872"/>
                  </a:lnTo>
                  <a:lnTo>
                    <a:pt x="802300" y="970770"/>
                  </a:lnTo>
                  <a:lnTo>
                    <a:pt x="802176" y="973807"/>
                  </a:lnTo>
                  <a:lnTo>
                    <a:pt x="799402" y="975494"/>
                  </a:lnTo>
                  <a:lnTo>
                    <a:pt x="796306" y="978864"/>
                  </a:lnTo>
                  <a:close/>
                </a:path>
                <a:path w="2330450" h="1436370" extrusionOk="0">
                  <a:moveTo>
                    <a:pt x="1220861" y="978722"/>
                  </a:moveTo>
                  <a:lnTo>
                    <a:pt x="1216597" y="974650"/>
                  </a:lnTo>
                  <a:lnTo>
                    <a:pt x="1216270" y="969722"/>
                  </a:lnTo>
                  <a:lnTo>
                    <a:pt x="1219446" y="966870"/>
                  </a:lnTo>
                  <a:lnTo>
                    <a:pt x="1221164" y="964123"/>
                  </a:lnTo>
                  <a:lnTo>
                    <a:pt x="1224210" y="964025"/>
                  </a:lnTo>
                  <a:lnTo>
                    <a:pt x="1226089" y="966667"/>
                  </a:lnTo>
                  <a:lnTo>
                    <a:pt x="1229661" y="969519"/>
                  </a:lnTo>
                  <a:lnTo>
                    <a:pt x="1229061" y="974453"/>
                  </a:lnTo>
                  <a:lnTo>
                    <a:pt x="1225360" y="977934"/>
                  </a:lnTo>
                  <a:lnTo>
                    <a:pt x="1220861" y="978722"/>
                  </a:lnTo>
                  <a:close/>
                </a:path>
                <a:path w="2330450" h="1436370" extrusionOk="0">
                  <a:moveTo>
                    <a:pt x="852941" y="980250"/>
                  </a:moveTo>
                  <a:lnTo>
                    <a:pt x="848010" y="979517"/>
                  </a:lnTo>
                  <a:lnTo>
                    <a:pt x="844636" y="975735"/>
                  </a:lnTo>
                  <a:lnTo>
                    <a:pt x="843956" y="971238"/>
                  </a:lnTo>
                  <a:lnTo>
                    <a:pt x="848165" y="967104"/>
                  </a:lnTo>
                  <a:lnTo>
                    <a:pt x="853121" y="966901"/>
                  </a:lnTo>
                  <a:lnTo>
                    <a:pt x="855889" y="970141"/>
                  </a:lnTo>
                  <a:lnTo>
                    <a:pt x="858596" y="971921"/>
                  </a:lnTo>
                  <a:lnTo>
                    <a:pt x="858602" y="974971"/>
                  </a:lnTo>
                  <a:lnTo>
                    <a:pt x="855901" y="976763"/>
                  </a:lnTo>
                  <a:lnTo>
                    <a:pt x="852941" y="980250"/>
                  </a:lnTo>
                  <a:close/>
                </a:path>
                <a:path w="2330450" h="1436370" extrusionOk="0">
                  <a:moveTo>
                    <a:pt x="477866" y="981685"/>
                  </a:moveTo>
                  <a:lnTo>
                    <a:pt x="473584" y="977644"/>
                  </a:lnTo>
                  <a:lnTo>
                    <a:pt x="473219" y="972716"/>
                  </a:lnTo>
                  <a:lnTo>
                    <a:pt x="476377" y="969846"/>
                  </a:lnTo>
                  <a:lnTo>
                    <a:pt x="478082" y="967086"/>
                  </a:lnTo>
                  <a:lnTo>
                    <a:pt x="481129" y="966975"/>
                  </a:lnTo>
                  <a:lnTo>
                    <a:pt x="483020" y="969605"/>
                  </a:lnTo>
                  <a:lnTo>
                    <a:pt x="486610" y="972433"/>
                  </a:lnTo>
                  <a:lnTo>
                    <a:pt x="486048" y="977386"/>
                  </a:lnTo>
                  <a:lnTo>
                    <a:pt x="482359" y="980878"/>
                  </a:lnTo>
                  <a:lnTo>
                    <a:pt x="477866" y="981685"/>
                  </a:lnTo>
                  <a:close/>
                </a:path>
                <a:path w="2330450" h="1436370" extrusionOk="0">
                  <a:moveTo>
                    <a:pt x="904615" y="981574"/>
                  </a:moveTo>
                  <a:lnTo>
                    <a:pt x="900580" y="977268"/>
                  </a:lnTo>
                  <a:lnTo>
                    <a:pt x="900506" y="972316"/>
                  </a:lnTo>
                  <a:lnTo>
                    <a:pt x="903830" y="969642"/>
                  </a:lnTo>
                  <a:lnTo>
                    <a:pt x="905690" y="966987"/>
                  </a:lnTo>
                  <a:lnTo>
                    <a:pt x="908743" y="967068"/>
                  </a:lnTo>
                  <a:lnTo>
                    <a:pt x="910473" y="969809"/>
                  </a:lnTo>
                  <a:lnTo>
                    <a:pt x="913897" y="972846"/>
                  </a:lnTo>
                  <a:lnTo>
                    <a:pt x="913019" y="977749"/>
                  </a:lnTo>
                  <a:lnTo>
                    <a:pt x="909139" y="981001"/>
                  </a:lnTo>
                  <a:lnTo>
                    <a:pt x="904615" y="981574"/>
                  </a:lnTo>
                  <a:close/>
                </a:path>
                <a:path w="2330450" h="1436370" extrusionOk="0">
                  <a:moveTo>
                    <a:pt x="53280" y="983299"/>
                  </a:moveTo>
                  <a:lnTo>
                    <a:pt x="48379" y="982375"/>
                  </a:lnTo>
                  <a:lnTo>
                    <a:pt x="45166" y="978445"/>
                  </a:lnTo>
                  <a:lnTo>
                    <a:pt x="44665" y="973924"/>
                  </a:lnTo>
                  <a:lnTo>
                    <a:pt x="49034" y="969963"/>
                  </a:lnTo>
                  <a:lnTo>
                    <a:pt x="53995" y="969963"/>
                  </a:lnTo>
                  <a:lnTo>
                    <a:pt x="56629" y="973308"/>
                  </a:lnTo>
                  <a:lnTo>
                    <a:pt x="59268" y="975199"/>
                  </a:lnTo>
                  <a:lnTo>
                    <a:pt x="59144" y="978236"/>
                  </a:lnTo>
                  <a:lnTo>
                    <a:pt x="56370" y="979923"/>
                  </a:lnTo>
                  <a:lnTo>
                    <a:pt x="53280" y="983299"/>
                  </a:lnTo>
                  <a:close/>
                </a:path>
                <a:path w="2330450" h="1436370" extrusionOk="0">
                  <a:moveTo>
                    <a:pt x="538599" y="983182"/>
                  </a:moveTo>
                  <a:lnTo>
                    <a:pt x="533661" y="982498"/>
                  </a:lnTo>
                  <a:lnTo>
                    <a:pt x="530244" y="978753"/>
                  </a:lnTo>
                  <a:lnTo>
                    <a:pt x="529521" y="974262"/>
                  </a:lnTo>
                  <a:lnTo>
                    <a:pt x="533680" y="970092"/>
                  </a:lnTo>
                  <a:lnTo>
                    <a:pt x="538630" y="969827"/>
                  </a:lnTo>
                  <a:lnTo>
                    <a:pt x="541435" y="973043"/>
                  </a:lnTo>
                  <a:lnTo>
                    <a:pt x="544160" y="974792"/>
                  </a:lnTo>
                  <a:lnTo>
                    <a:pt x="544198" y="977854"/>
                  </a:lnTo>
                  <a:lnTo>
                    <a:pt x="541516" y="979665"/>
                  </a:lnTo>
                  <a:lnTo>
                    <a:pt x="538599" y="983182"/>
                  </a:lnTo>
                  <a:close/>
                </a:path>
                <a:path w="2330450" h="1436370" extrusionOk="0">
                  <a:moveTo>
                    <a:pt x="961986" y="984359"/>
                  </a:moveTo>
                  <a:lnTo>
                    <a:pt x="960145" y="981691"/>
                  </a:lnTo>
                  <a:lnTo>
                    <a:pt x="956610" y="978802"/>
                  </a:lnTo>
                  <a:lnTo>
                    <a:pt x="957265" y="973874"/>
                  </a:lnTo>
                  <a:lnTo>
                    <a:pt x="961016" y="970443"/>
                  </a:lnTo>
                  <a:lnTo>
                    <a:pt x="965515" y="969704"/>
                  </a:lnTo>
                  <a:lnTo>
                    <a:pt x="969723" y="973831"/>
                  </a:lnTo>
                  <a:lnTo>
                    <a:pt x="970001" y="978771"/>
                  </a:lnTo>
                  <a:lnTo>
                    <a:pt x="966788" y="981580"/>
                  </a:lnTo>
                  <a:lnTo>
                    <a:pt x="965039" y="984309"/>
                  </a:lnTo>
                  <a:lnTo>
                    <a:pt x="961986" y="984359"/>
                  </a:lnTo>
                  <a:close/>
                </a:path>
                <a:path w="2330450" h="1436370" extrusionOk="0">
                  <a:moveTo>
                    <a:pt x="1021854" y="984740"/>
                  </a:moveTo>
                  <a:lnTo>
                    <a:pt x="1016941" y="983890"/>
                  </a:lnTo>
                  <a:lnTo>
                    <a:pt x="1013660" y="980028"/>
                  </a:lnTo>
                  <a:lnTo>
                    <a:pt x="1013067" y="975531"/>
                  </a:lnTo>
                  <a:lnTo>
                    <a:pt x="1017374" y="971484"/>
                  </a:lnTo>
                  <a:lnTo>
                    <a:pt x="1022342" y="971398"/>
                  </a:lnTo>
                  <a:lnTo>
                    <a:pt x="1025043" y="974700"/>
                  </a:lnTo>
                  <a:lnTo>
                    <a:pt x="1027712" y="976548"/>
                  </a:lnTo>
                  <a:lnTo>
                    <a:pt x="1027638" y="979585"/>
                  </a:lnTo>
                  <a:lnTo>
                    <a:pt x="1024894" y="981322"/>
                  </a:lnTo>
                  <a:lnTo>
                    <a:pt x="1021854" y="984740"/>
                  </a:lnTo>
                  <a:close/>
                </a:path>
                <a:path w="2330450" h="1436370" extrusionOk="0">
                  <a:moveTo>
                    <a:pt x="1074108" y="986132"/>
                  </a:moveTo>
                  <a:lnTo>
                    <a:pt x="1069795" y="982110"/>
                  </a:lnTo>
                  <a:lnTo>
                    <a:pt x="1069412" y="977182"/>
                  </a:lnTo>
                  <a:lnTo>
                    <a:pt x="1072564" y="974299"/>
                  </a:lnTo>
                  <a:lnTo>
                    <a:pt x="1074251" y="971527"/>
                  </a:lnTo>
                  <a:lnTo>
                    <a:pt x="1077297" y="971410"/>
                  </a:lnTo>
                  <a:lnTo>
                    <a:pt x="1079200" y="974034"/>
                  </a:lnTo>
                  <a:lnTo>
                    <a:pt x="1082803" y="976843"/>
                  </a:lnTo>
                  <a:lnTo>
                    <a:pt x="1082265" y="981790"/>
                  </a:lnTo>
                  <a:lnTo>
                    <a:pt x="1078595" y="985301"/>
                  </a:lnTo>
                  <a:lnTo>
                    <a:pt x="1074108" y="986132"/>
                  </a:lnTo>
                  <a:close/>
                </a:path>
                <a:path w="2330450" h="1436370" extrusionOk="0">
                  <a:moveTo>
                    <a:pt x="1986139" y="986108"/>
                  </a:moveTo>
                  <a:lnTo>
                    <a:pt x="1981875" y="982042"/>
                  </a:lnTo>
                  <a:lnTo>
                    <a:pt x="1981548" y="977108"/>
                  </a:lnTo>
                  <a:lnTo>
                    <a:pt x="1984724" y="974256"/>
                  </a:lnTo>
                  <a:lnTo>
                    <a:pt x="1986442" y="971509"/>
                  </a:lnTo>
                  <a:lnTo>
                    <a:pt x="1989495" y="971417"/>
                  </a:lnTo>
                  <a:lnTo>
                    <a:pt x="1991367" y="974059"/>
                  </a:lnTo>
                  <a:lnTo>
                    <a:pt x="1994939" y="976905"/>
                  </a:lnTo>
                  <a:lnTo>
                    <a:pt x="1994346" y="981845"/>
                  </a:lnTo>
                  <a:lnTo>
                    <a:pt x="1990638" y="985319"/>
                  </a:lnTo>
                  <a:lnTo>
                    <a:pt x="1986139" y="986108"/>
                  </a:lnTo>
                  <a:close/>
                </a:path>
                <a:path w="2330450" h="1436370" extrusionOk="0">
                  <a:moveTo>
                    <a:pt x="705058" y="988824"/>
                  </a:moveTo>
                  <a:lnTo>
                    <a:pt x="702011" y="988701"/>
                  </a:lnTo>
                  <a:lnTo>
                    <a:pt x="700318" y="985942"/>
                  </a:lnTo>
                  <a:lnTo>
                    <a:pt x="696938" y="982855"/>
                  </a:lnTo>
                  <a:lnTo>
                    <a:pt x="697859" y="977964"/>
                  </a:lnTo>
                  <a:lnTo>
                    <a:pt x="701801" y="974767"/>
                  </a:lnTo>
                  <a:lnTo>
                    <a:pt x="706337" y="974269"/>
                  </a:lnTo>
                  <a:lnTo>
                    <a:pt x="710317" y="978624"/>
                  </a:lnTo>
                  <a:lnTo>
                    <a:pt x="710317" y="983564"/>
                  </a:lnTo>
                  <a:lnTo>
                    <a:pt x="706955" y="986194"/>
                  </a:lnTo>
                  <a:lnTo>
                    <a:pt x="705058" y="988824"/>
                  </a:lnTo>
                  <a:close/>
                </a:path>
                <a:path w="2330450" h="1436370" extrusionOk="0">
                  <a:moveTo>
                    <a:pt x="1134458" y="987734"/>
                  </a:moveTo>
                  <a:lnTo>
                    <a:pt x="1129558" y="986810"/>
                  </a:lnTo>
                  <a:lnTo>
                    <a:pt x="1126344" y="982880"/>
                  </a:lnTo>
                  <a:lnTo>
                    <a:pt x="1125844" y="978365"/>
                  </a:lnTo>
                  <a:lnTo>
                    <a:pt x="1130213" y="974398"/>
                  </a:lnTo>
                  <a:lnTo>
                    <a:pt x="1135175" y="974398"/>
                  </a:lnTo>
                  <a:lnTo>
                    <a:pt x="1137814" y="977743"/>
                  </a:lnTo>
                  <a:lnTo>
                    <a:pt x="1140446" y="979634"/>
                  </a:lnTo>
                  <a:lnTo>
                    <a:pt x="1140322" y="982677"/>
                  </a:lnTo>
                  <a:lnTo>
                    <a:pt x="1137548" y="984365"/>
                  </a:lnTo>
                  <a:lnTo>
                    <a:pt x="1134458" y="987734"/>
                  </a:lnTo>
                  <a:close/>
                </a:path>
                <a:path w="2330450" h="1436370" extrusionOk="0">
                  <a:moveTo>
                    <a:pt x="694472" y="1324695"/>
                  </a:moveTo>
                  <a:lnTo>
                    <a:pt x="690147" y="1320704"/>
                  </a:lnTo>
                  <a:lnTo>
                    <a:pt x="689727" y="1315776"/>
                  </a:lnTo>
                  <a:lnTo>
                    <a:pt x="692860" y="1312874"/>
                  </a:lnTo>
                  <a:lnTo>
                    <a:pt x="694534" y="1310096"/>
                  </a:lnTo>
                  <a:lnTo>
                    <a:pt x="697575" y="1309955"/>
                  </a:lnTo>
                  <a:lnTo>
                    <a:pt x="699496" y="1312566"/>
                  </a:lnTo>
                  <a:lnTo>
                    <a:pt x="703118" y="1315351"/>
                  </a:lnTo>
                  <a:lnTo>
                    <a:pt x="702611" y="1320297"/>
                  </a:lnTo>
                  <a:lnTo>
                    <a:pt x="698959" y="1323839"/>
                  </a:lnTo>
                  <a:lnTo>
                    <a:pt x="694472" y="1324695"/>
                  </a:lnTo>
                  <a:close/>
                </a:path>
                <a:path w="2330450" h="1436370" extrusionOk="0">
                  <a:moveTo>
                    <a:pt x="753957" y="1327381"/>
                  </a:moveTo>
                  <a:lnTo>
                    <a:pt x="750917" y="1327246"/>
                  </a:lnTo>
                  <a:lnTo>
                    <a:pt x="749236" y="1324474"/>
                  </a:lnTo>
                  <a:lnTo>
                    <a:pt x="745868" y="1321369"/>
                  </a:lnTo>
                  <a:lnTo>
                    <a:pt x="746813" y="1316484"/>
                  </a:lnTo>
                  <a:lnTo>
                    <a:pt x="750774" y="1313312"/>
                  </a:lnTo>
                  <a:lnTo>
                    <a:pt x="755310" y="1312838"/>
                  </a:lnTo>
                  <a:lnTo>
                    <a:pt x="759265" y="1317211"/>
                  </a:lnTo>
                  <a:lnTo>
                    <a:pt x="759241" y="1322145"/>
                  </a:lnTo>
                  <a:lnTo>
                    <a:pt x="755873" y="1324757"/>
                  </a:lnTo>
                  <a:lnTo>
                    <a:pt x="753957" y="1327381"/>
                  </a:lnTo>
                  <a:close/>
                </a:path>
                <a:path w="2330450" h="1436370" extrusionOk="0">
                  <a:moveTo>
                    <a:pt x="1294719" y="1327738"/>
                  </a:moveTo>
                  <a:lnTo>
                    <a:pt x="1289807" y="1326864"/>
                  </a:lnTo>
                  <a:lnTo>
                    <a:pt x="1286538" y="1322995"/>
                  </a:lnTo>
                  <a:lnTo>
                    <a:pt x="1285963" y="1318492"/>
                  </a:lnTo>
                  <a:lnTo>
                    <a:pt x="1290289" y="1314470"/>
                  </a:lnTo>
                  <a:lnTo>
                    <a:pt x="1295251" y="1314390"/>
                  </a:lnTo>
                  <a:lnTo>
                    <a:pt x="1297933" y="1317704"/>
                  </a:lnTo>
                  <a:lnTo>
                    <a:pt x="1300596" y="1319558"/>
                  </a:lnTo>
                  <a:lnTo>
                    <a:pt x="1300516" y="1322601"/>
                  </a:lnTo>
                  <a:lnTo>
                    <a:pt x="1297772" y="1324332"/>
                  </a:lnTo>
                  <a:lnTo>
                    <a:pt x="1294719" y="1327738"/>
                  </a:lnTo>
                  <a:close/>
                </a:path>
                <a:path w="2330450" h="1436370" extrusionOk="0">
                  <a:moveTo>
                    <a:pt x="1347641" y="1330313"/>
                  </a:moveTo>
                  <a:lnTo>
                    <a:pt x="1345787" y="1327658"/>
                  </a:lnTo>
                  <a:lnTo>
                    <a:pt x="1342234" y="1324788"/>
                  </a:lnTo>
                  <a:lnTo>
                    <a:pt x="1342858" y="1319854"/>
                  </a:lnTo>
                  <a:lnTo>
                    <a:pt x="1346584" y="1316404"/>
                  </a:lnTo>
                  <a:lnTo>
                    <a:pt x="1351083" y="1315634"/>
                  </a:lnTo>
                  <a:lnTo>
                    <a:pt x="1355322" y="1319730"/>
                  </a:lnTo>
                  <a:lnTo>
                    <a:pt x="1355625" y="1324665"/>
                  </a:lnTo>
                  <a:lnTo>
                    <a:pt x="1352430" y="1327498"/>
                  </a:lnTo>
                  <a:lnTo>
                    <a:pt x="1350700" y="1330233"/>
                  </a:lnTo>
                  <a:lnTo>
                    <a:pt x="1347641" y="1330313"/>
                  </a:lnTo>
                  <a:close/>
                </a:path>
                <a:path w="2330450" h="1436370" extrusionOk="0">
                  <a:moveTo>
                    <a:pt x="1087926" y="1334711"/>
                  </a:moveTo>
                  <a:lnTo>
                    <a:pt x="1086121" y="1332007"/>
                  </a:lnTo>
                  <a:lnTo>
                    <a:pt x="1082630" y="1329069"/>
                  </a:lnTo>
                  <a:lnTo>
                    <a:pt x="1083365" y="1324153"/>
                  </a:lnTo>
                  <a:lnTo>
                    <a:pt x="1087166" y="1320790"/>
                  </a:lnTo>
                  <a:lnTo>
                    <a:pt x="1091671" y="1320112"/>
                  </a:lnTo>
                  <a:lnTo>
                    <a:pt x="1095823" y="1324307"/>
                  </a:lnTo>
                  <a:lnTo>
                    <a:pt x="1096027" y="1329241"/>
                  </a:lnTo>
                  <a:lnTo>
                    <a:pt x="1092773" y="1332013"/>
                  </a:lnTo>
                  <a:lnTo>
                    <a:pt x="1090985" y="1334705"/>
                  </a:lnTo>
                  <a:lnTo>
                    <a:pt x="1087926" y="1334711"/>
                  </a:lnTo>
                  <a:close/>
                </a:path>
                <a:path w="2330450" h="1436370" extrusionOk="0">
                  <a:moveTo>
                    <a:pt x="659941" y="1334921"/>
                  </a:moveTo>
                  <a:lnTo>
                    <a:pt x="655881" y="1330634"/>
                  </a:lnTo>
                  <a:lnTo>
                    <a:pt x="655788" y="1325681"/>
                  </a:lnTo>
                  <a:lnTo>
                    <a:pt x="659101" y="1322995"/>
                  </a:lnTo>
                  <a:lnTo>
                    <a:pt x="660948" y="1320334"/>
                  </a:lnTo>
                  <a:lnTo>
                    <a:pt x="664001" y="1320402"/>
                  </a:lnTo>
                  <a:lnTo>
                    <a:pt x="665744" y="1323131"/>
                  </a:lnTo>
                  <a:lnTo>
                    <a:pt x="669173" y="1326155"/>
                  </a:lnTo>
                  <a:lnTo>
                    <a:pt x="668327" y="1331059"/>
                  </a:lnTo>
                  <a:lnTo>
                    <a:pt x="664452" y="1334330"/>
                  </a:lnTo>
                  <a:lnTo>
                    <a:pt x="659941" y="1334921"/>
                  </a:lnTo>
                  <a:close/>
                </a:path>
                <a:path w="2330450" h="1436370" extrusionOk="0">
                  <a:moveTo>
                    <a:pt x="1148269" y="1334995"/>
                  </a:moveTo>
                  <a:lnTo>
                    <a:pt x="1143320" y="1334403"/>
                  </a:lnTo>
                  <a:lnTo>
                    <a:pt x="1139834" y="1330707"/>
                  </a:lnTo>
                  <a:lnTo>
                    <a:pt x="1139043" y="1326223"/>
                  </a:lnTo>
                  <a:lnTo>
                    <a:pt x="1143122" y="1321973"/>
                  </a:lnTo>
                  <a:lnTo>
                    <a:pt x="1148072" y="1321646"/>
                  </a:lnTo>
                  <a:lnTo>
                    <a:pt x="1150927" y="1324818"/>
                  </a:lnTo>
                  <a:lnTo>
                    <a:pt x="1153689" y="1326525"/>
                  </a:lnTo>
                  <a:lnTo>
                    <a:pt x="1153782" y="1329568"/>
                  </a:lnTo>
                  <a:lnTo>
                    <a:pt x="1151125" y="1331434"/>
                  </a:lnTo>
                  <a:lnTo>
                    <a:pt x="1148269" y="1334995"/>
                  </a:lnTo>
                  <a:close/>
                </a:path>
                <a:path w="2330450" h="1436370" extrusionOk="0">
                  <a:moveTo>
                    <a:pt x="719889" y="1337724"/>
                  </a:moveTo>
                  <a:lnTo>
                    <a:pt x="716842" y="1337607"/>
                  </a:lnTo>
                  <a:lnTo>
                    <a:pt x="715149" y="1334841"/>
                  </a:lnTo>
                  <a:lnTo>
                    <a:pt x="711769" y="1331755"/>
                  </a:lnTo>
                  <a:lnTo>
                    <a:pt x="712690" y="1326870"/>
                  </a:lnTo>
                  <a:lnTo>
                    <a:pt x="716632" y="1323667"/>
                  </a:lnTo>
                  <a:lnTo>
                    <a:pt x="721168" y="1323168"/>
                  </a:lnTo>
                  <a:lnTo>
                    <a:pt x="725148" y="1327523"/>
                  </a:lnTo>
                  <a:lnTo>
                    <a:pt x="725148" y="1332463"/>
                  </a:lnTo>
                  <a:lnTo>
                    <a:pt x="721786" y="1335093"/>
                  </a:lnTo>
                  <a:lnTo>
                    <a:pt x="719889" y="1337724"/>
                  </a:lnTo>
                  <a:close/>
                </a:path>
                <a:path w="2330450" h="1436370" extrusionOk="0">
                  <a:moveTo>
                    <a:pt x="777606" y="1337902"/>
                  </a:moveTo>
                  <a:lnTo>
                    <a:pt x="772644" y="1337403"/>
                  </a:lnTo>
                  <a:lnTo>
                    <a:pt x="769091" y="1333763"/>
                  </a:lnTo>
                  <a:lnTo>
                    <a:pt x="768232" y="1329291"/>
                  </a:lnTo>
                  <a:lnTo>
                    <a:pt x="772236" y="1324972"/>
                  </a:lnTo>
                  <a:lnTo>
                    <a:pt x="777186" y="1324566"/>
                  </a:lnTo>
                  <a:lnTo>
                    <a:pt x="780090" y="1327683"/>
                  </a:lnTo>
                  <a:lnTo>
                    <a:pt x="782877" y="1329352"/>
                  </a:lnTo>
                  <a:lnTo>
                    <a:pt x="783020" y="1332383"/>
                  </a:lnTo>
                  <a:lnTo>
                    <a:pt x="780400" y="1334292"/>
                  </a:lnTo>
                  <a:lnTo>
                    <a:pt x="777606" y="1337902"/>
                  </a:lnTo>
                  <a:close/>
                </a:path>
                <a:path w="2330450" h="1436370" extrusionOk="0">
                  <a:moveTo>
                    <a:pt x="1316848" y="1339603"/>
                  </a:moveTo>
                  <a:lnTo>
                    <a:pt x="1311948" y="1338660"/>
                  </a:lnTo>
                  <a:lnTo>
                    <a:pt x="1308759" y="1334711"/>
                  </a:lnTo>
                  <a:lnTo>
                    <a:pt x="1308283" y="1330190"/>
                  </a:lnTo>
                  <a:lnTo>
                    <a:pt x="1312671" y="1326248"/>
                  </a:lnTo>
                  <a:lnTo>
                    <a:pt x="1317627" y="1326272"/>
                  </a:lnTo>
                  <a:lnTo>
                    <a:pt x="1320247" y="1329623"/>
                  </a:lnTo>
                  <a:lnTo>
                    <a:pt x="1322873" y="1331533"/>
                  </a:lnTo>
                  <a:lnTo>
                    <a:pt x="1322737" y="1334576"/>
                  </a:lnTo>
                  <a:lnTo>
                    <a:pt x="1319956" y="1336251"/>
                  </a:lnTo>
                  <a:lnTo>
                    <a:pt x="1316848" y="1339603"/>
                  </a:lnTo>
                  <a:close/>
                </a:path>
                <a:path w="2330450" h="1436370" extrusionOk="0">
                  <a:moveTo>
                    <a:pt x="1368936" y="1340859"/>
                  </a:moveTo>
                  <a:lnTo>
                    <a:pt x="1364832" y="1336621"/>
                  </a:lnTo>
                  <a:lnTo>
                    <a:pt x="1364678" y="1331675"/>
                  </a:lnTo>
                  <a:lnTo>
                    <a:pt x="1367959" y="1328946"/>
                  </a:lnTo>
                  <a:lnTo>
                    <a:pt x="1369776" y="1326266"/>
                  </a:lnTo>
                  <a:lnTo>
                    <a:pt x="1372841" y="1326291"/>
                  </a:lnTo>
                  <a:lnTo>
                    <a:pt x="1374609" y="1329007"/>
                  </a:lnTo>
                  <a:lnTo>
                    <a:pt x="1378075" y="1331989"/>
                  </a:lnTo>
                  <a:lnTo>
                    <a:pt x="1377284" y="1336904"/>
                  </a:lnTo>
                  <a:lnTo>
                    <a:pt x="1373447" y="1340224"/>
                  </a:lnTo>
                  <a:lnTo>
                    <a:pt x="1368936" y="1340859"/>
                  </a:lnTo>
                  <a:close/>
                </a:path>
                <a:path w="2330450" h="1436370" extrusionOk="0">
                  <a:moveTo>
                    <a:pt x="1056460" y="1345128"/>
                  </a:moveTo>
                  <a:lnTo>
                    <a:pt x="1053419" y="1344968"/>
                  </a:lnTo>
                  <a:lnTo>
                    <a:pt x="1051751" y="1342183"/>
                  </a:lnTo>
                  <a:lnTo>
                    <a:pt x="1048408" y="1339066"/>
                  </a:lnTo>
                  <a:lnTo>
                    <a:pt x="1049384" y="1334194"/>
                  </a:lnTo>
                  <a:lnTo>
                    <a:pt x="1053364" y="1331034"/>
                  </a:lnTo>
                  <a:lnTo>
                    <a:pt x="1057906" y="1330596"/>
                  </a:lnTo>
                  <a:lnTo>
                    <a:pt x="1061836" y="1334989"/>
                  </a:lnTo>
                  <a:lnTo>
                    <a:pt x="1061774" y="1339929"/>
                  </a:lnTo>
                  <a:lnTo>
                    <a:pt x="1058388" y="1342522"/>
                  </a:lnTo>
                  <a:lnTo>
                    <a:pt x="1056460" y="1345128"/>
                  </a:lnTo>
                  <a:close/>
                </a:path>
                <a:path w="2330450" h="1436370" extrusionOk="0">
                  <a:moveTo>
                    <a:pt x="1113614" y="1345528"/>
                  </a:moveTo>
                  <a:lnTo>
                    <a:pt x="1108733" y="1344561"/>
                  </a:lnTo>
                  <a:lnTo>
                    <a:pt x="1105562" y="1340588"/>
                  </a:lnTo>
                  <a:lnTo>
                    <a:pt x="1105118" y="1336061"/>
                  </a:lnTo>
                  <a:lnTo>
                    <a:pt x="1109524" y="1332143"/>
                  </a:lnTo>
                  <a:lnTo>
                    <a:pt x="1114480" y="1332204"/>
                  </a:lnTo>
                  <a:lnTo>
                    <a:pt x="1117081" y="1335580"/>
                  </a:lnTo>
                  <a:lnTo>
                    <a:pt x="1119695" y="1337502"/>
                  </a:lnTo>
                  <a:lnTo>
                    <a:pt x="1119534" y="1340533"/>
                  </a:lnTo>
                  <a:lnTo>
                    <a:pt x="1116741" y="1342196"/>
                  </a:lnTo>
                  <a:lnTo>
                    <a:pt x="1113614" y="1345528"/>
                  </a:lnTo>
                  <a:close/>
                </a:path>
                <a:path w="2330450" h="1436370" extrusionOk="0">
                  <a:moveTo>
                    <a:pt x="685815" y="1348079"/>
                  </a:moveTo>
                  <a:lnTo>
                    <a:pt x="682774" y="1347962"/>
                  </a:lnTo>
                  <a:lnTo>
                    <a:pt x="681063" y="1345208"/>
                  </a:lnTo>
                  <a:lnTo>
                    <a:pt x="677670" y="1342140"/>
                  </a:lnTo>
                  <a:lnTo>
                    <a:pt x="678566" y="1337250"/>
                  </a:lnTo>
                  <a:lnTo>
                    <a:pt x="682484" y="1334028"/>
                  </a:lnTo>
                  <a:lnTo>
                    <a:pt x="687014" y="1333498"/>
                  </a:lnTo>
                  <a:lnTo>
                    <a:pt x="691018" y="1337835"/>
                  </a:lnTo>
                  <a:lnTo>
                    <a:pt x="691043" y="1342787"/>
                  </a:lnTo>
                  <a:lnTo>
                    <a:pt x="687700" y="1345436"/>
                  </a:lnTo>
                  <a:lnTo>
                    <a:pt x="685815" y="1348079"/>
                  </a:lnTo>
                  <a:close/>
                </a:path>
                <a:path w="2330450" h="1436370" extrusionOk="0">
                  <a:moveTo>
                    <a:pt x="1165912" y="1346779"/>
                  </a:moveTo>
                  <a:lnTo>
                    <a:pt x="1162989" y="1343674"/>
                  </a:lnTo>
                  <a:lnTo>
                    <a:pt x="1160196" y="1342005"/>
                  </a:lnTo>
                  <a:lnTo>
                    <a:pt x="1160042" y="1338974"/>
                  </a:lnTo>
                  <a:lnTo>
                    <a:pt x="1162655" y="1337052"/>
                  </a:lnTo>
                  <a:lnTo>
                    <a:pt x="1165436" y="1333436"/>
                  </a:lnTo>
                  <a:lnTo>
                    <a:pt x="1170405" y="1333923"/>
                  </a:lnTo>
                  <a:lnTo>
                    <a:pt x="1173970" y="1337551"/>
                  </a:lnTo>
                  <a:lnTo>
                    <a:pt x="1174848" y="1342023"/>
                  </a:lnTo>
                  <a:lnTo>
                    <a:pt x="1170850" y="1346354"/>
                  </a:lnTo>
                  <a:lnTo>
                    <a:pt x="1165912" y="1346779"/>
                  </a:lnTo>
                  <a:close/>
                </a:path>
                <a:path w="2330450" h="1436370" extrusionOk="0">
                  <a:moveTo>
                    <a:pt x="743081" y="1348405"/>
                  </a:moveTo>
                  <a:lnTo>
                    <a:pt x="738162" y="1347592"/>
                  </a:lnTo>
                  <a:lnTo>
                    <a:pt x="734850" y="1343754"/>
                  </a:lnTo>
                  <a:lnTo>
                    <a:pt x="734232" y="1339251"/>
                  </a:lnTo>
                  <a:lnTo>
                    <a:pt x="738508" y="1335186"/>
                  </a:lnTo>
                  <a:lnTo>
                    <a:pt x="743470" y="1335056"/>
                  </a:lnTo>
                  <a:lnTo>
                    <a:pt x="746189" y="1338340"/>
                  </a:lnTo>
                  <a:lnTo>
                    <a:pt x="748871" y="1340163"/>
                  </a:lnTo>
                  <a:lnTo>
                    <a:pt x="748822" y="1343218"/>
                  </a:lnTo>
                  <a:lnTo>
                    <a:pt x="746096" y="1344968"/>
                  </a:lnTo>
                  <a:lnTo>
                    <a:pt x="743081" y="1348405"/>
                  </a:lnTo>
                  <a:close/>
                </a:path>
                <a:path w="2330450" h="1436370" extrusionOk="0">
                  <a:moveTo>
                    <a:pt x="794866" y="1349699"/>
                  </a:moveTo>
                  <a:lnTo>
                    <a:pt x="790824" y="1345387"/>
                  </a:lnTo>
                  <a:lnTo>
                    <a:pt x="790763" y="1340428"/>
                  </a:lnTo>
                  <a:lnTo>
                    <a:pt x="794081" y="1337754"/>
                  </a:lnTo>
                  <a:lnTo>
                    <a:pt x="795947" y="1335100"/>
                  </a:lnTo>
                  <a:lnTo>
                    <a:pt x="798988" y="1335186"/>
                  </a:lnTo>
                  <a:lnTo>
                    <a:pt x="800724" y="1337927"/>
                  </a:lnTo>
                  <a:lnTo>
                    <a:pt x="804141" y="1340970"/>
                  </a:lnTo>
                  <a:lnTo>
                    <a:pt x="803270" y="1345867"/>
                  </a:lnTo>
                  <a:lnTo>
                    <a:pt x="799389" y="1349120"/>
                  </a:lnTo>
                  <a:lnTo>
                    <a:pt x="794866" y="1349699"/>
                  </a:lnTo>
                  <a:close/>
                </a:path>
                <a:path w="2330450" h="1436370" extrusionOk="0">
                  <a:moveTo>
                    <a:pt x="1282688" y="1349963"/>
                  </a:moveTo>
                  <a:lnTo>
                    <a:pt x="1277800" y="1348996"/>
                  </a:lnTo>
                  <a:lnTo>
                    <a:pt x="1274629" y="1345023"/>
                  </a:lnTo>
                  <a:lnTo>
                    <a:pt x="1274191" y="1340496"/>
                  </a:lnTo>
                  <a:lnTo>
                    <a:pt x="1278597" y="1336584"/>
                  </a:lnTo>
                  <a:lnTo>
                    <a:pt x="1283553" y="1336646"/>
                  </a:lnTo>
                  <a:lnTo>
                    <a:pt x="1286154" y="1340015"/>
                  </a:lnTo>
                  <a:lnTo>
                    <a:pt x="1288768" y="1341937"/>
                  </a:lnTo>
                  <a:lnTo>
                    <a:pt x="1288608" y="1344974"/>
                  </a:lnTo>
                  <a:lnTo>
                    <a:pt x="1285815" y="1346631"/>
                  </a:lnTo>
                  <a:lnTo>
                    <a:pt x="1282688" y="1349963"/>
                  </a:lnTo>
                  <a:close/>
                </a:path>
                <a:path w="2330450" h="1436370" extrusionOk="0">
                  <a:moveTo>
                    <a:pt x="1339552" y="1351270"/>
                  </a:moveTo>
                  <a:lnTo>
                    <a:pt x="1334602" y="1350641"/>
                  </a:lnTo>
                  <a:lnTo>
                    <a:pt x="1331142" y="1346933"/>
                  </a:lnTo>
                  <a:lnTo>
                    <a:pt x="1330375" y="1342448"/>
                  </a:lnTo>
                  <a:lnTo>
                    <a:pt x="1334485" y="1338223"/>
                  </a:lnTo>
                  <a:lnTo>
                    <a:pt x="1339435" y="1337915"/>
                  </a:lnTo>
                  <a:lnTo>
                    <a:pt x="1342271" y="1341106"/>
                  </a:lnTo>
                  <a:lnTo>
                    <a:pt x="1345015" y="1342824"/>
                  </a:lnTo>
                  <a:lnTo>
                    <a:pt x="1345095" y="1345873"/>
                  </a:lnTo>
                  <a:lnTo>
                    <a:pt x="1342432" y="1347728"/>
                  </a:lnTo>
                  <a:lnTo>
                    <a:pt x="1339552" y="1351270"/>
                  </a:lnTo>
                  <a:close/>
                </a:path>
                <a:path w="2330450" h="1436370" extrusionOk="0">
                  <a:moveTo>
                    <a:pt x="1018888" y="1354152"/>
                  </a:moveTo>
                  <a:lnTo>
                    <a:pt x="1014803" y="1349890"/>
                  </a:lnTo>
                  <a:lnTo>
                    <a:pt x="1014679" y="1344937"/>
                  </a:lnTo>
                  <a:lnTo>
                    <a:pt x="1017973" y="1342233"/>
                  </a:lnTo>
                  <a:lnTo>
                    <a:pt x="1019809" y="1339553"/>
                  </a:lnTo>
                  <a:lnTo>
                    <a:pt x="1022861" y="1339609"/>
                  </a:lnTo>
                  <a:lnTo>
                    <a:pt x="1024616" y="1342331"/>
                  </a:lnTo>
                  <a:lnTo>
                    <a:pt x="1028065" y="1345331"/>
                  </a:lnTo>
                  <a:lnTo>
                    <a:pt x="1027255" y="1350234"/>
                  </a:lnTo>
                  <a:lnTo>
                    <a:pt x="1023405" y="1353536"/>
                  </a:lnTo>
                  <a:lnTo>
                    <a:pt x="1018888" y="1354152"/>
                  </a:lnTo>
                  <a:close/>
                </a:path>
                <a:path w="2330450" h="1436370" extrusionOk="0">
                  <a:moveTo>
                    <a:pt x="1079120" y="1356881"/>
                  </a:moveTo>
                  <a:lnTo>
                    <a:pt x="1076061" y="1356881"/>
                  </a:lnTo>
                  <a:lnTo>
                    <a:pt x="1074256" y="1354183"/>
                  </a:lnTo>
                  <a:lnTo>
                    <a:pt x="1070765" y="1351245"/>
                  </a:lnTo>
                  <a:lnTo>
                    <a:pt x="1071501" y="1346323"/>
                  </a:lnTo>
                  <a:lnTo>
                    <a:pt x="1075301" y="1342960"/>
                  </a:lnTo>
                  <a:lnTo>
                    <a:pt x="1079806" y="1342282"/>
                  </a:lnTo>
                  <a:lnTo>
                    <a:pt x="1083952" y="1346483"/>
                  </a:lnTo>
                  <a:lnTo>
                    <a:pt x="1084156" y="1351417"/>
                  </a:lnTo>
                  <a:lnTo>
                    <a:pt x="1080908" y="1354189"/>
                  </a:lnTo>
                  <a:lnTo>
                    <a:pt x="1079120" y="1356881"/>
                  </a:lnTo>
                  <a:close/>
                </a:path>
                <a:path w="2330450" h="1436370" extrusionOk="0">
                  <a:moveTo>
                    <a:pt x="652927" y="1357164"/>
                  </a:moveTo>
                  <a:lnTo>
                    <a:pt x="647971" y="1356573"/>
                  </a:lnTo>
                  <a:lnTo>
                    <a:pt x="644486" y="1352877"/>
                  </a:lnTo>
                  <a:lnTo>
                    <a:pt x="643695" y="1348399"/>
                  </a:lnTo>
                  <a:lnTo>
                    <a:pt x="647773" y="1344142"/>
                  </a:lnTo>
                  <a:lnTo>
                    <a:pt x="652723" y="1343816"/>
                  </a:lnTo>
                  <a:lnTo>
                    <a:pt x="655578" y="1346988"/>
                  </a:lnTo>
                  <a:lnTo>
                    <a:pt x="658340" y="1348701"/>
                  </a:lnTo>
                  <a:lnTo>
                    <a:pt x="658439" y="1351738"/>
                  </a:lnTo>
                  <a:lnTo>
                    <a:pt x="655782" y="1353610"/>
                  </a:lnTo>
                  <a:lnTo>
                    <a:pt x="652927" y="1357164"/>
                  </a:lnTo>
                  <a:close/>
                </a:path>
                <a:path w="2330450" h="1436370" extrusionOk="0">
                  <a:moveTo>
                    <a:pt x="1131943" y="1357207"/>
                  </a:moveTo>
                  <a:lnTo>
                    <a:pt x="1127636" y="1353185"/>
                  </a:lnTo>
                  <a:lnTo>
                    <a:pt x="1127253" y="1348257"/>
                  </a:lnTo>
                  <a:lnTo>
                    <a:pt x="1130404" y="1345374"/>
                  </a:lnTo>
                  <a:lnTo>
                    <a:pt x="1132091" y="1342602"/>
                  </a:lnTo>
                  <a:lnTo>
                    <a:pt x="1135138" y="1342479"/>
                  </a:lnTo>
                  <a:lnTo>
                    <a:pt x="1137041" y="1345109"/>
                  </a:lnTo>
                  <a:lnTo>
                    <a:pt x="1140644" y="1347918"/>
                  </a:lnTo>
                  <a:lnTo>
                    <a:pt x="1140106" y="1352858"/>
                  </a:lnTo>
                  <a:lnTo>
                    <a:pt x="1136436" y="1356376"/>
                  </a:lnTo>
                  <a:lnTo>
                    <a:pt x="1131943" y="1357207"/>
                  </a:lnTo>
                  <a:close/>
                </a:path>
                <a:path w="2330450" h="1436370" extrusionOk="0">
                  <a:moveTo>
                    <a:pt x="709310" y="1358631"/>
                  </a:moveTo>
                  <a:lnTo>
                    <a:pt x="704354" y="1358070"/>
                  </a:lnTo>
                  <a:lnTo>
                    <a:pt x="700850" y="1354399"/>
                  </a:lnTo>
                  <a:lnTo>
                    <a:pt x="700034" y="1349920"/>
                  </a:lnTo>
                  <a:lnTo>
                    <a:pt x="704088" y="1345645"/>
                  </a:lnTo>
                  <a:lnTo>
                    <a:pt x="709032" y="1345282"/>
                  </a:lnTo>
                  <a:lnTo>
                    <a:pt x="711911" y="1348436"/>
                  </a:lnTo>
                  <a:lnTo>
                    <a:pt x="714680" y="1350130"/>
                  </a:lnTo>
                  <a:lnTo>
                    <a:pt x="714791" y="1353173"/>
                  </a:lnTo>
                  <a:lnTo>
                    <a:pt x="712146" y="1355058"/>
                  </a:lnTo>
                  <a:lnTo>
                    <a:pt x="709310" y="1358631"/>
                  </a:lnTo>
                  <a:close/>
                </a:path>
                <a:path w="2330450" h="1436370" extrusionOk="0">
                  <a:moveTo>
                    <a:pt x="1191471" y="1359906"/>
                  </a:moveTo>
                  <a:lnTo>
                    <a:pt x="1188418" y="1359770"/>
                  </a:lnTo>
                  <a:lnTo>
                    <a:pt x="1186737" y="1356998"/>
                  </a:lnTo>
                  <a:lnTo>
                    <a:pt x="1183376" y="1353900"/>
                  </a:lnTo>
                  <a:lnTo>
                    <a:pt x="1184321" y="1349015"/>
                  </a:lnTo>
                  <a:lnTo>
                    <a:pt x="1188282" y="1345836"/>
                  </a:lnTo>
                  <a:lnTo>
                    <a:pt x="1192818" y="1345368"/>
                  </a:lnTo>
                  <a:lnTo>
                    <a:pt x="1196773" y="1349736"/>
                  </a:lnTo>
                  <a:lnTo>
                    <a:pt x="1196748" y="1354676"/>
                  </a:lnTo>
                  <a:lnTo>
                    <a:pt x="1193387" y="1357288"/>
                  </a:lnTo>
                  <a:lnTo>
                    <a:pt x="1191471" y="1359906"/>
                  </a:lnTo>
                  <a:close/>
                </a:path>
                <a:path w="2330450" h="1436370" extrusionOk="0">
                  <a:moveTo>
                    <a:pt x="761768" y="1361347"/>
                  </a:moveTo>
                  <a:lnTo>
                    <a:pt x="759926" y="1358673"/>
                  </a:lnTo>
                  <a:lnTo>
                    <a:pt x="756392" y="1355790"/>
                  </a:lnTo>
                  <a:lnTo>
                    <a:pt x="757047" y="1350857"/>
                  </a:lnTo>
                  <a:lnTo>
                    <a:pt x="760798" y="1347432"/>
                  </a:lnTo>
                  <a:lnTo>
                    <a:pt x="765297" y="1346692"/>
                  </a:lnTo>
                  <a:lnTo>
                    <a:pt x="769505" y="1350819"/>
                  </a:lnTo>
                  <a:lnTo>
                    <a:pt x="769789" y="1355754"/>
                  </a:lnTo>
                  <a:lnTo>
                    <a:pt x="766576" y="1358569"/>
                  </a:lnTo>
                  <a:lnTo>
                    <a:pt x="764827" y="1361291"/>
                  </a:lnTo>
                  <a:lnTo>
                    <a:pt x="761768" y="1361347"/>
                  </a:lnTo>
                  <a:close/>
                </a:path>
                <a:path w="2330450" h="1436370" extrusionOk="0">
                  <a:moveTo>
                    <a:pt x="1244597" y="1360146"/>
                  </a:moveTo>
                  <a:lnTo>
                    <a:pt x="1240327" y="1356074"/>
                  </a:lnTo>
                  <a:lnTo>
                    <a:pt x="1239999" y="1351146"/>
                  </a:lnTo>
                  <a:lnTo>
                    <a:pt x="1243175" y="1348294"/>
                  </a:lnTo>
                  <a:lnTo>
                    <a:pt x="1244893" y="1345547"/>
                  </a:lnTo>
                  <a:lnTo>
                    <a:pt x="1247946" y="1345455"/>
                  </a:lnTo>
                  <a:lnTo>
                    <a:pt x="1249818" y="1348091"/>
                  </a:lnTo>
                  <a:lnTo>
                    <a:pt x="1253390" y="1350943"/>
                  </a:lnTo>
                  <a:lnTo>
                    <a:pt x="1252797" y="1355877"/>
                  </a:lnTo>
                  <a:lnTo>
                    <a:pt x="1249089" y="1359357"/>
                  </a:lnTo>
                  <a:lnTo>
                    <a:pt x="1244597" y="1360146"/>
                  </a:lnTo>
                  <a:close/>
                </a:path>
                <a:path w="2330450" h="1436370" extrusionOk="0">
                  <a:moveTo>
                    <a:pt x="586454" y="1266755"/>
                  </a:moveTo>
                  <a:lnTo>
                    <a:pt x="583407" y="1266650"/>
                  </a:lnTo>
                  <a:lnTo>
                    <a:pt x="581695" y="1263897"/>
                  </a:lnTo>
                  <a:lnTo>
                    <a:pt x="578297" y="1260829"/>
                  </a:lnTo>
                  <a:lnTo>
                    <a:pt x="579205" y="1255938"/>
                  </a:lnTo>
                  <a:lnTo>
                    <a:pt x="583117" y="1252716"/>
                  </a:lnTo>
                  <a:lnTo>
                    <a:pt x="587646" y="1252187"/>
                  </a:lnTo>
                  <a:lnTo>
                    <a:pt x="591651" y="1256523"/>
                  </a:lnTo>
                  <a:lnTo>
                    <a:pt x="591681" y="1261470"/>
                  </a:lnTo>
                  <a:lnTo>
                    <a:pt x="588338" y="1264118"/>
                  </a:lnTo>
                  <a:lnTo>
                    <a:pt x="586454" y="1266755"/>
                  </a:lnTo>
                  <a:close/>
                </a:path>
                <a:path w="2330450" h="1436370" extrusionOk="0">
                  <a:moveTo>
                    <a:pt x="643856" y="1267044"/>
                  </a:moveTo>
                  <a:lnTo>
                    <a:pt x="638918" y="1266330"/>
                  </a:lnTo>
                  <a:lnTo>
                    <a:pt x="635525" y="1262560"/>
                  </a:lnTo>
                  <a:lnTo>
                    <a:pt x="634833" y="1258069"/>
                  </a:lnTo>
                  <a:lnTo>
                    <a:pt x="639023" y="1253918"/>
                  </a:lnTo>
                  <a:lnTo>
                    <a:pt x="643979" y="1253702"/>
                  </a:lnTo>
                  <a:lnTo>
                    <a:pt x="646766" y="1256930"/>
                  </a:lnTo>
                  <a:lnTo>
                    <a:pt x="649485" y="1258704"/>
                  </a:lnTo>
                  <a:lnTo>
                    <a:pt x="649491" y="1261741"/>
                  </a:lnTo>
                  <a:lnTo>
                    <a:pt x="646797" y="1263546"/>
                  </a:lnTo>
                  <a:lnTo>
                    <a:pt x="643856" y="1267044"/>
                  </a:lnTo>
                  <a:close/>
                </a:path>
                <a:path w="2330450" h="1436370" extrusionOk="0">
                  <a:moveTo>
                    <a:pt x="700510" y="1268406"/>
                  </a:moveTo>
                  <a:lnTo>
                    <a:pt x="695548" y="1267919"/>
                  </a:lnTo>
                  <a:lnTo>
                    <a:pt x="691976" y="1264297"/>
                  </a:lnTo>
                  <a:lnTo>
                    <a:pt x="691105" y="1259825"/>
                  </a:lnTo>
                  <a:lnTo>
                    <a:pt x="695097" y="1255495"/>
                  </a:lnTo>
                  <a:lnTo>
                    <a:pt x="700040" y="1255063"/>
                  </a:lnTo>
                  <a:lnTo>
                    <a:pt x="702957" y="1258174"/>
                  </a:lnTo>
                  <a:lnTo>
                    <a:pt x="705750" y="1259837"/>
                  </a:lnTo>
                  <a:lnTo>
                    <a:pt x="705905" y="1262868"/>
                  </a:lnTo>
                  <a:lnTo>
                    <a:pt x="703291" y="1264784"/>
                  </a:lnTo>
                  <a:lnTo>
                    <a:pt x="700510" y="1268406"/>
                  </a:lnTo>
                  <a:close/>
                </a:path>
                <a:path w="2330450" h="1436370" extrusionOk="0">
                  <a:moveTo>
                    <a:pt x="2261223" y="1274135"/>
                  </a:moveTo>
                  <a:lnTo>
                    <a:pt x="2259369" y="1271480"/>
                  </a:lnTo>
                  <a:lnTo>
                    <a:pt x="2255816" y="1268609"/>
                  </a:lnTo>
                  <a:lnTo>
                    <a:pt x="2256440" y="1263675"/>
                  </a:lnTo>
                  <a:lnTo>
                    <a:pt x="2260166" y="1260226"/>
                  </a:lnTo>
                  <a:lnTo>
                    <a:pt x="2264665" y="1259462"/>
                  </a:lnTo>
                  <a:lnTo>
                    <a:pt x="2268904" y="1263558"/>
                  </a:lnTo>
                  <a:lnTo>
                    <a:pt x="2269213" y="1268492"/>
                  </a:lnTo>
                  <a:lnTo>
                    <a:pt x="2266019" y="1271326"/>
                  </a:lnTo>
                  <a:lnTo>
                    <a:pt x="2264282" y="1274061"/>
                  </a:lnTo>
                  <a:lnTo>
                    <a:pt x="2261223" y="1274135"/>
                  </a:lnTo>
                  <a:close/>
                </a:path>
                <a:path w="2330450" h="1436370" extrusionOk="0">
                  <a:moveTo>
                    <a:pt x="605999" y="1278551"/>
                  </a:moveTo>
                  <a:lnTo>
                    <a:pt x="604176" y="1275872"/>
                  </a:lnTo>
                  <a:lnTo>
                    <a:pt x="600654" y="1272970"/>
                  </a:lnTo>
                  <a:lnTo>
                    <a:pt x="601334" y="1268042"/>
                  </a:lnTo>
                  <a:lnTo>
                    <a:pt x="605097" y="1264636"/>
                  </a:lnTo>
                  <a:lnTo>
                    <a:pt x="609596" y="1263915"/>
                  </a:lnTo>
                  <a:lnTo>
                    <a:pt x="613786" y="1268061"/>
                  </a:lnTo>
                  <a:lnTo>
                    <a:pt x="614045" y="1272995"/>
                  </a:lnTo>
                  <a:lnTo>
                    <a:pt x="610826" y="1275798"/>
                  </a:lnTo>
                  <a:lnTo>
                    <a:pt x="609065" y="1278514"/>
                  </a:lnTo>
                  <a:lnTo>
                    <a:pt x="605999" y="1278551"/>
                  </a:lnTo>
                  <a:close/>
                </a:path>
                <a:path w="2330450" h="1436370" extrusionOk="0">
                  <a:moveTo>
                    <a:pt x="662277" y="1280011"/>
                  </a:moveTo>
                  <a:lnTo>
                    <a:pt x="660471" y="1277307"/>
                  </a:lnTo>
                  <a:lnTo>
                    <a:pt x="656981" y="1274368"/>
                  </a:lnTo>
                  <a:lnTo>
                    <a:pt x="657716" y="1269453"/>
                  </a:lnTo>
                  <a:lnTo>
                    <a:pt x="661517" y="1266090"/>
                  </a:lnTo>
                  <a:lnTo>
                    <a:pt x="666022" y="1265412"/>
                  </a:lnTo>
                  <a:lnTo>
                    <a:pt x="670168" y="1269607"/>
                  </a:lnTo>
                  <a:lnTo>
                    <a:pt x="670378" y="1274541"/>
                  </a:lnTo>
                  <a:lnTo>
                    <a:pt x="667124" y="1277313"/>
                  </a:lnTo>
                  <a:lnTo>
                    <a:pt x="665336" y="1280005"/>
                  </a:lnTo>
                  <a:lnTo>
                    <a:pt x="662277" y="1280011"/>
                  </a:lnTo>
                  <a:close/>
                </a:path>
                <a:path w="2330450" h="1436370" extrusionOk="0">
                  <a:moveTo>
                    <a:pt x="1318498" y="1283208"/>
                  </a:moveTo>
                  <a:lnTo>
                    <a:pt x="1313561" y="1282783"/>
                  </a:lnTo>
                  <a:lnTo>
                    <a:pt x="1309556" y="1278453"/>
                  </a:lnTo>
                  <a:lnTo>
                    <a:pt x="1310440" y="1273987"/>
                  </a:lnTo>
                  <a:lnTo>
                    <a:pt x="1313999" y="1270358"/>
                  </a:lnTo>
                  <a:lnTo>
                    <a:pt x="1318968" y="1269872"/>
                  </a:lnTo>
                  <a:lnTo>
                    <a:pt x="1321749" y="1273488"/>
                  </a:lnTo>
                  <a:lnTo>
                    <a:pt x="1324363" y="1275410"/>
                  </a:lnTo>
                  <a:lnTo>
                    <a:pt x="1324208" y="1278434"/>
                  </a:lnTo>
                  <a:lnTo>
                    <a:pt x="1321415" y="1280097"/>
                  </a:lnTo>
                  <a:lnTo>
                    <a:pt x="1318498" y="1283208"/>
                  </a:lnTo>
                  <a:close/>
                </a:path>
                <a:path w="2330450" h="1436370" extrusionOk="0">
                  <a:moveTo>
                    <a:pt x="1371364" y="1285962"/>
                  </a:moveTo>
                  <a:lnTo>
                    <a:pt x="1369511" y="1283307"/>
                  </a:lnTo>
                  <a:lnTo>
                    <a:pt x="1365957" y="1280436"/>
                  </a:lnTo>
                  <a:lnTo>
                    <a:pt x="1366581" y="1275502"/>
                  </a:lnTo>
                  <a:lnTo>
                    <a:pt x="1370308" y="1272053"/>
                  </a:lnTo>
                  <a:lnTo>
                    <a:pt x="1374806" y="1271289"/>
                  </a:lnTo>
                  <a:lnTo>
                    <a:pt x="1379046" y="1275385"/>
                  </a:lnTo>
                  <a:lnTo>
                    <a:pt x="1379355" y="1280319"/>
                  </a:lnTo>
                  <a:lnTo>
                    <a:pt x="1376160" y="1283153"/>
                  </a:lnTo>
                  <a:lnTo>
                    <a:pt x="1374423" y="1285888"/>
                  </a:lnTo>
                  <a:lnTo>
                    <a:pt x="1371364" y="1285962"/>
                  </a:lnTo>
                  <a:close/>
                </a:path>
                <a:path w="2330450" h="1436370" extrusionOk="0">
                  <a:moveTo>
                    <a:pt x="632263" y="1289116"/>
                  </a:moveTo>
                  <a:lnTo>
                    <a:pt x="627301" y="1288616"/>
                  </a:lnTo>
                  <a:lnTo>
                    <a:pt x="623747" y="1284976"/>
                  </a:lnTo>
                  <a:lnTo>
                    <a:pt x="622888" y="1280504"/>
                  </a:lnTo>
                  <a:lnTo>
                    <a:pt x="626893" y="1276186"/>
                  </a:lnTo>
                  <a:lnTo>
                    <a:pt x="631842" y="1275773"/>
                  </a:lnTo>
                  <a:lnTo>
                    <a:pt x="634747" y="1278896"/>
                  </a:lnTo>
                  <a:lnTo>
                    <a:pt x="637534" y="1280566"/>
                  </a:lnTo>
                  <a:lnTo>
                    <a:pt x="637682" y="1283596"/>
                  </a:lnTo>
                  <a:lnTo>
                    <a:pt x="635056" y="1285506"/>
                  </a:lnTo>
                  <a:lnTo>
                    <a:pt x="632263" y="1289116"/>
                  </a:lnTo>
                  <a:close/>
                </a:path>
                <a:path w="2330450" h="1436370" extrusionOk="0">
                  <a:moveTo>
                    <a:pt x="688651" y="1290588"/>
                  </a:moveTo>
                  <a:lnTo>
                    <a:pt x="683689" y="1290101"/>
                  </a:lnTo>
                  <a:lnTo>
                    <a:pt x="680117" y="1286473"/>
                  </a:lnTo>
                  <a:lnTo>
                    <a:pt x="679246" y="1282001"/>
                  </a:lnTo>
                  <a:lnTo>
                    <a:pt x="683238" y="1277670"/>
                  </a:lnTo>
                  <a:lnTo>
                    <a:pt x="688182" y="1277245"/>
                  </a:lnTo>
                  <a:lnTo>
                    <a:pt x="691098" y="1280350"/>
                  </a:lnTo>
                  <a:lnTo>
                    <a:pt x="693892" y="1282019"/>
                  </a:lnTo>
                  <a:lnTo>
                    <a:pt x="694052" y="1285050"/>
                  </a:lnTo>
                  <a:lnTo>
                    <a:pt x="691432" y="1286972"/>
                  </a:lnTo>
                  <a:lnTo>
                    <a:pt x="688651" y="1290588"/>
                  </a:lnTo>
                  <a:close/>
                </a:path>
                <a:path w="2330450" h="1436370" extrusionOk="0">
                  <a:moveTo>
                    <a:pt x="1340726" y="1295201"/>
                  </a:moveTo>
                  <a:lnTo>
                    <a:pt x="1335807" y="1294351"/>
                  </a:lnTo>
                  <a:lnTo>
                    <a:pt x="1332526" y="1290495"/>
                  </a:lnTo>
                  <a:lnTo>
                    <a:pt x="1331933" y="1285992"/>
                  </a:lnTo>
                  <a:lnTo>
                    <a:pt x="1336240" y="1281951"/>
                  </a:lnTo>
                  <a:lnTo>
                    <a:pt x="1341208" y="1281853"/>
                  </a:lnTo>
                  <a:lnTo>
                    <a:pt x="1343903" y="1285161"/>
                  </a:lnTo>
                  <a:lnTo>
                    <a:pt x="1346572" y="1287003"/>
                  </a:lnTo>
                  <a:lnTo>
                    <a:pt x="1346504" y="1290046"/>
                  </a:lnTo>
                  <a:lnTo>
                    <a:pt x="1343760" y="1291789"/>
                  </a:lnTo>
                  <a:lnTo>
                    <a:pt x="1340726" y="1295201"/>
                  </a:lnTo>
                  <a:close/>
                </a:path>
                <a:path w="2330450" h="1436370" extrusionOk="0">
                  <a:moveTo>
                    <a:pt x="2251836" y="1296341"/>
                  </a:moveTo>
                  <a:lnTo>
                    <a:pt x="2248790" y="1296181"/>
                  </a:lnTo>
                  <a:lnTo>
                    <a:pt x="2247127" y="1293397"/>
                  </a:lnTo>
                  <a:lnTo>
                    <a:pt x="2243778" y="1290280"/>
                  </a:lnTo>
                  <a:lnTo>
                    <a:pt x="2244754" y="1285407"/>
                  </a:lnTo>
                  <a:lnTo>
                    <a:pt x="2248740" y="1282247"/>
                  </a:lnTo>
                  <a:lnTo>
                    <a:pt x="2253276" y="1281810"/>
                  </a:lnTo>
                  <a:lnTo>
                    <a:pt x="2257206" y="1286202"/>
                  </a:lnTo>
                  <a:lnTo>
                    <a:pt x="2257145" y="1291142"/>
                  </a:lnTo>
                  <a:lnTo>
                    <a:pt x="2253764" y="1293735"/>
                  </a:lnTo>
                  <a:lnTo>
                    <a:pt x="2251836" y="1296341"/>
                  </a:lnTo>
                  <a:close/>
                </a:path>
                <a:path w="2330450" h="1436370" extrusionOk="0">
                  <a:moveTo>
                    <a:pt x="593270" y="1299464"/>
                  </a:moveTo>
                  <a:lnTo>
                    <a:pt x="589166" y="1295220"/>
                  </a:lnTo>
                  <a:lnTo>
                    <a:pt x="589018" y="1290274"/>
                  </a:lnTo>
                  <a:lnTo>
                    <a:pt x="592299" y="1287551"/>
                  </a:lnTo>
                  <a:lnTo>
                    <a:pt x="594116" y="1284871"/>
                  </a:lnTo>
                  <a:lnTo>
                    <a:pt x="597175" y="1284896"/>
                  </a:lnTo>
                  <a:lnTo>
                    <a:pt x="598942" y="1287613"/>
                  </a:lnTo>
                  <a:lnTo>
                    <a:pt x="602409" y="1290594"/>
                  </a:lnTo>
                  <a:lnTo>
                    <a:pt x="601618" y="1295503"/>
                  </a:lnTo>
                  <a:lnTo>
                    <a:pt x="597781" y="1298824"/>
                  </a:lnTo>
                  <a:lnTo>
                    <a:pt x="593270" y="1299464"/>
                  </a:lnTo>
                  <a:close/>
                </a:path>
                <a:path w="2330450" h="1436370" extrusionOk="0">
                  <a:moveTo>
                    <a:pt x="654052" y="1301115"/>
                  </a:moveTo>
                  <a:lnTo>
                    <a:pt x="649133" y="1300265"/>
                  </a:lnTo>
                  <a:lnTo>
                    <a:pt x="645852" y="1296409"/>
                  </a:lnTo>
                  <a:lnTo>
                    <a:pt x="645264" y="1291906"/>
                  </a:lnTo>
                  <a:lnTo>
                    <a:pt x="649572" y="1287865"/>
                  </a:lnTo>
                  <a:lnTo>
                    <a:pt x="654534" y="1287767"/>
                  </a:lnTo>
                  <a:lnTo>
                    <a:pt x="657228" y="1291068"/>
                  </a:lnTo>
                  <a:lnTo>
                    <a:pt x="659898" y="1292916"/>
                  </a:lnTo>
                  <a:lnTo>
                    <a:pt x="659836" y="1295959"/>
                  </a:lnTo>
                  <a:lnTo>
                    <a:pt x="657092" y="1297702"/>
                  </a:lnTo>
                  <a:lnTo>
                    <a:pt x="654052" y="1301115"/>
                  </a:lnTo>
                  <a:close/>
                </a:path>
                <a:path w="2330450" h="1436370" extrusionOk="0">
                  <a:moveTo>
                    <a:pt x="710879" y="1302421"/>
                  </a:moveTo>
                  <a:lnTo>
                    <a:pt x="705917" y="1301916"/>
                  </a:lnTo>
                  <a:lnTo>
                    <a:pt x="702364" y="1298282"/>
                  </a:lnTo>
                  <a:lnTo>
                    <a:pt x="701505" y="1293809"/>
                  </a:lnTo>
                  <a:lnTo>
                    <a:pt x="705509" y="1289491"/>
                  </a:lnTo>
                  <a:lnTo>
                    <a:pt x="710447" y="1289079"/>
                  </a:lnTo>
                  <a:lnTo>
                    <a:pt x="713357" y="1292202"/>
                  </a:lnTo>
                  <a:lnTo>
                    <a:pt x="716144" y="1293871"/>
                  </a:lnTo>
                  <a:lnTo>
                    <a:pt x="716299" y="1296902"/>
                  </a:lnTo>
                  <a:lnTo>
                    <a:pt x="713672" y="1298811"/>
                  </a:lnTo>
                  <a:lnTo>
                    <a:pt x="710879" y="1302421"/>
                  </a:lnTo>
                  <a:close/>
                </a:path>
                <a:path w="2330450" h="1436370" extrusionOk="0">
                  <a:moveTo>
                    <a:pt x="1306967" y="1305427"/>
                  </a:moveTo>
                  <a:lnTo>
                    <a:pt x="1302017" y="1304830"/>
                  </a:lnTo>
                  <a:lnTo>
                    <a:pt x="1298532" y="1301140"/>
                  </a:lnTo>
                  <a:lnTo>
                    <a:pt x="1297741" y="1296655"/>
                  </a:lnTo>
                  <a:lnTo>
                    <a:pt x="1301819" y="1292405"/>
                  </a:lnTo>
                  <a:lnTo>
                    <a:pt x="1306769" y="1292079"/>
                  </a:lnTo>
                  <a:lnTo>
                    <a:pt x="1309624" y="1295245"/>
                  </a:lnTo>
                  <a:lnTo>
                    <a:pt x="1312380" y="1296957"/>
                  </a:lnTo>
                  <a:lnTo>
                    <a:pt x="1312479" y="1300000"/>
                  </a:lnTo>
                  <a:lnTo>
                    <a:pt x="1309828" y="1301867"/>
                  </a:lnTo>
                  <a:lnTo>
                    <a:pt x="1306967" y="1305427"/>
                  </a:lnTo>
                  <a:close/>
                </a:path>
                <a:path w="2330450" h="1436370" extrusionOk="0">
                  <a:moveTo>
                    <a:pt x="1359370" y="1308107"/>
                  </a:moveTo>
                  <a:lnTo>
                    <a:pt x="1357559" y="1305415"/>
                  </a:lnTo>
                  <a:lnTo>
                    <a:pt x="1354049" y="1302482"/>
                  </a:lnTo>
                  <a:lnTo>
                    <a:pt x="1354766" y="1297561"/>
                  </a:lnTo>
                  <a:lnTo>
                    <a:pt x="1358548" y="1294185"/>
                  </a:lnTo>
                  <a:lnTo>
                    <a:pt x="1363059" y="1293489"/>
                  </a:lnTo>
                  <a:lnTo>
                    <a:pt x="1367212" y="1297665"/>
                  </a:lnTo>
                  <a:lnTo>
                    <a:pt x="1367441" y="1302600"/>
                  </a:lnTo>
                  <a:lnTo>
                    <a:pt x="1364178" y="1305415"/>
                  </a:lnTo>
                  <a:lnTo>
                    <a:pt x="1362423" y="1308088"/>
                  </a:lnTo>
                  <a:lnTo>
                    <a:pt x="1359370" y="1308107"/>
                  </a:lnTo>
                  <a:close/>
                </a:path>
                <a:path w="2330450" h="1436370" extrusionOk="0">
                  <a:moveTo>
                    <a:pt x="615683" y="1311304"/>
                  </a:moveTo>
                  <a:lnTo>
                    <a:pt x="612760" y="1308193"/>
                  </a:lnTo>
                  <a:lnTo>
                    <a:pt x="609967" y="1306530"/>
                  </a:lnTo>
                  <a:lnTo>
                    <a:pt x="609806" y="1303505"/>
                  </a:lnTo>
                  <a:lnTo>
                    <a:pt x="612420" y="1301583"/>
                  </a:lnTo>
                  <a:lnTo>
                    <a:pt x="615201" y="1297967"/>
                  </a:lnTo>
                  <a:lnTo>
                    <a:pt x="620169" y="1298448"/>
                  </a:lnTo>
                  <a:lnTo>
                    <a:pt x="623735" y="1302070"/>
                  </a:lnTo>
                  <a:lnTo>
                    <a:pt x="624612" y="1306542"/>
                  </a:lnTo>
                  <a:lnTo>
                    <a:pt x="620620" y="1310873"/>
                  </a:lnTo>
                  <a:lnTo>
                    <a:pt x="615683" y="1311304"/>
                  </a:lnTo>
                  <a:close/>
                </a:path>
                <a:path w="2330450" h="1436370" extrusionOk="0">
                  <a:moveTo>
                    <a:pt x="1102565" y="1312597"/>
                  </a:moveTo>
                  <a:lnTo>
                    <a:pt x="1099525" y="1312474"/>
                  </a:lnTo>
                  <a:lnTo>
                    <a:pt x="1097813" y="1309721"/>
                  </a:lnTo>
                  <a:lnTo>
                    <a:pt x="1094421" y="1306659"/>
                  </a:lnTo>
                  <a:lnTo>
                    <a:pt x="1095317" y="1301768"/>
                  </a:lnTo>
                  <a:lnTo>
                    <a:pt x="1099235" y="1298546"/>
                  </a:lnTo>
                  <a:lnTo>
                    <a:pt x="1103764" y="1298017"/>
                  </a:lnTo>
                  <a:lnTo>
                    <a:pt x="1107769" y="1302353"/>
                  </a:lnTo>
                  <a:lnTo>
                    <a:pt x="1107793" y="1307306"/>
                  </a:lnTo>
                  <a:lnTo>
                    <a:pt x="1104450" y="1309948"/>
                  </a:lnTo>
                  <a:lnTo>
                    <a:pt x="1102565" y="1312597"/>
                  </a:lnTo>
                  <a:close/>
                </a:path>
                <a:path w="2330450" h="1436370" extrusionOk="0">
                  <a:moveTo>
                    <a:pt x="672251" y="1312881"/>
                  </a:moveTo>
                  <a:lnTo>
                    <a:pt x="667906" y="1308895"/>
                  </a:lnTo>
                  <a:lnTo>
                    <a:pt x="667474" y="1303967"/>
                  </a:lnTo>
                  <a:lnTo>
                    <a:pt x="670594" y="1301053"/>
                  </a:lnTo>
                  <a:lnTo>
                    <a:pt x="672263" y="1298269"/>
                  </a:lnTo>
                  <a:lnTo>
                    <a:pt x="675303" y="1298122"/>
                  </a:lnTo>
                  <a:lnTo>
                    <a:pt x="677231" y="1300727"/>
                  </a:lnTo>
                  <a:lnTo>
                    <a:pt x="680865" y="1303499"/>
                  </a:lnTo>
                  <a:lnTo>
                    <a:pt x="680377" y="1308452"/>
                  </a:lnTo>
                  <a:lnTo>
                    <a:pt x="676737" y="1312006"/>
                  </a:lnTo>
                  <a:lnTo>
                    <a:pt x="672251" y="1312881"/>
                  </a:lnTo>
                  <a:close/>
                </a:path>
                <a:path w="2330450" h="1436370" extrusionOk="0">
                  <a:moveTo>
                    <a:pt x="1159634" y="1312998"/>
                  </a:moveTo>
                  <a:lnTo>
                    <a:pt x="1154740" y="1312049"/>
                  </a:lnTo>
                  <a:lnTo>
                    <a:pt x="1151551" y="1308101"/>
                  </a:lnTo>
                  <a:lnTo>
                    <a:pt x="1151075" y="1303579"/>
                  </a:lnTo>
                  <a:lnTo>
                    <a:pt x="1155463" y="1299631"/>
                  </a:lnTo>
                  <a:lnTo>
                    <a:pt x="1160425" y="1299674"/>
                  </a:lnTo>
                  <a:lnTo>
                    <a:pt x="1163045" y="1303025"/>
                  </a:lnTo>
                  <a:lnTo>
                    <a:pt x="1165677" y="1304934"/>
                  </a:lnTo>
                  <a:lnTo>
                    <a:pt x="1165529" y="1307965"/>
                  </a:lnTo>
                  <a:lnTo>
                    <a:pt x="1162748" y="1309641"/>
                  </a:lnTo>
                  <a:lnTo>
                    <a:pt x="1159634" y="1312998"/>
                  </a:lnTo>
                  <a:close/>
                </a:path>
                <a:path w="2330450" h="1436370" extrusionOk="0">
                  <a:moveTo>
                    <a:pt x="729189" y="1315530"/>
                  </a:moveTo>
                  <a:lnTo>
                    <a:pt x="727329" y="1312875"/>
                  </a:lnTo>
                  <a:lnTo>
                    <a:pt x="723776" y="1310004"/>
                  </a:lnTo>
                  <a:lnTo>
                    <a:pt x="724400" y="1305070"/>
                  </a:lnTo>
                  <a:lnTo>
                    <a:pt x="728126" y="1301620"/>
                  </a:lnTo>
                  <a:lnTo>
                    <a:pt x="732625" y="1300856"/>
                  </a:lnTo>
                  <a:lnTo>
                    <a:pt x="736864" y="1304953"/>
                  </a:lnTo>
                  <a:lnTo>
                    <a:pt x="737167" y="1309887"/>
                  </a:lnTo>
                  <a:lnTo>
                    <a:pt x="733979" y="1312720"/>
                  </a:lnTo>
                  <a:lnTo>
                    <a:pt x="732242" y="1315462"/>
                  </a:lnTo>
                  <a:lnTo>
                    <a:pt x="729189" y="1315530"/>
                  </a:lnTo>
                  <a:close/>
                </a:path>
                <a:path w="2330450" h="1436370" extrusionOk="0">
                  <a:moveTo>
                    <a:pt x="1327996" y="1318511"/>
                  </a:moveTo>
                  <a:lnTo>
                    <a:pt x="1324962" y="1318388"/>
                  </a:lnTo>
                  <a:lnTo>
                    <a:pt x="1323250" y="1315634"/>
                  </a:lnTo>
                  <a:lnTo>
                    <a:pt x="1319851" y="1312573"/>
                  </a:lnTo>
                  <a:lnTo>
                    <a:pt x="1320754" y="1307682"/>
                  </a:lnTo>
                  <a:lnTo>
                    <a:pt x="1324672" y="1304460"/>
                  </a:lnTo>
                  <a:lnTo>
                    <a:pt x="1329201" y="1303930"/>
                  </a:lnTo>
                  <a:lnTo>
                    <a:pt x="1333206" y="1308267"/>
                  </a:lnTo>
                  <a:lnTo>
                    <a:pt x="1333224" y="1313219"/>
                  </a:lnTo>
                  <a:lnTo>
                    <a:pt x="1329881" y="1315862"/>
                  </a:lnTo>
                  <a:lnTo>
                    <a:pt x="1327996" y="1318511"/>
                  </a:lnTo>
                  <a:close/>
                </a:path>
                <a:path w="2330450" h="1436370" extrusionOk="0">
                  <a:moveTo>
                    <a:pt x="2239959" y="1318535"/>
                  </a:moveTo>
                  <a:lnTo>
                    <a:pt x="2236925" y="1318363"/>
                  </a:lnTo>
                  <a:lnTo>
                    <a:pt x="2235263" y="1315579"/>
                  </a:lnTo>
                  <a:lnTo>
                    <a:pt x="2231914" y="1312462"/>
                  </a:lnTo>
                  <a:lnTo>
                    <a:pt x="2232890" y="1307595"/>
                  </a:lnTo>
                  <a:lnTo>
                    <a:pt x="2236876" y="1304435"/>
                  </a:lnTo>
                  <a:lnTo>
                    <a:pt x="2241411" y="1303992"/>
                  </a:lnTo>
                  <a:lnTo>
                    <a:pt x="2245348" y="1308390"/>
                  </a:lnTo>
                  <a:lnTo>
                    <a:pt x="2245274" y="1313330"/>
                  </a:lnTo>
                  <a:lnTo>
                    <a:pt x="2241887" y="1315918"/>
                  </a:lnTo>
                  <a:lnTo>
                    <a:pt x="2239959" y="1318535"/>
                  </a:lnTo>
                  <a:close/>
                </a:path>
                <a:path w="2330450" h="1436370" extrusionOk="0">
                  <a:moveTo>
                    <a:pt x="1385028" y="1318917"/>
                  </a:moveTo>
                  <a:lnTo>
                    <a:pt x="1380139" y="1317950"/>
                  </a:lnTo>
                  <a:lnTo>
                    <a:pt x="1376976" y="1313977"/>
                  </a:lnTo>
                  <a:lnTo>
                    <a:pt x="1376530" y="1309449"/>
                  </a:lnTo>
                  <a:lnTo>
                    <a:pt x="1380943" y="1305532"/>
                  </a:lnTo>
                  <a:lnTo>
                    <a:pt x="1385899" y="1305606"/>
                  </a:lnTo>
                  <a:lnTo>
                    <a:pt x="1388494" y="1308981"/>
                  </a:lnTo>
                  <a:lnTo>
                    <a:pt x="1391121" y="1310903"/>
                  </a:lnTo>
                  <a:lnTo>
                    <a:pt x="1390948" y="1313928"/>
                  </a:lnTo>
                  <a:lnTo>
                    <a:pt x="1388161" y="1315585"/>
                  </a:lnTo>
                  <a:lnTo>
                    <a:pt x="1385028" y="1318917"/>
                  </a:lnTo>
                  <a:close/>
                </a:path>
                <a:path w="2330450" h="1436370" extrusionOk="0">
                  <a:moveTo>
                    <a:pt x="1069505" y="1321745"/>
                  </a:moveTo>
                  <a:lnTo>
                    <a:pt x="1064567" y="1321036"/>
                  </a:lnTo>
                  <a:lnTo>
                    <a:pt x="1061175" y="1317267"/>
                  </a:lnTo>
                  <a:lnTo>
                    <a:pt x="1060482" y="1312770"/>
                  </a:lnTo>
                  <a:lnTo>
                    <a:pt x="1064666" y="1308624"/>
                  </a:lnTo>
                  <a:lnTo>
                    <a:pt x="1069622" y="1308396"/>
                  </a:lnTo>
                  <a:lnTo>
                    <a:pt x="1072409" y="1311630"/>
                  </a:lnTo>
                  <a:lnTo>
                    <a:pt x="1075122" y="1313398"/>
                  </a:lnTo>
                  <a:lnTo>
                    <a:pt x="1075140" y="1316441"/>
                  </a:lnTo>
                  <a:lnTo>
                    <a:pt x="1072446" y="1318246"/>
                  </a:lnTo>
                  <a:lnTo>
                    <a:pt x="1069505" y="1321745"/>
                  </a:lnTo>
                  <a:close/>
                </a:path>
                <a:path w="2330450" h="1436370" extrusionOk="0">
                  <a:moveTo>
                    <a:pt x="642125" y="1323309"/>
                  </a:moveTo>
                  <a:lnTo>
                    <a:pt x="637219" y="1322422"/>
                  </a:lnTo>
                  <a:lnTo>
                    <a:pt x="633968" y="1318529"/>
                  </a:lnTo>
                  <a:lnTo>
                    <a:pt x="633418" y="1314020"/>
                  </a:lnTo>
                  <a:lnTo>
                    <a:pt x="637762" y="1310016"/>
                  </a:lnTo>
                  <a:lnTo>
                    <a:pt x="642731" y="1309973"/>
                  </a:lnTo>
                  <a:lnTo>
                    <a:pt x="645400" y="1313293"/>
                  </a:lnTo>
                  <a:lnTo>
                    <a:pt x="648058" y="1315166"/>
                  </a:lnTo>
                  <a:lnTo>
                    <a:pt x="647946" y="1318203"/>
                  </a:lnTo>
                  <a:lnTo>
                    <a:pt x="645190" y="1319915"/>
                  </a:lnTo>
                  <a:lnTo>
                    <a:pt x="642125" y="1323309"/>
                  </a:lnTo>
                  <a:close/>
                </a:path>
                <a:path w="2330450" h="1436370" extrusionOk="0">
                  <a:moveTo>
                    <a:pt x="1126029" y="1323168"/>
                  </a:moveTo>
                  <a:lnTo>
                    <a:pt x="1121079" y="1322576"/>
                  </a:lnTo>
                  <a:lnTo>
                    <a:pt x="1117594" y="1318880"/>
                  </a:lnTo>
                  <a:lnTo>
                    <a:pt x="1116803" y="1314396"/>
                  </a:lnTo>
                  <a:lnTo>
                    <a:pt x="1120882" y="1310145"/>
                  </a:lnTo>
                  <a:lnTo>
                    <a:pt x="1125831" y="1309819"/>
                  </a:lnTo>
                  <a:lnTo>
                    <a:pt x="1128686" y="1312991"/>
                  </a:lnTo>
                  <a:lnTo>
                    <a:pt x="1131449" y="1314698"/>
                  </a:lnTo>
                  <a:lnTo>
                    <a:pt x="1131535" y="1317741"/>
                  </a:lnTo>
                  <a:lnTo>
                    <a:pt x="1128884" y="1319607"/>
                  </a:lnTo>
                  <a:lnTo>
                    <a:pt x="1126029" y="1323168"/>
                  </a:lnTo>
                  <a:close/>
                </a:path>
                <a:path w="2330450" h="1436370" extrusionOk="0">
                  <a:moveTo>
                    <a:pt x="1345367" y="1385223"/>
                  </a:moveTo>
                  <a:lnTo>
                    <a:pt x="1342438" y="1382112"/>
                  </a:lnTo>
                  <a:lnTo>
                    <a:pt x="1339645" y="1380449"/>
                  </a:lnTo>
                  <a:lnTo>
                    <a:pt x="1339497" y="1377424"/>
                  </a:lnTo>
                  <a:lnTo>
                    <a:pt x="1342111" y="1375503"/>
                  </a:lnTo>
                  <a:lnTo>
                    <a:pt x="1344891" y="1371881"/>
                  </a:lnTo>
                  <a:lnTo>
                    <a:pt x="1349860" y="1372367"/>
                  </a:lnTo>
                  <a:lnTo>
                    <a:pt x="1353425" y="1375989"/>
                  </a:lnTo>
                  <a:lnTo>
                    <a:pt x="1354303" y="1380461"/>
                  </a:lnTo>
                  <a:lnTo>
                    <a:pt x="1350305" y="1384798"/>
                  </a:lnTo>
                  <a:lnTo>
                    <a:pt x="1345367" y="1385223"/>
                  </a:lnTo>
                  <a:close/>
                </a:path>
                <a:path w="2330450" h="1436370" extrusionOk="0">
                  <a:moveTo>
                    <a:pt x="977719" y="1386732"/>
                  </a:moveTo>
                  <a:lnTo>
                    <a:pt x="972770" y="1386141"/>
                  </a:lnTo>
                  <a:lnTo>
                    <a:pt x="969284" y="1382451"/>
                  </a:lnTo>
                  <a:lnTo>
                    <a:pt x="968493" y="1377966"/>
                  </a:lnTo>
                  <a:lnTo>
                    <a:pt x="972572" y="1373716"/>
                  </a:lnTo>
                  <a:lnTo>
                    <a:pt x="977522" y="1373390"/>
                  </a:lnTo>
                  <a:lnTo>
                    <a:pt x="980377" y="1376556"/>
                  </a:lnTo>
                  <a:lnTo>
                    <a:pt x="983139" y="1378268"/>
                  </a:lnTo>
                  <a:lnTo>
                    <a:pt x="983225" y="1381305"/>
                  </a:lnTo>
                  <a:lnTo>
                    <a:pt x="980574" y="1383178"/>
                  </a:lnTo>
                  <a:lnTo>
                    <a:pt x="977719" y="1386732"/>
                  </a:lnTo>
                  <a:close/>
                </a:path>
                <a:path w="2330450" h="1436370" extrusionOk="0">
                  <a:moveTo>
                    <a:pt x="1034145" y="1388186"/>
                  </a:moveTo>
                  <a:lnTo>
                    <a:pt x="1029183" y="1387656"/>
                  </a:lnTo>
                  <a:lnTo>
                    <a:pt x="1025661" y="1383997"/>
                  </a:lnTo>
                  <a:lnTo>
                    <a:pt x="1024820" y="1379525"/>
                  </a:lnTo>
                  <a:lnTo>
                    <a:pt x="1028849" y="1375225"/>
                  </a:lnTo>
                  <a:lnTo>
                    <a:pt x="1033799" y="1374843"/>
                  </a:lnTo>
                  <a:lnTo>
                    <a:pt x="1036691" y="1377979"/>
                  </a:lnTo>
                  <a:lnTo>
                    <a:pt x="1039466" y="1379661"/>
                  </a:lnTo>
                  <a:lnTo>
                    <a:pt x="1039595" y="1382697"/>
                  </a:lnTo>
                  <a:lnTo>
                    <a:pt x="1036957" y="1384595"/>
                  </a:lnTo>
                  <a:lnTo>
                    <a:pt x="1034145" y="1388186"/>
                  </a:lnTo>
                  <a:close/>
                </a:path>
                <a:path w="2330450" h="1436370" extrusionOk="0">
                  <a:moveTo>
                    <a:pt x="1089885" y="1389880"/>
                  </a:moveTo>
                  <a:lnTo>
                    <a:pt x="1085003" y="1388907"/>
                  </a:lnTo>
                  <a:lnTo>
                    <a:pt x="1081833" y="1384933"/>
                  </a:lnTo>
                  <a:lnTo>
                    <a:pt x="1081388" y="1380412"/>
                  </a:lnTo>
                  <a:lnTo>
                    <a:pt x="1085794" y="1376494"/>
                  </a:lnTo>
                  <a:lnTo>
                    <a:pt x="1090750" y="1376556"/>
                  </a:lnTo>
                  <a:lnTo>
                    <a:pt x="1093352" y="1379925"/>
                  </a:lnTo>
                  <a:lnTo>
                    <a:pt x="1095966" y="1381847"/>
                  </a:lnTo>
                  <a:lnTo>
                    <a:pt x="1095805" y="1384884"/>
                  </a:lnTo>
                  <a:lnTo>
                    <a:pt x="1093012" y="1386541"/>
                  </a:lnTo>
                  <a:lnTo>
                    <a:pt x="1089885" y="1389880"/>
                  </a:lnTo>
                  <a:close/>
                </a:path>
                <a:path w="2330450" h="1436370" extrusionOk="0">
                  <a:moveTo>
                    <a:pt x="1141985" y="1391112"/>
                  </a:moveTo>
                  <a:lnTo>
                    <a:pt x="1137900" y="1386849"/>
                  </a:lnTo>
                  <a:lnTo>
                    <a:pt x="1137777" y="1381897"/>
                  </a:lnTo>
                  <a:lnTo>
                    <a:pt x="1141076" y="1379192"/>
                  </a:lnTo>
                  <a:lnTo>
                    <a:pt x="1142906" y="1376513"/>
                  </a:lnTo>
                  <a:lnTo>
                    <a:pt x="1145958" y="1376568"/>
                  </a:lnTo>
                  <a:lnTo>
                    <a:pt x="1147713" y="1379285"/>
                  </a:lnTo>
                  <a:lnTo>
                    <a:pt x="1151162" y="1382291"/>
                  </a:lnTo>
                  <a:lnTo>
                    <a:pt x="1150352" y="1387194"/>
                  </a:lnTo>
                  <a:lnTo>
                    <a:pt x="1146496" y="1390496"/>
                  </a:lnTo>
                  <a:lnTo>
                    <a:pt x="1141985" y="1391112"/>
                  </a:lnTo>
                  <a:close/>
                </a:path>
                <a:path w="2330450" h="1436370" extrusionOk="0">
                  <a:moveTo>
                    <a:pt x="718727" y="1393841"/>
                  </a:moveTo>
                  <a:lnTo>
                    <a:pt x="715668" y="1393841"/>
                  </a:lnTo>
                  <a:lnTo>
                    <a:pt x="713857" y="1391143"/>
                  </a:lnTo>
                  <a:lnTo>
                    <a:pt x="710372" y="1388204"/>
                  </a:lnTo>
                  <a:lnTo>
                    <a:pt x="711108" y="1383283"/>
                  </a:lnTo>
                  <a:lnTo>
                    <a:pt x="714908" y="1379919"/>
                  </a:lnTo>
                  <a:lnTo>
                    <a:pt x="719413" y="1379242"/>
                  </a:lnTo>
                  <a:lnTo>
                    <a:pt x="723560" y="1383437"/>
                  </a:lnTo>
                  <a:lnTo>
                    <a:pt x="723770" y="1388377"/>
                  </a:lnTo>
                  <a:lnTo>
                    <a:pt x="720515" y="1391149"/>
                  </a:lnTo>
                  <a:lnTo>
                    <a:pt x="718727" y="1393841"/>
                  </a:lnTo>
                  <a:close/>
                </a:path>
                <a:path w="2330450" h="1436370" extrusionOk="0">
                  <a:moveTo>
                    <a:pt x="775635" y="1394266"/>
                  </a:moveTo>
                  <a:lnTo>
                    <a:pt x="770722" y="1393391"/>
                  </a:lnTo>
                  <a:lnTo>
                    <a:pt x="767453" y="1389523"/>
                  </a:lnTo>
                  <a:lnTo>
                    <a:pt x="766879" y="1385020"/>
                  </a:lnTo>
                  <a:lnTo>
                    <a:pt x="771204" y="1380997"/>
                  </a:lnTo>
                  <a:lnTo>
                    <a:pt x="776173" y="1380917"/>
                  </a:lnTo>
                  <a:lnTo>
                    <a:pt x="778855" y="1384231"/>
                  </a:lnTo>
                  <a:lnTo>
                    <a:pt x="781518" y="1386085"/>
                  </a:lnTo>
                  <a:lnTo>
                    <a:pt x="781438" y="1389128"/>
                  </a:lnTo>
                  <a:lnTo>
                    <a:pt x="778688" y="1390859"/>
                  </a:lnTo>
                  <a:lnTo>
                    <a:pt x="775635" y="1394266"/>
                  </a:lnTo>
                  <a:close/>
                </a:path>
                <a:path w="2330450" h="1436370" extrusionOk="0">
                  <a:moveTo>
                    <a:pt x="827525" y="1394056"/>
                  </a:moveTo>
                  <a:lnTo>
                    <a:pt x="823471" y="1389763"/>
                  </a:lnTo>
                  <a:lnTo>
                    <a:pt x="823378" y="1384816"/>
                  </a:lnTo>
                  <a:lnTo>
                    <a:pt x="826691" y="1382131"/>
                  </a:lnTo>
                  <a:lnTo>
                    <a:pt x="828538" y="1379463"/>
                  </a:lnTo>
                  <a:lnTo>
                    <a:pt x="831591" y="1379531"/>
                  </a:lnTo>
                  <a:lnTo>
                    <a:pt x="833334" y="1382266"/>
                  </a:lnTo>
                  <a:lnTo>
                    <a:pt x="836763" y="1385291"/>
                  </a:lnTo>
                  <a:lnTo>
                    <a:pt x="835917" y="1390194"/>
                  </a:lnTo>
                  <a:lnTo>
                    <a:pt x="832042" y="1393465"/>
                  </a:lnTo>
                  <a:lnTo>
                    <a:pt x="827525" y="1394056"/>
                  </a:lnTo>
                  <a:close/>
                </a:path>
                <a:path w="2330450" h="1436370" extrusionOk="0">
                  <a:moveTo>
                    <a:pt x="886781" y="1395763"/>
                  </a:moveTo>
                  <a:lnTo>
                    <a:pt x="881880" y="1394845"/>
                  </a:lnTo>
                  <a:lnTo>
                    <a:pt x="878667" y="1390915"/>
                  </a:lnTo>
                  <a:lnTo>
                    <a:pt x="878167" y="1386393"/>
                  </a:lnTo>
                  <a:lnTo>
                    <a:pt x="882535" y="1382432"/>
                  </a:lnTo>
                  <a:lnTo>
                    <a:pt x="887503" y="1382432"/>
                  </a:lnTo>
                  <a:lnTo>
                    <a:pt x="890136" y="1385777"/>
                  </a:lnTo>
                  <a:lnTo>
                    <a:pt x="892769" y="1387668"/>
                  </a:lnTo>
                  <a:lnTo>
                    <a:pt x="892645" y="1390705"/>
                  </a:lnTo>
                  <a:lnTo>
                    <a:pt x="889871" y="1392393"/>
                  </a:lnTo>
                  <a:lnTo>
                    <a:pt x="886781" y="1395763"/>
                  </a:lnTo>
                  <a:close/>
                </a:path>
                <a:path w="2330450" h="1436370" extrusionOk="0">
                  <a:moveTo>
                    <a:pt x="943225" y="1397216"/>
                  </a:moveTo>
                  <a:lnTo>
                    <a:pt x="938312" y="1396348"/>
                  </a:lnTo>
                  <a:lnTo>
                    <a:pt x="935043" y="1392473"/>
                  </a:lnTo>
                  <a:lnTo>
                    <a:pt x="934469" y="1387970"/>
                  </a:lnTo>
                  <a:lnTo>
                    <a:pt x="938794" y="1383948"/>
                  </a:lnTo>
                  <a:lnTo>
                    <a:pt x="943756" y="1383874"/>
                  </a:lnTo>
                  <a:lnTo>
                    <a:pt x="946438" y="1387182"/>
                  </a:lnTo>
                  <a:lnTo>
                    <a:pt x="949102" y="1389042"/>
                  </a:lnTo>
                  <a:lnTo>
                    <a:pt x="949028" y="1392085"/>
                  </a:lnTo>
                  <a:lnTo>
                    <a:pt x="946278" y="1393816"/>
                  </a:lnTo>
                  <a:lnTo>
                    <a:pt x="943225" y="1397216"/>
                  </a:lnTo>
                  <a:close/>
                </a:path>
                <a:path w="2330450" h="1436370" extrusionOk="0">
                  <a:moveTo>
                    <a:pt x="995999" y="1399767"/>
                  </a:moveTo>
                  <a:lnTo>
                    <a:pt x="994188" y="1397075"/>
                  </a:lnTo>
                  <a:lnTo>
                    <a:pt x="990684" y="1394142"/>
                  </a:lnTo>
                  <a:lnTo>
                    <a:pt x="991401" y="1389221"/>
                  </a:lnTo>
                  <a:lnTo>
                    <a:pt x="995183" y="1385845"/>
                  </a:lnTo>
                  <a:lnTo>
                    <a:pt x="999694" y="1385149"/>
                  </a:lnTo>
                  <a:lnTo>
                    <a:pt x="1003853" y="1389325"/>
                  </a:lnTo>
                  <a:lnTo>
                    <a:pt x="1004081" y="1394260"/>
                  </a:lnTo>
                  <a:lnTo>
                    <a:pt x="1000819" y="1397075"/>
                  </a:lnTo>
                  <a:lnTo>
                    <a:pt x="999064" y="1399748"/>
                  </a:lnTo>
                  <a:lnTo>
                    <a:pt x="995999" y="1399767"/>
                  </a:lnTo>
                  <a:close/>
                </a:path>
                <a:path w="2330450" h="1436370" extrusionOk="0">
                  <a:moveTo>
                    <a:pt x="1052505" y="1401276"/>
                  </a:moveTo>
                  <a:lnTo>
                    <a:pt x="1050645" y="1398621"/>
                  </a:lnTo>
                  <a:lnTo>
                    <a:pt x="1047091" y="1395750"/>
                  </a:lnTo>
                  <a:lnTo>
                    <a:pt x="1047715" y="1390816"/>
                  </a:lnTo>
                  <a:lnTo>
                    <a:pt x="1051442" y="1387367"/>
                  </a:lnTo>
                  <a:lnTo>
                    <a:pt x="1055940" y="1386603"/>
                  </a:lnTo>
                  <a:lnTo>
                    <a:pt x="1060180" y="1390699"/>
                  </a:lnTo>
                  <a:lnTo>
                    <a:pt x="1060482" y="1395633"/>
                  </a:lnTo>
                  <a:lnTo>
                    <a:pt x="1057294" y="1398467"/>
                  </a:lnTo>
                  <a:lnTo>
                    <a:pt x="1055557" y="1401208"/>
                  </a:lnTo>
                  <a:lnTo>
                    <a:pt x="1052505" y="1401276"/>
                  </a:lnTo>
                  <a:close/>
                </a:path>
                <a:path w="2330450" h="1436370" extrusionOk="0">
                  <a:moveTo>
                    <a:pt x="1111384" y="1402779"/>
                  </a:moveTo>
                  <a:lnTo>
                    <a:pt x="1108337" y="1402643"/>
                  </a:lnTo>
                  <a:lnTo>
                    <a:pt x="1106650" y="1399871"/>
                  </a:lnTo>
                  <a:lnTo>
                    <a:pt x="1103282" y="1396773"/>
                  </a:lnTo>
                  <a:lnTo>
                    <a:pt x="1104234" y="1391888"/>
                  </a:lnTo>
                  <a:lnTo>
                    <a:pt x="1108195" y="1388709"/>
                  </a:lnTo>
                  <a:lnTo>
                    <a:pt x="1112731" y="1388241"/>
                  </a:lnTo>
                  <a:lnTo>
                    <a:pt x="1116686" y="1392609"/>
                  </a:lnTo>
                  <a:lnTo>
                    <a:pt x="1116661" y="1397549"/>
                  </a:lnTo>
                  <a:lnTo>
                    <a:pt x="1113293" y="1400161"/>
                  </a:lnTo>
                  <a:lnTo>
                    <a:pt x="1111384" y="1402779"/>
                  </a:lnTo>
                  <a:close/>
                </a:path>
                <a:path w="2330450" h="1436370" extrusionOk="0">
                  <a:moveTo>
                    <a:pt x="738032" y="1405698"/>
                  </a:moveTo>
                  <a:lnTo>
                    <a:pt x="736197" y="1403025"/>
                  </a:lnTo>
                  <a:lnTo>
                    <a:pt x="732656" y="1400136"/>
                  </a:lnTo>
                  <a:lnTo>
                    <a:pt x="733317" y="1395208"/>
                  </a:lnTo>
                  <a:lnTo>
                    <a:pt x="737068" y="1391783"/>
                  </a:lnTo>
                  <a:lnTo>
                    <a:pt x="741561" y="1391044"/>
                  </a:lnTo>
                  <a:lnTo>
                    <a:pt x="745775" y="1395165"/>
                  </a:lnTo>
                  <a:lnTo>
                    <a:pt x="746053" y="1400105"/>
                  </a:lnTo>
                  <a:lnTo>
                    <a:pt x="742846" y="1402914"/>
                  </a:lnTo>
                  <a:lnTo>
                    <a:pt x="741097" y="1405643"/>
                  </a:lnTo>
                  <a:lnTo>
                    <a:pt x="738032" y="1405698"/>
                  </a:lnTo>
                  <a:close/>
                </a:path>
                <a:path w="2330450" h="1436370" extrusionOk="0">
                  <a:moveTo>
                    <a:pt x="798332" y="1405926"/>
                  </a:moveTo>
                  <a:lnTo>
                    <a:pt x="793376" y="1405391"/>
                  </a:lnTo>
                  <a:lnTo>
                    <a:pt x="789848" y="1401732"/>
                  </a:lnTo>
                  <a:lnTo>
                    <a:pt x="789014" y="1397259"/>
                  </a:lnTo>
                  <a:lnTo>
                    <a:pt x="793043" y="1392960"/>
                  </a:lnTo>
                  <a:lnTo>
                    <a:pt x="797986" y="1392578"/>
                  </a:lnTo>
                  <a:lnTo>
                    <a:pt x="800879" y="1395713"/>
                  </a:lnTo>
                  <a:lnTo>
                    <a:pt x="803653" y="1397395"/>
                  </a:lnTo>
                  <a:lnTo>
                    <a:pt x="803783" y="1400432"/>
                  </a:lnTo>
                  <a:lnTo>
                    <a:pt x="801150" y="1402335"/>
                  </a:lnTo>
                  <a:lnTo>
                    <a:pt x="798332" y="1405926"/>
                  </a:lnTo>
                  <a:close/>
                </a:path>
                <a:path w="2330450" h="1436370" extrusionOk="0">
                  <a:moveTo>
                    <a:pt x="849747" y="1405877"/>
                  </a:moveTo>
                  <a:lnTo>
                    <a:pt x="845699" y="1401559"/>
                  </a:lnTo>
                  <a:lnTo>
                    <a:pt x="845637" y="1396606"/>
                  </a:lnTo>
                  <a:lnTo>
                    <a:pt x="848956" y="1393933"/>
                  </a:lnTo>
                  <a:lnTo>
                    <a:pt x="850822" y="1391272"/>
                  </a:lnTo>
                  <a:lnTo>
                    <a:pt x="853868" y="1391364"/>
                  </a:lnTo>
                  <a:lnTo>
                    <a:pt x="855599" y="1394105"/>
                  </a:lnTo>
                  <a:lnTo>
                    <a:pt x="859016" y="1397142"/>
                  </a:lnTo>
                  <a:lnTo>
                    <a:pt x="858145" y="1402046"/>
                  </a:lnTo>
                  <a:lnTo>
                    <a:pt x="854264" y="1405298"/>
                  </a:lnTo>
                  <a:lnTo>
                    <a:pt x="849747" y="1405877"/>
                  </a:lnTo>
                  <a:close/>
                </a:path>
                <a:path w="2330450" h="1436370" extrusionOk="0">
                  <a:moveTo>
                    <a:pt x="909188" y="1407540"/>
                  </a:moveTo>
                  <a:lnTo>
                    <a:pt x="904269" y="1406734"/>
                  </a:lnTo>
                  <a:lnTo>
                    <a:pt x="900957" y="1402890"/>
                  </a:lnTo>
                  <a:lnTo>
                    <a:pt x="900339" y="1398393"/>
                  </a:lnTo>
                  <a:lnTo>
                    <a:pt x="904615" y="1394327"/>
                  </a:lnTo>
                  <a:lnTo>
                    <a:pt x="909577" y="1394192"/>
                  </a:lnTo>
                  <a:lnTo>
                    <a:pt x="912296" y="1397475"/>
                  </a:lnTo>
                  <a:lnTo>
                    <a:pt x="914978" y="1399305"/>
                  </a:lnTo>
                  <a:lnTo>
                    <a:pt x="914929" y="1402354"/>
                  </a:lnTo>
                  <a:lnTo>
                    <a:pt x="912203" y="1404110"/>
                  </a:lnTo>
                  <a:lnTo>
                    <a:pt x="909188" y="1407540"/>
                  </a:lnTo>
                  <a:close/>
                </a:path>
                <a:path w="2330450" h="1436370" extrusionOk="0">
                  <a:moveTo>
                    <a:pt x="961078" y="1408865"/>
                  </a:moveTo>
                  <a:lnTo>
                    <a:pt x="956975" y="1404621"/>
                  </a:lnTo>
                  <a:lnTo>
                    <a:pt x="956826" y="1399674"/>
                  </a:lnTo>
                  <a:lnTo>
                    <a:pt x="960108" y="1396951"/>
                  </a:lnTo>
                  <a:lnTo>
                    <a:pt x="961924" y="1394272"/>
                  </a:lnTo>
                  <a:lnTo>
                    <a:pt x="964983" y="1394296"/>
                  </a:lnTo>
                  <a:lnTo>
                    <a:pt x="966751" y="1397013"/>
                  </a:lnTo>
                  <a:lnTo>
                    <a:pt x="970217" y="1399994"/>
                  </a:lnTo>
                  <a:lnTo>
                    <a:pt x="969426" y="1404904"/>
                  </a:lnTo>
                  <a:lnTo>
                    <a:pt x="965589" y="1408230"/>
                  </a:lnTo>
                  <a:lnTo>
                    <a:pt x="961078" y="1408865"/>
                  </a:lnTo>
                  <a:close/>
                </a:path>
                <a:path w="2330450" h="1436370" extrusionOk="0">
                  <a:moveTo>
                    <a:pt x="1021977" y="1410473"/>
                  </a:moveTo>
                  <a:lnTo>
                    <a:pt x="1017046" y="1409715"/>
                  </a:lnTo>
                  <a:lnTo>
                    <a:pt x="1013691" y="1405914"/>
                  </a:lnTo>
                  <a:lnTo>
                    <a:pt x="1013029" y="1401418"/>
                  </a:lnTo>
                  <a:lnTo>
                    <a:pt x="1017256" y="1397309"/>
                  </a:lnTo>
                  <a:lnTo>
                    <a:pt x="1022219" y="1397124"/>
                  </a:lnTo>
                  <a:lnTo>
                    <a:pt x="1024975" y="1400377"/>
                  </a:lnTo>
                  <a:lnTo>
                    <a:pt x="1027675" y="1402169"/>
                  </a:lnTo>
                  <a:lnTo>
                    <a:pt x="1027663" y="1405218"/>
                  </a:lnTo>
                  <a:lnTo>
                    <a:pt x="1024950" y="1406999"/>
                  </a:lnTo>
                  <a:lnTo>
                    <a:pt x="1021977" y="1410473"/>
                  </a:lnTo>
                  <a:close/>
                </a:path>
                <a:path w="2330450" h="1436370" extrusionOk="0">
                  <a:moveTo>
                    <a:pt x="1073954" y="1411834"/>
                  </a:moveTo>
                  <a:lnTo>
                    <a:pt x="1071037" y="1408723"/>
                  </a:lnTo>
                  <a:lnTo>
                    <a:pt x="1068244" y="1407060"/>
                  </a:lnTo>
                  <a:lnTo>
                    <a:pt x="1068090" y="1404035"/>
                  </a:lnTo>
                  <a:lnTo>
                    <a:pt x="1070703" y="1402114"/>
                  </a:lnTo>
                  <a:lnTo>
                    <a:pt x="1073484" y="1398492"/>
                  </a:lnTo>
                  <a:lnTo>
                    <a:pt x="1078446" y="1398978"/>
                  </a:lnTo>
                  <a:lnTo>
                    <a:pt x="1082018" y="1402600"/>
                  </a:lnTo>
                  <a:lnTo>
                    <a:pt x="1082890" y="1407072"/>
                  </a:lnTo>
                  <a:lnTo>
                    <a:pt x="1078898" y="1411403"/>
                  </a:lnTo>
                  <a:lnTo>
                    <a:pt x="1073954" y="1411834"/>
                  </a:lnTo>
                  <a:close/>
                </a:path>
                <a:path w="2330450" h="1436370" extrusionOk="0">
                  <a:moveTo>
                    <a:pt x="820103" y="1416448"/>
                  </a:moveTo>
                  <a:lnTo>
                    <a:pt x="815197" y="1415555"/>
                  </a:lnTo>
                  <a:lnTo>
                    <a:pt x="811940" y="1411668"/>
                  </a:lnTo>
                  <a:lnTo>
                    <a:pt x="811390" y="1407159"/>
                  </a:lnTo>
                  <a:lnTo>
                    <a:pt x="815734" y="1403148"/>
                  </a:lnTo>
                  <a:lnTo>
                    <a:pt x="820703" y="1403105"/>
                  </a:lnTo>
                  <a:lnTo>
                    <a:pt x="823372" y="1406432"/>
                  </a:lnTo>
                  <a:lnTo>
                    <a:pt x="826029" y="1408298"/>
                  </a:lnTo>
                  <a:lnTo>
                    <a:pt x="825924" y="1411335"/>
                  </a:lnTo>
                  <a:lnTo>
                    <a:pt x="823168" y="1413054"/>
                  </a:lnTo>
                  <a:lnTo>
                    <a:pt x="820103" y="1416448"/>
                  </a:lnTo>
                  <a:close/>
                </a:path>
                <a:path w="2330450" h="1436370" extrusionOk="0">
                  <a:moveTo>
                    <a:pt x="870541" y="1417711"/>
                  </a:moveTo>
                  <a:lnTo>
                    <a:pt x="866481" y="1413417"/>
                  </a:lnTo>
                  <a:lnTo>
                    <a:pt x="866388" y="1408470"/>
                  </a:lnTo>
                  <a:lnTo>
                    <a:pt x="869701" y="1405785"/>
                  </a:lnTo>
                  <a:lnTo>
                    <a:pt x="871548" y="1403118"/>
                  </a:lnTo>
                  <a:lnTo>
                    <a:pt x="874601" y="1403185"/>
                  </a:lnTo>
                  <a:lnTo>
                    <a:pt x="876343" y="1405920"/>
                  </a:lnTo>
                  <a:lnTo>
                    <a:pt x="879773" y="1408945"/>
                  </a:lnTo>
                  <a:lnTo>
                    <a:pt x="878927" y="1413848"/>
                  </a:lnTo>
                  <a:lnTo>
                    <a:pt x="875052" y="1417119"/>
                  </a:lnTo>
                  <a:lnTo>
                    <a:pt x="870541" y="1417711"/>
                  </a:lnTo>
                  <a:close/>
                </a:path>
                <a:path w="2330450" h="1436370" extrusionOk="0">
                  <a:moveTo>
                    <a:pt x="927004" y="1419226"/>
                  </a:moveTo>
                  <a:lnTo>
                    <a:pt x="922870" y="1415006"/>
                  </a:lnTo>
                  <a:lnTo>
                    <a:pt x="922696" y="1410060"/>
                  </a:lnTo>
                  <a:lnTo>
                    <a:pt x="925959" y="1407312"/>
                  </a:lnTo>
                  <a:lnTo>
                    <a:pt x="927764" y="1404614"/>
                  </a:lnTo>
                  <a:lnTo>
                    <a:pt x="930817" y="1404633"/>
                  </a:lnTo>
                  <a:lnTo>
                    <a:pt x="932602" y="1407344"/>
                  </a:lnTo>
                  <a:lnTo>
                    <a:pt x="936088" y="1410300"/>
                  </a:lnTo>
                  <a:lnTo>
                    <a:pt x="935328" y="1415222"/>
                  </a:lnTo>
                  <a:lnTo>
                    <a:pt x="931515" y="1418567"/>
                  </a:lnTo>
                  <a:lnTo>
                    <a:pt x="927004" y="1419226"/>
                  </a:lnTo>
                  <a:close/>
                </a:path>
                <a:path w="2330450" h="1436370" extrusionOk="0">
                  <a:moveTo>
                    <a:pt x="987829" y="1420834"/>
                  </a:moveTo>
                  <a:lnTo>
                    <a:pt x="982910" y="1420045"/>
                  </a:lnTo>
                  <a:lnTo>
                    <a:pt x="979579" y="1416220"/>
                  </a:lnTo>
                  <a:lnTo>
                    <a:pt x="978937" y="1411723"/>
                  </a:lnTo>
                  <a:lnTo>
                    <a:pt x="983195" y="1407633"/>
                  </a:lnTo>
                  <a:lnTo>
                    <a:pt x="988157" y="1407485"/>
                  </a:lnTo>
                  <a:lnTo>
                    <a:pt x="990888" y="1410756"/>
                  </a:lnTo>
                  <a:lnTo>
                    <a:pt x="993576" y="1412567"/>
                  </a:lnTo>
                  <a:lnTo>
                    <a:pt x="993551" y="1415616"/>
                  </a:lnTo>
                  <a:lnTo>
                    <a:pt x="990826" y="1417378"/>
                  </a:lnTo>
                  <a:lnTo>
                    <a:pt x="987829" y="1420834"/>
                  </a:lnTo>
                  <a:close/>
                </a:path>
                <a:path w="2330450" h="1436370" extrusionOk="0">
                  <a:moveTo>
                    <a:pt x="1039991" y="1422220"/>
                  </a:moveTo>
                  <a:lnTo>
                    <a:pt x="1035678" y="1418216"/>
                  </a:lnTo>
                  <a:lnTo>
                    <a:pt x="1035313" y="1413300"/>
                  </a:lnTo>
                  <a:lnTo>
                    <a:pt x="1038446" y="1410430"/>
                  </a:lnTo>
                  <a:lnTo>
                    <a:pt x="1040133" y="1407664"/>
                  </a:lnTo>
                  <a:lnTo>
                    <a:pt x="1043174" y="1407534"/>
                  </a:lnTo>
                  <a:lnTo>
                    <a:pt x="1045083" y="1410152"/>
                  </a:lnTo>
                  <a:lnTo>
                    <a:pt x="1048692" y="1412955"/>
                  </a:lnTo>
                  <a:lnTo>
                    <a:pt x="1048154" y="1417883"/>
                  </a:lnTo>
                  <a:lnTo>
                    <a:pt x="1044477" y="1421370"/>
                  </a:lnTo>
                  <a:lnTo>
                    <a:pt x="1039991" y="1422220"/>
                  </a:lnTo>
                  <a:close/>
                </a:path>
                <a:path w="2330450" h="1436370" extrusionOk="0">
                  <a:moveTo>
                    <a:pt x="842751" y="1428133"/>
                  </a:moveTo>
                  <a:lnTo>
                    <a:pt x="837801" y="1427542"/>
                  </a:lnTo>
                  <a:lnTo>
                    <a:pt x="834316" y="1423846"/>
                  </a:lnTo>
                  <a:lnTo>
                    <a:pt x="833525" y="1419361"/>
                  </a:lnTo>
                  <a:lnTo>
                    <a:pt x="837604" y="1415111"/>
                  </a:lnTo>
                  <a:lnTo>
                    <a:pt x="842554" y="1414785"/>
                  </a:lnTo>
                  <a:lnTo>
                    <a:pt x="845408" y="1417951"/>
                  </a:lnTo>
                  <a:lnTo>
                    <a:pt x="848171" y="1419663"/>
                  </a:lnTo>
                  <a:lnTo>
                    <a:pt x="848264" y="1422700"/>
                  </a:lnTo>
                  <a:lnTo>
                    <a:pt x="845606" y="1424573"/>
                  </a:lnTo>
                  <a:lnTo>
                    <a:pt x="842751" y="1428133"/>
                  </a:lnTo>
                  <a:close/>
                </a:path>
                <a:path w="2330450" h="1436370" extrusionOk="0">
                  <a:moveTo>
                    <a:pt x="897397" y="1429692"/>
                  </a:moveTo>
                  <a:lnTo>
                    <a:pt x="892466" y="1428934"/>
                  </a:lnTo>
                  <a:lnTo>
                    <a:pt x="889110" y="1425133"/>
                  </a:lnTo>
                  <a:lnTo>
                    <a:pt x="888449" y="1420637"/>
                  </a:lnTo>
                  <a:lnTo>
                    <a:pt x="892682" y="1416528"/>
                  </a:lnTo>
                  <a:lnTo>
                    <a:pt x="897638" y="1416343"/>
                  </a:lnTo>
                  <a:lnTo>
                    <a:pt x="900394" y="1419596"/>
                  </a:lnTo>
                  <a:lnTo>
                    <a:pt x="903095" y="1421388"/>
                  </a:lnTo>
                  <a:lnTo>
                    <a:pt x="903082" y="1424437"/>
                  </a:lnTo>
                  <a:lnTo>
                    <a:pt x="900370" y="1426218"/>
                  </a:lnTo>
                  <a:lnTo>
                    <a:pt x="897397" y="1429692"/>
                  </a:lnTo>
                  <a:close/>
                </a:path>
                <a:path w="2330450" h="1436370" extrusionOk="0">
                  <a:moveTo>
                    <a:pt x="954101" y="1431041"/>
                  </a:moveTo>
                  <a:lnTo>
                    <a:pt x="949139" y="1430536"/>
                  </a:lnTo>
                  <a:lnTo>
                    <a:pt x="945586" y="1426901"/>
                  </a:lnTo>
                  <a:lnTo>
                    <a:pt x="944727" y="1422429"/>
                  </a:lnTo>
                  <a:lnTo>
                    <a:pt x="948731" y="1418111"/>
                  </a:lnTo>
                  <a:lnTo>
                    <a:pt x="953675" y="1417698"/>
                  </a:lnTo>
                  <a:lnTo>
                    <a:pt x="956585" y="1420821"/>
                  </a:lnTo>
                  <a:lnTo>
                    <a:pt x="959372" y="1422491"/>
                  </a:lnTo>
                  <a:lnTo>
                    <a:pt x="959515" y="1425521"/>
                  </a:lnTo>
                  <a:lnTo>
                    <a:pt x="956894" y="1427431"/>
                  </a:lnTo>
                  <a:lnTo>
                    <a:pt x="954101" y="1431041"/>
                  </a:lnTo>
                  <a:close/>
                </a:path>
                <a:path w="2330450" h="1436370" extrusionOk="0">
                  <a:moveTo>
                    <a:pt x="817180" y="1361544"/>
                  </a:moveTo>
                  <a:lnTo>
                    <a:pt x="813096" y="1357282"/>
                  </a:lnTo>
                  <a:lnTo>
                    <a:pt x="812978" y="1352329"/>
                  </a:lnTo>
                  <a:lnTo>
                    <a:pt x="816272" y="1349625"/>
                  </a:lnTo>
                  <a:lnTo>
                    <a:pt x="818107" y="1346939"/>
                  </a:lnTo>
                  <a:lnTo>
                    <a:pt x="821154" y="1347001"/>
                  </a:lnTo>
                  <a:lnTo>
                    <a:pt x="822909" y="1349717"/>
                  </a:lnTo>
                  <a:lnTo>
                    <a:pt x="826357" y="1352717"/>
                  </a:lnTo>
                  <a:lnTo>
                    <a:pt x="825547" y="1357626"/>
                  </a:lnTo>
                  <a:lnTo>
                    <a:pt x="821691" y="1360928"/>
                  </a:lnTo>
                  <a:lnTo>
                    <a:pt x="817180" y="1361544"/>
                  </a:lnTo>
                  <a:close/>
                </a:path>
                <a:path w="2330450" h="1436370" extrusionOk="0">
                  <a:moveTo>
                    <a:pt x="876739" y="1361649"/>
                  </a:moveTo>
                  <a:lnTo>
                    <a:pt x="871802" y="1360965"/>
                  </a:lnTo>
                  <a:lnTo>
                    <a:pt x="868384" y="1357214"/>
                  </a:lnTo>
                  <a:lnTo>
                    <a:pt x="867661" y="1352723"/>
                  </a:lnTo>
                  <a:lnTo>
                    <a:pt x="871826" y="1348553"/>
                  </a:lnTo>
                  <a:lnTo>
                    <a:pt x="876776" y="1348294"/>
                  </a:lnTo>
                  <a:lnTo>
                    <a:pt x="879582" y="1351510"/>
                  </a:lnTo>
                  <a:lnTo>
                    <a:pt x="882313" y="1353265"/>
                  </a:lnTo>
                  <a:lnTo>
                    <a:pt x="882344" y="1356314"/>
                  </a:lnTo>
                  <a:lnTo>
                    <a:pt x="879656" y="1358131"/>
                  </a:lnTo>
                  <a:lnTo>
                    <a:pt x="876739" y="1361649"/>
                  </a:lnTo>
                  <a:close/>
                </a:path>
                <a:path w="2330450" h="1436370" extrusionOk="0">
                  <a:moveTo>
                    <a:pt x="1305614" y="1361550"/>
                  </a:moveTo>
                  <a:lnTo>
                    <a:pt x="1300645" y="1361063"/>
                  </a:lnTo>
                  <a:lnTo>
                    <a:pt x="1297080" y="1357441"/>
                  </a:lnTo>
                  <a:lnTo>
                    <a:pt x="1296208" y="1352969"/>
                  </a:lnTo>
                  <a:lnTo>
                    <a:pt x="1300200" y="1348639"/>
                  </a:lnTo>
                  <a:lnTo>
                    <a:pt x="1305144" y="1348208"/>
                  </a:lnTo>
                  <a:lnTo>
                    <a:pt x="1308067" y="1351319"/>
                  </a:lnTo>
                  <a:lnTo>
                    <a:pt x="1310860" y="1352982"/>
                  </a:lnTo>
                  <a:lnTo>
                    <a:pt x="1311008" y="1356006"/>
                  </a:lnTo>
                  <a:lnTo>
                    <a:pt x="1308394" y="1357928"/>
                  </a:lnTo>
                  <a:lnTo>
                    <a:pt x="1305614" y="1361550"/>
                  </a:lnTo>
                  <a:close/>
                </a:path>
                <a:path w="2330450" h="1436370" extrusionOk="0">
                  <a:moveTo>
                    <a:pt x="928691" y="1363097"/>
                  </a:moveTo>
                  <a:lnTo>
                    <a:pt x="924427" y="1359031"/>
                  </a:lnTo>
                  <a:lnTo>
                    <a:pt x="924093" y="1354097"/>
                  </a:lnTo>
                  <a:lnTo>
                    <a:pt x="927269" y="1351251"/>
                  </a:lnTo>
                  <a:lnTo>
                    <a:pt x="928987" y="1348504"/>
                  </a:lnTo>
                  <a:lnTo>
                    <a:pt x="932046" y="1348405"/>
                  </a:lnTo>
                  <a:lnTo>
                    <a:pt x="933919" y="1351048"/>
                  </a:lnTo>
                  <a:lnTo>
                    <a:pt x="937484" y="1353894"/>
                  </a:lnTo>
                  <a:lnTo>
                    <a:pt x="936897" y="1358834"/>
                  </a:lnTo>
                  <a:lnTo>
                    <a:pt x="933183" y="1362308"/>
                  </a:lnTo>
                  <a:lnTo>
                    <a:pt x="928691" y="1363097"/>
                  </a:lnTo>
                  <a:close/>
                </a:path>
                <a:path w="2330450" h="1436370" extrusionOk="0">
                  <a:moveTo>
                    <a:pt x="1357349" y="1363109"/>
                  </a:moveTo>
                  <a:lnTo>
                    <a:pt x="1353055" y="1359068"/>
                  </a:lnTo>
                  <a:lnTo>
                    <a:pt x="1352696" y="1354134"/>
                  </a:lnTo>
                  <a:lnTo>
                    <a:pt x="1355860" y="1351269"/>
                  </a:lnTo>
                  <a:lnTo>
                    <a:pt x="1357566" y="1348510"/>
                  </a:lnTo>
                  <a:lnTo>
                    <a:pt x="1360606" y="1348399"/>
                  </a:lnTo>
                  <a:lnTo>
                    <a:pt x="1362497" y="1351029"/>
                  </a:lnTo>
                  <a:lnTo>
                    <a:pt x="1366087" y="1353856"/>
                  </a:lnTo>
                  <a:lnTo>
                    <a:pt x="1365525" y="1358809"/>
                  </a:lnTo>
                  <a:lnTo>
                    <a:pt x="1361842" y="1362302"/>
                  </a:lnTo>
                  <a:lnTo>
                    <a:pt x="1357349" y="1363109"/>
                  </a:lnTo>
                  <a:close/>
                </a:path>
                <a:path w="2330450" h="1436370" extrusionOk="0">
                  <a:moveTo>
                    <a:pt x="984845" y="1364526"/>
                  </a:moveTo>
                  <a:lnTo>
                    <a:pt x="980710" y="1360306"/>
                  </a:lnTo>
                  <a:lnTo>
                    <a:pt x="980537" y="1355360"/>
                  </a:lnTo>
                  <a:lnTo>
                    <a:pt x="983800" y="1352612"/>
                  </a:lnTo>
                  <a:lnTo>
                    <a:pt x="985605" y="1349914"/>
                  </a:lnTo>
                  <a:lnTo>
                    <a:pt x="988657" y="1349933"/>
                  </a:lnTo>
                  <a:lnTo>
                    <a:pt x="990443" y="1352643"/>
                  </a:lnTo>
                  <a:lnTo>
                    <a:pt x="993922" y="1355600"/>
                  </a:lnTo>
                  <a:lnTo>
                    <a:pt x="993162" y="1360522"/>
                  </a:lnTo>
                  <a:lnTo>
                    <a:pt x="989356" y="1363866"/>
                  </a:lnTo>
                  <a:lnTo>
                    <a:pt x="984845" y="1364526"/>
                  </a:lnTo>
                  <a:close/>
                </a:path>
                <a:path w="2330450" h="1436370" extrusionOk="0">
                  <a:moveTo>
                    <a:pt x="1041326" y="1365998"/>
                  </a:moveTo>
                  <a:lnTo>
                    <a:pt x="1038403" y="1362893"/>
                  </a:lnTo>
                  <a:lnTo>
                    <a:pt x="1035610" y="1361224"/>
                  </a:lnTo>
                  <a:lnTo>
                    <a:pt x="1035455" y="1358193"/>
                  </a:lnTo>
                  <a:lnTo>
                    <a:pt x="1038069" y="1356271"/>
                  </a:lnTo>
                  <a:lnTo>
                    <a:pt x="1040850" y="1352649"/>
                  </a:lnTo>
                  <a:lnTo>
                    <a:pt x="1045812" y="1353142"/>
                  </a:lnTo>
                  <a:lnTo>
                    <a:pt x="1049384" y="1356764"/>
                  </a:lnTo>
                  <a:lnTo>
                    <a:pt x="1050255" y="1361236"/>
                  </a:lnTo>
                  <a:lnTo>
                    <a:pt x="1046263" y="1365567"/>
                  </a:lnTo>
                  <a:lnTo>
                    <a:pt x="1041326" y="1365998"/>
                  </a:lnTo>
                  <a:close/>
                </a:path>
                <a:path w="2330450" h="1436370" extrusionOk="0">
                  <a:moveTo>
                    <a:pt x="1101861" y="1367661"/>
                  </a:moveTo>
                  <a:lnTo>
                    <a:pt x="1096954" y="1366762"/>
                  </a:lnTo>
                  <a:lnTo>
                    <a:pt x="1093716" y="1362856"/>
                  </a:lnTo>
                  <a:lnTo>
                    <a:pt x="1093191" y="1358347"/>
                  </a:lnTo>
                  <a:lnTo>
                    <a:pt x="1097541" y="1354362"/>
                  </a:lnTo>
                  <a:lnTo>
                    <a:pt x="1102504" y="1354325"/>
                  </a:lnTo>
                  <a:lnTo>
                    <a:pt x="1105161" y="1357657"/>
                  </a:lnTo>
                  <a:lnTo>
                    <a:pt x="1107806" y="1359536"/>
                  </a:lnTo>
                  <a:lnTo>
                    <a:pt x="1107700" y="1362573"/>
                  </a:lnTo>
                  <a:lnTo>
                    <a:pt x="1104938" y="1364279"/>
                  </a:lnTo>
                  <a:lnTo>
                    <a:pt x="1101861" y="1367661"/>
                  </a:lnTo>
                  <a:close/>
                </a:path>
                <a:path w="2330450" h="1436370" extrusionOk="0">
                  <a:moveTo>
                    <a:pt x="675279" y="1368948"/>
                  </a:moveTo>
                  <a:lnTo>
                    <a:pt x="670317" y="1368449"/>
                  </a:lnTo>
                  <a:lnTo>
                    <a:pt x="666763" y="1364809"/>
                  </a:lnTo>
                  <a:lnTo>
                    <a:pt x="665904" y="1360337"/>
                  </a:lnTo>
                  <a:lnTo>
                    <a:pt x="669909" y="1356019"/>
                  </a:lnTo>
                  <a:lnTo>
                    <a:pt x="674852" y="1355612"/>
                  </a:lnTo>
                  <a:lnTo>
                    <a:pt x="677763" y="1358729"/>
                  </a:lnTo>
                  <a:lnTo>
                    <a:pt x="680550" y="1360398"/>
                  </a:lnTo>
                  <a:lnTo>
                    <a:pt x="680698" y="1363429"/>
                  </a:lnTo>
                  <a:lnTo>
                    <a:pt x="678072" y="1365339"/>
                  </a:lnTo>
                  <a:lnTo>
                    <a:pt x="675279" y="1368948"/>
                  </a:lnTo>
                  <a:close/>
                </a:path>
                <a:path w="2330450" h="1436370" extrusionOk="0">
                  <a:moveTo>
                    <a:pt x="1158478" y="1369047"/>
                  </a:moveTo>
                  <a:lnTo>
                    <a:pt x="1153547" y="1368339"/>
                  </a:lnTo>
                  <a:lnTo>
                    <a:pt x="1150160" y="1364569"/>
                  </a:lnTo>
                  <a:lnTo>
                    <a:pt x="1149462" y="1360072"/>
                  </a:lnTo>
                  <a:lnTo>
                    <a:pt x="1153652" y="1355926"/>
                  </a:lnTo>
                  <a:lnTo>
                    <a:pt x="1158608" y="1355711"/>
                  </a:lnTo>
                  <a:lnTo>
                    <a:pt x="1161395" y="1358932"/>
                  </a:lnTo>
                  <a:lnTo>
                    <a:pt x="1164114" y="1360712"/>
                  </a:lnTo>
                  <a:lnTo>
                    <a:pt x="1164120" y="1363749"/>
                  </a:lnTo>
                  <a:lnTo>
                    <a:pt x="1161426" y="1365554"/>
                  </a:lnTo>
                  <a:lnTo>
                    <a:pt x="1158478" y="1369047"/>
                  </a:lnTo>
                  <a:close/>
                </a:path>
                <a:path w="2330450" h="1436370" extrusionOk="0">
                  <a:moveTo>
                    <a:pt x="730227" y="1371733"/>
                  </a:moveTo>
                  <a:lnTo>
                    <a:pt x="727187" y="1371591"/>
                  </a:lnTo>
                  <a:lnTo>
                    <a:pt x="725500" y="1368819"/>
                  </a:lnTo>
                  <a:lnTo>
                    <a:pt x="722138" y="1365720"/>
                  </a:lnTo>
                  <a:lnTo>
                    <a:pt x="723084" y="1360836"/>
                  </a:lnTo>
                  <a:lnTo>
                    <a:pt x="727045" y="1357657"/>
                  </a:lnTo>
                  <a:lnTo>
                    <a:pt x="731581" y="1357189"/>
                  </a:lnTo>
                  <a:lnTo>
                    <a:pt x="735536" y="1361556"/>
                  </a:lnTo>
                  <a:lnTo>
                    <a:pt x="735511" y="1366497"/>
                  </a:lnTo>
                  <a:lnTo>
                    <a:pt x="732143" y="1369109"/>
                  </a:lnTo>
                  <a:lnTo>
                    <a:pt x="730227" y="1371733"/>
                  </a:lnTo>
                  <a:close/>
                </a:path>
                <a:path w="2330450" h="1436370" extrusionOk="0">
                  <a:moveTo>
                    <a:pt x="783106" y="1371905"/>
                  </a:moveTo>
                  <a:lnTo>
                    <a:pt x="779009" y="1367667"/>
                  </a:lnTo>
                  <a:lnTo>
                    <a:pt x="778855" y="1362721"/>
                  </a:lnTo>
                  <a:lnTo>
                    <a:pt x="782136" y="1359992"/>
                  </a:lnTo>
                  <a:lnTo>
                    <a:pt x="783953" y="1357312"/>
                  </a:lnTo>
                  <a:lnTo>
                    <a:pt x="787012" y="1357337"/>
                  </a:lnTo>
                  <a:lnTo>
                    <a:pt x="788779" y="1360053"/>
                  </a:lnTo>
                  <a:lnTo>
                    <a:pt x="792246" y="1363034"/>
                  </a:lnTo>
                  <a:lnTo>
                    <a:pt x="791455" y="1367950"/>
                  </a:lnTo>
                  <a:lnTo>
                    <a:pt x="787617" y="1371270"/>
                  </a:lnTo>
                  <a:lnTo>
                    <a:pt x="783106" y="1371905"/>
                  </a:lnTo>
                  <a:close/>
                </a:path>
                <a:path w="2330450" h="1436370" extrusionOk="0">
                  <a:moveTo>
                    <a:pt x="1271441" y="1371924"/>
                  </a:moveTo>
                  <a:lnTo>
                    <a:pt x="1266478" y="1371388"/>
                  </a:lnTo>
                  <a:lnTo>
                    <a:pt x="1262950" y="1367735"/>
                  </a:lnTo>
                  <a:lnTo>
                    <a:pt x="1262122" y="1363257"/>
                  </a:lnTo>
                  <a:lnTo>
                    <a:pt x="1266151" y="1358963"/>
                  </a:lnTo>
                  <a:lnTo>
                    <a:pt x="1271095" y="1358575"/>
                  </a:lnTo>
                  <a:lnTo>
                    <a:pt x="1273987" y="1361717"/>
                  </a:lnTo>
                  <a:lnTo>
                    <a:pt x="1276762" y="1363398"/>
                  </a:lnTo>
                  <a:lnTo>
                    <a:pt x="1276891" y="1366435"/>
                  </a:lnTo>
                  <a:lnTo>
                    <a:pt x="1274259" y="1368333"/>
                  </a:lnTo>
                  <a:lnTo>
                    <a:pt x="1271441" y="1371924"/>
                  </a:lnTo>
                  <a:close/>
                </a:path>
                <a:path w="2330450" h="1436370" extrusionOk="0">
                  <a:moveTo>
                    <a:pt x="842869" y="1373377"/>
                  </a:moveTo>
                  <a:lnTo>
                    <a:pt x="837907" y="1372878"/>
                  </a:lnTo>
                  <a:lnTo>
                    <a:pt x="834353" y="1369238"/>
                  </a:lnTo>
                  <a:lnTo>
                    <a:pt x="833494" y="1364772"/>
                  </a:lnTo>
                  <a:lnTo>
                    <a:pt x="837499" y="1360454"/>
                  </a:lnTo>
                  <a:lnTo>
                    <a:pt x="842442" y="1360041"/>
                  </a:lnTo>
                  <a:lnTo>
                    <a:pt x="845353" y="1363158"/>
                  </a:lnTo>
                  <a:lnTo>
                    <a:pt x="848140" y="1364827"/>
                  </a:lnTo>
                  <a:lnTo>
                    <a:pt x="848282" y="1367864"/>
                  </a:lnTo>
                  <a:lnTo>
                    <a:pt x="845662" y="1369774"/>
                  </a:lnTo>
                  <a:lnTo>
                    <a:pt x="842869" y="1373377"/>
                  </a:lnTo>
                  <a:close/>
                </a:path>
                <a:path w="2330450" h="1436370" extrusionOk="0">
                  <a:moveTo>
                    <a:pt x="897861" y="1374683"/>
                  </a:moveTo>
                  <a:lnTo>
                    <a:pt x="894808" y="1374560"/>
                  </a:lnTo>
                  <a:lnTo>
                    <a:pt x="893109" y="1371801"/>
                  </a:lnTo>
                  <a:lnTo>
                    <a:pt x="889728" y="1368714"/>
                  </a:lnTo>
                  <a:lnTo>
                    <a:pt x="890662" y="1363829"/>
                  </a:lnTo>
                  <a:lnTo>
                    <a:pt x="894604" y="1360626"/>
                  </a:lnTo>
                  <a:lnTo>
                    <a:pt x="899134" y="1360127"/>
                  </a:lnTo>
                  <a:lnTo>
                    <a:pt x="903113" y="1364482"/>
                  </a:lnTo>
                  <a:lnTo>
                    <a:pt x="903113" y="1369423"/>
                  </a:lnTo>
                  <a:lnTo>
                    <a:pt x="899758" y="1372053"/>
                  </a:lnTo>
                  <a:lnTo>
                    <a:pt x="897861" y="1374683"/>
                  </a:lnTo>
                  <a:close/>
                </a:path>
                <a:path w="2330450" h="1436370" extrusionOk="0">
                  <a:moveTo>
                    <a:pt x="1326476" y="1374683"/>
                  </a:moveTo>
                  <a:lnTo>
                    <a:pt x="1323430" y="1374560"/>
                  </a:lnTo>
                  <a:lnTo>
                    <a:pt x="1321737" y="1371801"/>
                  </a:lnTo>
                  <a:lnTo>
                    <a:pt x="1318356" y="1368714"/>
                  </a:lnTo>
                  <a:lnTo>
                    <a:pt x="1319283" y="1363829"/>
                  </a:lnTo>
                  <a:lnTo>
                    <a:pt x="1323220" y="1360626"/>
                  </a:lnTo>
                  <a:lnTo>
                    <a:pt x="1327755" y="1360127"/>
                  </a:lnTo>
                  <a:lnTo>
                    <a:pt x="1331729" y="1364482"/>
                  </a:lnTo>
                  <a:lnTo>
                    <a:pt x="1331735" y="1369423"/>
                  </a:lnTo>
                  <a:lnTo>
                    <a:pt x="1328373" y="1372053"/>
                  </a:lnTo>
                  <a:lnTo>
                    <a:pt x="1326476" y="1374683"/>
                  </a:lnTo>
                  <a:close/>
                </a:path>
                <a:path w="2330450" h="1436370" extrusionOk="0">
                  <a:moveTo>
                    <a:pt x="951605" y="1376131"/>
                  </a:moveTo>
                  <a:lnTo>
                    <a:pt x="949763" y="1373463"/>
                  </a:lnTo>
                  <a:lnTo>
                    <a:pt x="946228" y="1370574"/>
                  </a:lnTo>
                  <a:lnTo>
                    <a:pt x="946883" y="1365647"/>
                  </a:lnTo>
                  <a:lnTo>
                    <a:pt x="950628" y="1362222"/>
                  </a:lnTo>
                  <a:lnTo>
                    <a:pt x="955127" y="1361482"/>
                  </a:lnTo>
                  <a:lnTo>
                    <a:pt x="959341" y="1365604"/>
                  </a:lnTo>
                  <a:lnTo>
                    <a:pt x="959619" y="1370544"/>
                  </a:lnTo>
                  <a:lnTo>
                    <a:pt x="956412" y="1373353"/>
                  </a:lnTo>
                  <a:lnTo>
                    <a:pt x="954663" y="1376076"/>
                  </a:lnTo>
                  <a:lnTo>
                    <a:pt x="951605" y="1376131"/>
                  </a:lnTo>
                  <a:close/>
                </a:path>
                <a:path w="2330450" h="1436370" extrusionOk="0">
                  <a:moveTo>
                    <a:pt x="1010576" y="1377640"/>
                  </a:moveTo>
                  <a:lnTo>
                    <a:pt x="1007530" y="1377517"/>
                  </a:lnTo>
                  <a:lnTo>
                    <a:pt x="1005836" y="1374751"/>
                  </a:lnTo>
                  <a:lnTo>
                    <a:pt x="1002450" y="1371671"/>
                  </a:lnTo>
                  <a:lnTo>
                    <a:pt x="1003377" y="1366780"/>
                  </a:lnTo>
                  <a:lnTo>
                    <a:pt x="1007320" y="1363583"/>
                  </a:lnTo>
                  <a:lnTo>
                    <a:pt x="1011855" y="1363084"/>
                  </a:lnTo>
                  <a:lnTo>
                    <a:pt x="1015835" y="1367439"/>
                  </a:lnTo>
                  <a:lnTo>
                    <a:pt x="1015835" y="1372379"/>
                  </a:lnTo>
                  <a:lnTo>
                    <a:pt x="1012473" y="1375010"/>
                  </a:lnTo>
                  <a:lnTo>
                    <a:pt x="1010576" y="1377640"/>
                  </a:lnTo>
                  <a:close/>
                </a:path>
                <a:path w="2330450" h="1436370" extrusionOk="0">
                  <a:moveTo>
                    <a:pt x="1063764" y="1377911"/>
                  </a:moveTo>
                  <a:lnTo>
                    <a:pt x="1059432" y="1373919"/>
                  </a:lnTo>
                  <a:lnTo>
                    <a:pt x="1059018" y="1368991"/>
                  </a:lnTo>
                  <a:lnTo>
                    <a:pt x="1062151" y="1366090"/>
                  </a:lnTo>
                  <a:lnTo>
                    <a:pt x="1063826" y="1363312"/>
                  </a:lnTo>
                  <a:lnTo>
                    <a:pt x="1066866" y="1363170"/>
                  </a:lnTo>
                  <a:lnTo>
                    <a:pt x="1068788" y="1365782"/>
                  </a:lnTo>
                  <a:lnTo>
                    <a:pt x="1072409" y="1368566"/>
                  </a:lnTo>
                  <a:lnTo>
                    <a:pt x="1071902" y="1373519"/>
                  </a:lnTo>
                  <a:lnTo>
                    <a:pt x="1068250" y="1377055"/>
                  </a:lnTo>
                  <a:lnTo>
                    <a:pt x="1063764" y="1377911"/>
                  </a:lnTo>
                  <a:close/>
                </a:path>
                <a:path w="2330450" h="1436370" extrusionOk="0">
                  <a:moveTo>
                    <a:pt x="1119695" y="1379273"/>
                  </a:moveTo>
                  <a:lnTo>
                    <a:pt x="1115635" y="1374985"/>
                  </a:lnTo>
                  <a:lnTo>
                    <a:pt x="1115542" y="1370033"/>
                  </a:lnTo>
                  <a:lnTo>
                    <a:pt x="1118855" y="1367347"/>
                  </a:lnTo>
                  <a:lnTo>
                    <a:pt x="1120702" y="1364686"/>
                  </a:lnTo>
                  <a:lnTo>
                    <a:pt x="1123755" y="1364747"/>
                  </a:lnTo>
                  <a:lnTo>
                    <a:pt x="1125498" y="1367482"/>
                  </a:lnTo>
                  <a:lnTo>
                    <a:pt x="1128927" y="1370507"/>
                  </a:lnTo>
                  <a:lnTo>
                    <a:pt x="1128081" y="1375410"/>
                  </a:lnTo>
                  <a:lnTo>
                    <a:pt x="1124206" y="1378681"/>
                  </a:lnTo>
                  <a:lnTo>
                    <a:pt x="1119695" y="1379273"/>
                  </a:lnTo>
                  <a:close/>
                </a:path>
                <a:path w="2330450" h="1436370" extrusionOk="0">
                  <a:moveTo>
                    <a:pt x="692798" y="1380788"/>
                  </a:moveTo>
                  <a:lnTo>
                    <a:pt x="689875" y="1377677"/>
                  </a:lnTo>
                  <a:lnTo>
                    <a:pt x="687082" y="1376014"/>
                  </a:lnTo>
                  <a:lnTo>
                    <a:pt x="686921" y="1372989"/>
                  </a:lnTo>
                  <a:lnTo>
                    <a:pt x="689535" y="1371067"/>
                  </a:lnTo>
                  <a:lnTo>
                    <a:pt x="692316" y="1367445"/>
                  </a:lnTo>
                  <a:lnTo>
                    <a:pt x="697284" y="1367932"/>
                  </a:lnTo>
                  <a:lnTo>
                    <a:pt x="700850" y="1371554"/>
                  </a:lnTo>
                  <a:lnTo>
                    <a:pt x="701727" y="1376026"/>
                  </a:lnTo>
                  <a:lnTo>
                    <a:pt x="697735" y="1380357"/>
                  </a:lnTo>
                  <a:lnTo>
                    <a:pt x="692798" y="1380788"/>
                  </a:lnTo>
                  <a:close/>
                </a:path>
                <a:path w="2330450" h="1436370" extrusionOk="0">
                  <a:moveTo>
                    <a:pt x="1180496" y="1380966"/>
                  </a:moveTo>
                  <a:lnTo>
                    <a:pt x="1175583" y="1380073"/>
                  </a:lnTo>
                  <a:lnTo>
                    <a:pt x="1172339" y="1376186"/>
                  </a:lnTo>
                  <a:lnTo>
                    <a:pt x="1171789" y="1371677"/>
                  </a:lnTo>
                  <a:lnTo>
                    <a:pt x="1176127" y="1367667"/>
                  </a:lnTo>
                  <a:lnTo>
                    <a:pt x="1181095" y="1367624"/>
                  </a:lnTo>
                  <a:lnTo>
                    <a:pt x="1183765" y="1370950"/>
                  </a:lnTo>
                  <a:lnTo>
                    <a:pt x="1186422" y="1372817"/>
                  </a:lnTo>
                  <a:lnTo>
                    <a:pt x="1186311" y="1375854"/>
                  </a:lnTo>
                  <a:lnTo>
                    <a:pt x="1183555" y="1377572"/>
                  </a:lnTo>
                  <a:lnTo>
                    <a:pt x="1180496" y="1380966"/>
                  </a:lnTo>
                  <a:close/>
                </a:path>
                <a:path w="2330450" h="1436370" extrusionOk="0">
                  <a:moveTo>
                    <a:pt x="753419" y="1382426"/>
                  </a:moveTo>
                  <a:lnTo>
                    <a:pt x="748507" y="1381576"/>
                  </a:lnTo>
                  <a:lnTo>
                    <a:pt x="745225" y="1377720"/>
                  </a:lnTo>
                  <a:lnTo>
                    <a:pt x="744632" y="1373217"/>
                  </a:lnTo>
                  <a:lnTo>
                    <a:pt x="748939" y="1369176"/>
                  </a:lnTo>
                  <a:lnTo>
                    <a:pt x="753895" y="1369078"/>
                  </a:lnTo>
                  <a:lnTo>
                    <a:pt x="756596" y="1372379"/>
                  </a:lnTo>
                  <a:lnTo>
                    <a:pt x="759265" y="1374227"/>
                  </a:lnTo>
                  <a:lnTo>
                    <a:pt x="759197" y="1377270"/>
                  </a:lnTo>
                  <a:lnTo>
                    <a:pt x="756460" y="1379007"/>
                  </a:lnTo>
                  <a:lnTo>
                    <a:pt x="753419" y="1382426"/>
                  </a:lnTo>
                  <a:close/>
                </a:path>
                <a:path w="2330450" h="1436370" extrusionOk="0">
                  <a:moveTo>
                    <a:pt x="1235908" y="1383566"/>
                  </a:moveTo>
                  <a:lnTo>
                    <a:pt x="1232862" y="1383406"/>
                  </a:lnTo>
                  <a:lnTo>
                    <a:pt x="1231199" y="1380622"/>
                  </a:lnTo>
                  <a:lnTo>
                    <a:pt x="1227856" y="1377505"/>
                  </a:lnTo>
                  <a:lnTo>
                    <a:pt x="1228826" y="1372632"/>
                  </a:lnTo>
                  <a:lnTo>
                    <a:pt x="1232812" y="1369472"/>
                  </a:lnTo>
                  <a:lnTo>
                    <a:pt x="1237354" y="1369029"/>
                  </a:lnTo>
                  <a:lnTo>
                    <a:pt x="1241285" y="1373427"/>
                  </a:lnTo>
                  <a:lnTo>
                    <a:pt x="1241223" y="1378367"/>
                  </a:lnTo>
                  <a:lnTo>
                    <a:pt x="1237836" y="1380954"/>
                  </a:lnTo>
                  <a:lnTo>
                    <a:pt x="1235908" y="1383566"/>
                  </a:lnTo>
                  <a:close/>
                </a:path>
                <a:path w="2330450" h="1436370" extrusionOk="0">
                  <a:moveTo>
                    <a:pt x="808782" y="1385051"/>
                  </a:moveTo>
                  <a:lnTo>
                    <a:pt x="805742" y="1384891"/>
                  </a:lnTo>
                  <a:lnTo>
                    <a:pt x="804073" y="1382112"/>
                  </a:lnTo>
                  <a:lnTo>
                    <a:pt x="800730" y="1378989"/>
                  </a:lnTo>
                  <a:lnTo>
                    <a:pt x="801707" y="1374123"/>
                  </a:lnTo>
                  <a:lnTo>
                    <a:pt x="805686" y="1370963"/>
                  </a:lnTo>
                  <a:lnTo>
                    <a:pt x="810228" y="1370519"/>
                  </a:lnTo>
                  <a:lnTo>
                    <a:pt x="814159" y="1374911"/>
                  </a:lnTo>
                  <a:lnTo>
                    <a:pt x="814097" y="1379852"/>
                  </a:lnTo>
                  <a:lnTo>
                    <a:pt x="810710" y="1382439"/>
                  </a:lnTo>
                  <a:lnTo>
                    <a:pt x="808782" y="1385051"/>
                  </a:lnTo>
                  <a:close/>
                </a:path>
                <a:path w="2330450" h="1436370" extrusionOk="0">
                  <a:moveTo>
                    <a:pt x="864769" y="1383868"/>
                  </a:moveTo>
                  <a:lnTo>
                    <a:pt x="859838" y="1383110"/>
                  </a:lnTo>
                  <a:lnTo>
                    <a:pt x="856482" y="1379309"/>
                  </a:lnTo>
                  <a:lnTo>
                    <a:pt x="855821" y="1374813"/>
                  </a:lnTo>
                  <a:lnTo>
                    <a:pt x="860048" y="1370698"/>
                  </a:lnTo>
                  <a:lnTo>
                    <a:pt x="865010" y="1370519"/>
                  </a:lnTo>
                  <a:lnTo>
                    <a:pt x="867766" y="1373766"/>
                  </a:lnTo>
                  <a:lnTo>
                    <a:pt x="870467" y="1375564"/>
                  </a:lnTo>
                  <a:lnTo>
                    <a:pt x="870454" y="1378607"/>
                  </a:lnTo>
                  <a:lnTo>
                    <a:pt x="867741" y="1380394"/>
                  </a:lnTo>
                  <a:lnTo>
                    <a:pt x="864769" y="1383868"/>
                  </a:lnTo>
                  <a:close/>
                </a:path>
                <a:path w="2330450" h="1436370" extrusionOk="0">
                  <a:moveTo>
                    <a:pt x="1293150" y="1383935"/>
                  </a:moveTo>
                  <a:lnTo>
                    <a:pt x="1288249" y="1383018"/>
                  </a:lnTo>
                  <a:lnTo>
                    <a:pt x="1285036" y="1379088"/>
                  </a:lnTo>
                  <a:lnTo>
                    <a:pt x="1284535" y="1374566"/>
                  </a:lnTo>
                  <a:lnTo>
                    <a:pt x="1288904" y="1370605"/>
                  </a:lnTo>
                  <a:lnTo>
                    <a:pt x="1293865" y="1370605"/>
                  </a:lnTo>
                  <a:lnTo>
                    <a:pt x="1296499" y="1373950"/>
                  </a:lnTo>
                  <a:lnTo>
                    <a:pt x="1299138" y="1375841"/>
                  </a:lnTo>
                  <a:lnTo>
                    <a:pt x="1299020" y="1378878"/>
                  </a:lnTo>
                  <a:lnTo>
                    <a:pt x="1296246" y="1380566"/>
                  </a:lnTo>
                  <a:lnTo>
                    <a:pt x="1293150" y="1383935"/>
                  </a:lnTo>
                  <a:close/>
                </a:path>
                <a:path w="2330450" h="1436370" extrusionOk="0">
                  <a:moveTo>
                    <a:pt x="917456" y="1386467"/>
                  </a:moveTo>
                  <a:lnTo>
                    <a:pt x="915627" y="1383794"/>
                  </a:lnTo>
                  <a:lnTo>
                    <a:pt x="912105" y="1380886"/>
                  </a:lnTo>
                  <a:lnTo>
                    <a:pt x="912785" y="1375958"/>
                  </a:lnTo>
                  <a:lnTo>
                    <a:pt x="916548" y="1372552"/>
                  </a:lnTo>
                  <a:lnTo>
                    <a:pt x="921047" y="1371831"/>
                  </a:lnTo>
                  <a:lnTo>
                    <a:pt x="925243" y="1375983"/>
                  </a:lnTo>
                  <a:lnTo>
                    <a:pt x="925496" y="1380917"/>
                  </a:lnTo>
                  <a:lnTo>
                    <a:pt x="922270" y="1383720"/>
                  </a:lnTo>
                  <a:lnTo>
                    <a:pt x="920509" y="1386436"/>
                  </a:lnTo>
                  <a:lnTo>
                    <a:pt x="917456" y="1386467"/>
                  </a:lnTo>
                  <a:close/>
                </a:path>
                <a:path w="2330450" h="1436370" extrusionOk="0">
                  <a:moveTo>
                    <a:pt x="753821" y="1157650"/>
                  </a:moveTo>
                  <a:lnTo>
                    <a:pt x="749477" y="1153665"/>
                  </a:lnTo>
                  <a:lnTo>
                    <a:pt x="749044" y="1148743"/>
                  </a:lnTo>
                  <a:lnTo>
                    <a:pt x="752165" y="1145829"/>
                  </a:lnTo>
                  <a:lnTo>
                    <a:pt x="753833" y="1143045"/>
                  </a:lnTo>
                  <a:lnTo>
                    <a:pt x="756874" y="1142891"/>
                  </a:lnTo>
                  <a:lnTo>
                    <a:pt x="758802" y="1145497"/>
                  </a:lnTo>
                  <a:lnTo>
                    <a:pt x="762429" y="1148268"/>
                  </a:lnTo>
                  <a:lnTo>
                    <a:pt x="761941" y="1153221"/>
                  </a:lnTo>
                  <a:lnTo>
                    <a:pt x="758301" y="1156775"/>
                  </a:lnTo>
                  <a:lnTo>
                    <a:pt x="753821" y="1157650"/>
                  </a:lnTo>
                  <a:close/>
                </a:path>
                <a:path w="2330450" h="1436370" extrusionOk="0">
                  <a:moveTo>
                    <a:pt x="814227" y="1159190"/>
                  </a:moveTo>
                  <a:lnTo>
                    <a:pt x="809308" y="1158340"/>
                  </a:lnTo>
                  <a:lnTo>
                    <a:pt x="806020" y="1154484"/>
                  </a:lnTo>
                  <a:lnTo>
                    <a:pt x="805433" y="1149981"/>
                  </a:lnTo>
                  <a:lnTo>
                    <a:pt x="809746" y="1145940"/>
                  </a:lnTo>
                  <a:lnTo>
                    <a:pt x="814708" y="1145847"/>
                  </a:lnTo>
                  <a:lnTo>
                    <a:pt x="817403" y="1149149"/>
                  </a:lnTo>
                  <a:lnTo>
                    <a:pt x="820079" y="1150997"/>
                  </a:lnTo>
                  <a:lnTo>
                    <a:pt x="820004" y="1154034"/>
                  </a:lnTo>
                  <a:lnTo>
                    <a:pt x="817261" y="1155777"/>
                  </a:lnTo>
                  <a:lnTo>
                    <a:pt x="814227" y="1159190"/>
                  </a:lnTo>
                  <a:close/>
                </a:path>
                <a:path w="2330450" h="1436370" extrusionOk="0">
                  <a:moveTo>
                    <a:pt x="866129" y="1160484"/>
                  </a:moveTo>
                  <a:lnTo>
                    <a:pt x="862044" y="1156221"/>
                  </a:lnTo>
                  <a:lnTo>
                    <a:pt x="861920" y="1151268"/>
                  </a:lnTo>
                  <a:lnTo>
                    <a:pt x="865214" y="1148558"/>
                  </a:lnTo>
                  <a:lnTo>
                    <a:pt x="867049" y="1145878"/>
                  </a:lnTo>
                  <a:lnTo>
                    <a:pt x="870102" y="1145934"/>
                  </a:lnTo>
                  <a:lnTo>
                    <a:pt x="871857" y="1148657"/>
                  </a:lnTo>
                  <a:lnTo>
                    <a:pt x="875312" y="1151657"/>
                  </a:lnTo>
                  <a:lnTo>
                    <a:pt x="874496" y="1156566"/>
                  </a:lnTo>
                  <a:lnTo>
                    <a:pt x="870646" y="1159861"/>
                  </a:lnTo>
                  <a:lnTo>
                    <a:pt x="866129" y="1160484"/>
                  </a:lnTo>
                  <a:close/>
                </a:path>
                <a:path w="2330450" h="1436370" extrusionOk="0">
                  <a:moveTo>
                    <a:pt x="497258" y="1162190"/>
                  </a:moveTo>
                  <a:lnTo>
                    <a:pt x="495107" y="1159683"/>
                  </a:lnTo>
                  <a:lnTo>
                    <a:pt x="491591" y="1157342"/>
                  </a:lnTo>
                  <a:lnTo>
                    <a:pt x="490985" y="1152488"/>
                  </a:lnTo>
                  <a:lnTo>
                    <a:pt x="494681" y="1149876"/>
                  </a:lnTo>
                  <a:lnTo>
                    <a:pt x="498135" y="1145595"/>
                  </a:lnTo>
                  <a:lnTo>
                    <a:pt x="501076" y="1150123"/>
                  </a:lnTo>
                  <a:lnTo>
                    <a:pt x="504525" y="1153110"/>
                  </a:lnTo>
                  <a:lnTo>
                    <a:pt x="503728" y="1158020"/>
                  </a:lnTo>
                  <a:lnTo>
                    <a:pt x="499705" y="1159978"/>
                  </a:lnTo>
                  <a:lnTo>
                    <a:pt x="497258" y="1162190"/>
                  </a:lnTo>
                  <a:close/>
                </a:path>
                <a:path w="2330450" h="1436370" extrusionOk="0">
                  <a:moveTo>
                    <a:pt x="927059" y="1162110"/>
                  </a:moveTo>
                  <a:lnTo>
                    <a:pt x="922128" y="1161352"/>
                  </a:lnTo>
                  <a:lnTo>
                    <a:pt x="918772" y="1157551"/>
                  </a:lnTo>
                  <a:lnTo>
                    <a:pt x="918111" y="1153055"/>
                  </a:lnTo>
                  <a:lnTo>
                    <a:pt x="922344" y="1148934"/>
                  </a:lnTo>
                  <a:lnTo>
                    <a:pt x="927306" y="1148761"/>
                  </a:lnTo>
                  <a:lnTo>
                    <a:pt x="930063" y="1152014"/>
                  </a:lnTo>
                  <a:lnTo>
                    <a:pt x="932769" y="1153812"/>
                  </a:lnTo>
                  <a:lnTo>
                    <a:pt x="932744" y="1156856"/>
                  </a:lnTo>
                  <a:lnTo>
                    <a:pt x="930032" y="1158636"/>
                  </a:lnTo>
                  <a:lnTo>
                    <a:pt x="927059" y="1162110"/>
                  </a:lnTo>
                  <a:close/>
                </a:path>
                <a:path w="2330450" h="1436370" extrusionOk="0">
                  <a:moveTo>
                    <a:pt x="556328" y="1163570"/>
                  </a:moveTo>
                  <a:lnTo>
                    <a:pt x="551391" y="1162843"/>
                  </a:lnTo>
                  <a:lnTo>
                    <a:pt x="548016" y="1159054"/>
                  </a:lnTo>
                  <a:lnTo>
                    <a:pt x="547337" y="1154558"/>
                  </a:lnTo>
                  <a:lnTo>
                    <a:pt x="551545" y="1150425"/>
                  </a:lnTo>
                  <a:lnTo>
                    <a:pt x="556501" y="1150221"/>
                  </a:lnTo>
                  <a:lnTo>
                    <a:pt x="559269" y="1153461"/>
                  </a:lnTo>
                  <a:lnTo>
                    <a:pt x="561976" y="1155248"/>
                  </a:lnTo>
                  <a:lnTo>
                    <a:pt x="561982" y="1158291"/>
                  </a:lnTo>
                  <a:lnTo>
                    <a:pt x="559282" y="1160089"/>
                  </a:lnTo>
                  <a:lnTo>
                    <a:pt x="556328" y="1163570"/>
                  </a:lnTo>
                  <a:close/>
                </a:path>
                <a:path w="2330450" h="1436370" extrusionOk="0">
                  <a:moveTo>
                    <a:pt x="983102" y="1163687"/>
                  </a:moveTo>
                  <a:lnTo>
                    <a:pt x="978220" y="1162713"/>
                  </a:lnTo>
                  <a:lnTo>
                    <a:pt x="975050" y="1158740"/>
                  </a:lnTo>
                  <a:lnTo>
                    <a:pt x="974605" y="1154213"/>
                  </a:lnTo>
                  <a:lnTo>
                    <a:pt x="979011" y="1150301"/>
                  </a:lnTo>
                  <a:lnTo>
                    <a:pt x="983967" y="1150363"/>
                  </a:lnTo>
                  <a:lnTo>
                    <a:pt x="986569" y="1153732"/>
                  </a:lnTo>
                  <a:lnTo>
                    <a:pt x="989183" y="1155654"/>
                  </a:lnTo>
                  <a:lnTo>
                    <a:pt x="989028" y="1158691"/>
                  </a:lnTo>
                  <a:lnTo>
                    <a:pt x="986235" y="1160348"/>
                  </a:lnTo>
                  <a:lnTo>
                    <a:pt x="983102" y="1163687"/>
                  </a:lnTo>
                  <a:close/>
                </a:path>
                <a:path w="2330450" h="1436370" extrusionOk="0">
                  <a:moveTo>
                    <a:pt x="2324434" y="1163471"/>
                  </a:moveTo>
                  <a:lnTo>
                    <a:pt x="2319478" y="1162935"/>
                  </a:lnTo>
                  <a:lnTo>
                    <a:pt x="2315949" y="1159282"/>
                  </a:lnTo>
                  <a:lnTo>
                    <a:pt x="2315115" y="1154804"/>
                  </a:lnTo>
                  <a:lnTo>
                    <a:pt x="2319151" y="1150505"/>
                  </a:lnTo>
                  <a:lnTo>
                    <a:pt x="2324094" y="1150129"/>
                  </a:lnTo>
                  <a:lnTo>
                    <a:pt x="2326986" y="1153264"/>
                  </a:lnTo>
                  <a:lnTo>
                    <a:pt x="2329767" y="1154946"/>
                  </a:lnTo>
                  <a:lnTo>
                    <a:pt x="2329884" y="1157983"/>
                  </a:lnTo>
                  <a:lnTo>
                    <a:pt x="2327252" y="1159880"/>
                  </a:lnTo>
                  <a:lnTo>
                    <a:pt x="2324434" y="1163471"/>
                  </a:lnTo>
                  <a:close/>
                </a:path>
                <a:path w="2330450" h="1436370" extrusionOk="0">
                  <a:moveTo>
                    <a:pt x="612945" y="1164949"/>
                  </a:moveTo>
                  <a:lnTo>
                    <a:pt x="607989" y="1164414"/>
                  </a:lnTo>
                  <a:lnTo>
                    <a:pt x="604461" y="1160755"/>
                  </a:lnTo>
                  <a:lnTo>
                    <a:pt x="603627" y="1156282"/>
                  </a:lnTo>
                  <a:lnTo>
                    <a:pt x="607656" y="1151983"/>
                  </a:lnTo>
                  <a:lnTo>
                    <a:pt x="612599" y="1151601"/>
                  </a:lnTo>
                  <a:lnTo>
                    <a:pt x="615491" y="1154742"/>
                  </a:lnTo>
                  <a:lnTo>
                    <a:pt x="618272" y="1156424"/>
                  </a:lnTo>
                  <a:lnTo>
                    <a:pt x="618396" y="1159455"/>
                  </a:lnTo>
                  <a:lnTo>
                    <a:pt x="615763" y="1161358"/>
                  </a:lnTo>
                  <a:lnTo>
                    <a:pt x="612945" y="1164949"/>
                  </a:lnTo>
                  <a:close/>
                </a:path>
                <a:path w="2330450" h="1436370" extrusionOk="0">
                  <a:moveTo>
                    <a:pt x="1035393" y="1164943"/>
                  </a:moveTo>
                  <a:lnTo>
                    <a:pt x="1032470" y="1161832"/>
                  </a:lnTo>
                  <a:lnTo>
                    <a:pt x="1029677" y="1160169"/>
                  </a:lnTo>
                  <a:lnTo>
                    <a:pt x="1029517" y="1157139"/>
                  </a:lnTo>
                  <a:lnTo>
                    <a:pt x="1032131" y="1155223"/>
                  </a:lnTo>
                  <a:lnTo>
                    <a:pt x="1034911" y="1151601"/>
                  </a:lnTo>
                  <a:lnTo>
                    <a:pt x="1039880" y="1152088"/>
                  </a:lnTo>
                  <a:lnTo>
                    <a:pt x="1043445" y="1155710"/>
                  </a:lnTo>
                  <a:lnTo>
                    <a:pt x="1044323" y="1160182"/>
                  </a:lnTo>
                  <a:lnTo>
                    <a:pt x="1040331" y="1164512"/>
                  </a:lnTo>
                  <a:lnTo>
                    <a:pt x="1035393" y="1164943"/>
                  </a:lnTo>
                  <a:close/>
                </a:path>
                <a:path w="2330450" h="1436370" extrusionOk="0">
                  <a:moveTo>
                    <a:pt x="1092406" y="1167660"/>
                  </a:moveTo>
                  <a:lnTo>
                    <a:pt x="1090566" y="1164943"/>
                  </a:lnTo>
                  <a:lnTo>
                    <a:pt x="1087092" y="1162042"/>
                  </a:lnTo>
                  <a:lnTo>
                    <a:pt x="1087809" y="1157120"/>
                  </a:lnTo>
                  <a:lnTo>
                    <a:pt x="1091590" y="1153745"/>
                  </a:lnTo>
                  <a:lnTo>
                    <a:pt x="1096102" y="1153049"/>
                  </a:lnTo>
                  <a:lnTo>
                    <a:pt x="1100260" y="1157225"/>
                  </a:lnTo>
                  <a:lnTo>
                    <a:pt x="1100483" y="1162165"/>
                  </a:lnTo>
                  <a:lnTo>
                    <a:pt x="1097229" y="1164968"/>
                  </a:lnTo>
                  <a:lnTo>
                    <a:pt x="1095459" y="1167654"/>
                  </a:lnTo>
                  <a:lnTo>
                    <a:pt x="1092406" y="1167660"/>
                  </a:lnTo>
                  <a:close/>
                </a:path>
                <a:path w="2330450" h="1436370" extrusionOk="0">
                  <a:moveTo>
                    <a:pt x="1152416" y="1168042"/>
                  </a:moveTo>
                  <a:lnTo>
                    <a:pt x="1147491" y="1167235"/>
                  </a:lnTo>
                  <a:lnTo>
                    <a:pt x="1144185" y="1163391"/>
                  </a:lnTo>
                  <a:lnTo>
                    <a:pt x="1143567" y="1158894"/>
                  </a:lnTo>
                  <a:lnTo>
                    <a:pt x="1147849" y="1154823"/>
                  </a:lnTo>
                  <a:lnTo>
                    <a:pt x="1152811" y="1154700"/>
                  </a:lnTo>
                  <a:lnTo>
                    <a:pt x="1155530" y="1157983"/>
                  </a:lnTo>
                  <a:lnTo>
                    <a:pt x="1158212" y="1159812"/>
                  </a:lnTo>
                  <a:lnTo>
                    <a:pt x="1158157" y="1162855"/>
                  </a:lnTo>
                  <a:lnTo>
                    <a:pt x="1155431" y="1164611"/>
                  </a:lnTo>
                  <a:lnTo>
                    <a:pt x="1152416" y="1168042"/>
                  </a:lnTo>
                  <a:close/>
                </a:path>
                <a:path w="2330450" h="1436370" extrusionOk="0">
                  <a:moveTo>
                    <a:pt x="775691" y="1169366"/>
                  </a:moveTo>
                  <a:lnTo>
                    <a:pt x="771587" y="1165122"/>
                  </a:lnTo>
                  <a:lnTo>
                    <a:pt x="771439" y="1160176"/>
                  </a:lnTo>
                  <a:lnTo>
                    <a:pt x="774720" y="1157453"/>
                  </a:lnTo>
                  <a:lnTo>
                    <a:pt x="776537" y="1154773"/>
                  </a:lnTo>
                  <a:lnTo>
                    <a:pt x="779596" y="1154798"/>
                  </a:lnTo>
                  <a:lnTo>
                    <a:pt x="781364" y="1157514"/>
                  </a:lnTo>
                  <a:lnTo>
                    <a:pt x="784830" y="1160496"/>
                  </a:lnTo>
                  <a:lnTo>
                    <a:pt x="784039" y="1165405"/>
                  </a:lnTo>
                  <a:lnTo>
                    <a:pt x="780202" y="1168732"/>
                  </a:lnTo>
                  <a:lnTo>
                    <a:pt x="775691" y="1169366"/>
                  </a:lnTo>
                  <a:close/>
                </a:path>
                <a:path w="2330450" h="1436370" extrusionOk="0">
                  <a:moveTo>
                    <a:pt x="836893" y="1170863"/>
                  </a:moveTo>
                  <a:lnTo>
                    <a:pt x="831931" y="1170327"/>
                  </a:lnTo>
                  <a:lnTo>
                    <a:pt x="828409" y="1166668"/>
                  </a:lnTo>
                  <a:lnTo>
                    <a:pt x="827568" y="1162196"/>
                  </a:lnTo>
                  <a:lnTo>
                    <a:pt x="831603" y="1157896"/>
                  </a:lnTo>
                  <a:lnTo>
                    <a:pt x="836547" y="1157515"/>
                  </a:lnTo>
                  <a:lnTo>
                    <a:pt x="839439" y="1160656"/>
                  </a:lnTo>
                  <a:lnTo>
                    <a:pt x="842220" y="1162338"/>
                  </a:lnTo>
                  <a:lnTo>
                    <a:pt x="842343" y="1165368"/>
                  </a:lnTo>
                  <a:lnTo>
                    <a:pt x="839705" y="1167272"/>
                  </a:lnTo>
                  <a:lnTo>
                    <a:pt x="836893" y="1170863"/>
                  </a:lnTo>
                  <a:close/>
                </a:path>
                <a:path w="2330450" h="1436370" extrusionOk="0">
                  <a:moveTo>
                    <a:pt x="888567" y="1172335"/>
                  </a:moveTo>
                  <a:lnTo>
                    <a:pt x="885650" y="1169224"/>
                  </a:lnTo>
                  <a:lnTo>
                    <a:pt x="882857" y="1167561"/>
                  </a:lnTo>
                  <a:lnTo>
                    <a:pt x="882702" y="1164524"/>
                  </a:lnTo>
                  <a:lnTo>
                    <a:pt x="885316" y="1162609"/>
                  </a:lnTo>
                  <a:lnTo>
                    <a:pt x="888097" y="1158987"/>
                  </a:lnTo>
                  <a:lnTo>
                    <a:pt x="893059" y="1159473"/>
                  </a:lnTo>
                  <a:lnTo>
                    <a:pt x="896631" y="1163102"/>
                  </a:lnTo>
                  <a:lnTo>
                    <a:pt x="897502" y="1167574"/>
                  </a:lnTo>
                  <a:lnTo>
                    <a:pt x="893510" y="1171904"/>
                  </a:lnTo>
                  <a:lnTo>
                    <a:pt x="888567" y="1172335"/>
                  </a:lnTo>
                  <a:close/>
                </a:path>
                <a:path w="2330450" h="1436370" extrusionOk="0">
                  <a:moveTo>
                    <a:pt x="522025" y="1173986"/>
                  </a:moveTo>
                  <a:lnTo>
                    <a:pt x="517112" y="1173111"/>
                  </a:lnTo>
                  <a:lnTo>
                    <a:pt x="513843" y="1169243"/>
                  </a:lnTo>
                  <a:lnTo>
                    <a:pt x="513275" y="1164740"/>
                  </a:lnTo>
                  <a:lnTo>
                    <a:pt x="517594" y="1160712"/>
                  </a:lnTo>
                  <a:lnTo>
                    <a:pt x="522563" y="1160638"/>
                  </a:lnTo>
                  <a:lnTo>
                    <a:pt x="525245" y="1163952"/>
                  </a:lnTo>
                  <a:lnTo>
                    <a:pt x="527908" y="1165806"/>
                  </a:lnTo>
                  <a:lnTo>
                    <a:pt x="527828" y="1168849"/>
                  </a:lnTo>
                  <a:lnTo>
                    <a:pt x="525078" y="1170580"/>
                  </a:lnTo>
                  <a:lnTo>
                    <a:pt x="522025" y="1173986"/>
                  </a:lnTo>
                  <a:close/>
                </a:path>
                <a:path w="2330450" h="1436370" extrusionOk="0">
                  <a:moveTo>
                    <a:pt x="949658" y="1173801"/>
                  </a:moveTo>
                  <a:lnTo>
                    <a:pt x="944696" y="1173296"/>
                  </a:lnTo>
                  <a:lnTo>
                    <a:pt x="941143" y="1169662"/>
                  </a:lnTo>
                  <a:lnTo>
                    <a:pt x="940277" y="1165190"/>
                  </a:lnTo>
                  <a:lnTo>
                    <a:pt x="944288" y="1160872"/>
                  </a:lnTo>
                  <a:lnTo>
                    <a:pt x="949225" y="1160459"/>
                  </a:lnTo>
                  <a:lnTo>
                    <a:pt x="952136" y="1163582"/>
                  </a:lnTo>
                  <a:lnTo>
                    <a:pt x="954923" y="1165251"/>
                  </a:lnTo>
                  <a:lnTo>
                    <a:pt x="955078" y="1168282"/>
                  </a:lnTo>
                  <a:lnTo>
                    <a:pt x="952451" y="1170192"/>
                  </a:lnTo>
                  <a:lnTo>
                    <a:pt x="949658" y="1173801"/>
                  </a:lnTo>
                  <a:close/>
                </a:path>
                <a:path w="2330450" h="1436370" extrusionOk="0">
                  <a:moveTo>
                    <a:pt x="2290026" y="1173931"/>
                  </a:moveTo>
                  <a:lnTo>
                    <a:pt x="2285089" y="1173173"/>
                  </a:lnTo>
                  <a:lnTo>
                    <a:pt x="2281733" y="1169372"/>
                  </a:lnTo>
                  <a:lnTo>
                    <a:pt x="2281072" y="1164876"/>
                  </a:lnTo>
                  <a:lnTo>
                    <a:pt x="2285305" y="1160755"/>
                  </a:lnTo>
                  <a:lnTo>
                    <a:pt x="2290273" y="1160582"/>
                  </a:lnTo>
                  <a:lnTo>
                    <a:pt x="2293023" y="1163835"/>
                  </a:lnTo>
                  <a:lnTo>
                    <a:pt x="2295730" y="1165633"/>
                  </a:lnTo>
                  <a:lnTo>
                    <a:pt x="2295711" y="1168676"/>
                  </a:lnTo>
                  <a:lnTo>
                    <a:pt x="2292998" y="1170457"/>
                  </a:lnTo>
                  <a:lnTo>
                    <a:pt x="2290026" y="1173931"/>
                  </a:lnTo>
                  <a:close/>
                </a:path>
                <a:path w="2330450" h="1436370" extrusionOk="0">
                  <a:moveTo>
                    <a:pt x="578834" y="1175298"/>
                  </a:moveTo>
                  <a:lnTo>
                    <a:pt x="573878" y="1174762"/>
                  </a:lnTo>
                  <a:lnTo>
                    <a:pt x="570349" y="1171109"/>
                  </a:lnTo>
                  <a:lnTo>
                    <a:pt x="569515" y="1166631"/>
                  </a:lnTo>
                  <a:lnTo>
                    <a:pt x="573544" y="1162332"/>
                  </a:lnTo>
                  <a:lnTo>
                    <a:pt x="578488" y="1161950"/>
                  </a:lnTo>
                  <a:lnTo>
                    <a:pt x="581380" y="1165091"/>
                  </a:lnTo>
                  <a:lnTo>
                    <a:pt x="584161" y="1166773"/>
                  </a:lnTo>
                  <a:lnTo>
                    <a:pt x="584284" y="1169810"/>
                  </a:lnTo>
                  <a:lnTo>
                    <a:pt x="581652" y="1171707"/>
                  </a:lnTo>
                  <a:lnTo>
                    <a:pt x="578834" y="1175298"/>
                  </a:lnTo>
                  <a:close/>
                </a:path>
                <a:path w="2330450" h="1436370" extrusionOk="0">
                  <a:moveTo>
                    <a:pt x="1005583" y="1175434"/>
                  </a:moveTo>
                  <a:lnTo>
                    <a:pt x="1000664" y="1174627"/>
                  </a:lnTo>
                  <a:lnTo>
                    <a:pt x="997352" y="1170783"/>
                  </a:lnTo>
                  <a:lnTo>
                    <a:pt x="996734" y="1166286"/>
                  </a:lnTo>
                  <a:lnTo>
                    <a:pt x="1001016" y="1162214"/>
                  </a:lnTo>
                  <a:lnTo>
                    <a:pt x="1005979" y="1162091"/>
                  </a:lnTo>
                  <a:lnTo>
                    <a:pt x="1008698" y="1165375"/>
                  </a:lnTo>
                  <a:lnTo>
                    <a:pt x="1011386" y="1167204"/>
                  </a:lnTo>
                  <a:lnTo>
                    <a:pt x="1011324" y="1170247"/>
                  </a:lnTo>
                  <a:lnTo>
                    <a:pt x="1008599" y="1171997"/>
                  </a:lnTo>
                  <a:lnTo>
                    <a:pt x="1005583" y="1175434"/>
                  </a:lnTo>
                  <a:close/>
                </a:path>
                <a:path w="2330450" h="1436370" extrusionOk="0">
                  <a:moveTo>
                    <a:pt x="1062027" y="1176888"/>
                  </a:moveTo>
                  <a:lnTo>
                    <a:pt x="1057096" y="1176130"/>
                  </a:lnTo>
                  <a:lnTo>
                    <a:pt x="1053740" y="1172329"/>
                  </a:lnTo>
                  <a:lnTo>
                    <a:pt x="1053079" y="1167832"/>
                  </a:lnTo>
                  <a:lnTo>
                    <a:pt x="1057312" y="1163718"/>
                  </a:lnTo>
                  <a:lnTo>
                    <a:pt x="1062268" y="1163545"/>
                  </a:lnTo>
                  <a:lnTo>
                    <a:pt x="1065024" y="1166798"/>
                  </a:lnTo>
                  <a:lnTo>
                    <a:pt x="1067731" y="1168590"/>
                  </a:lnTo>
                  <a:lnTo>
                    <a:pt x="1067712" y="1171633"/>
                  </a:lnTo>
                  <a:lnTo>
                    <a:pt x="1065000" y="1173413"/>
                  </a:lnTo>
                  <a:lnTo>
                    <a:pt x="1062027" y="1176888"/>
                  </a:lnTo>
                  <a:close/>
                </a:path>
                <a:path w="2330450" h="1436370" extrusionOk="0">
                  <a:moveTo>
                    <a:pt x="1114801" y="1179518"/>
                  </a:moveTo>
                  <a:lnTo>
                    <a:pt x="1112941" y="1176863"/>
                  </a:lnTo>
                  <a:lnTo>
                    <a:pt x="1109388" y="1173999"/>
                  </a:lnTo>
                  <a:lnTo>
                    <a:pt x="1110012" y="1169058"/>
                  </a:lnTo>
                  <a:lnTo>
                    <a:pt x="1113738" y="1165609"/>
                  </a:lnTo>
                  <a:lnTo>
                    <a:pt x="1118237" y="1164845"/>
                  </a:lnTo>
                  <a:lnTo>
                    <a:pt x="1122476" y="1168941"/>
                  </a:lnTo>
                  <a:lnTo>
                    <a:pt x="1122779" y="1173875"/>
                  </a:lnTo>
                  <a:lnTo>
                    <a:pt x="1119590" y="1176703"/>
                  </a:lnTo>
                  <a:lnTo>
                    <a:pt x="1117854" y="1179444"/>
                  </a:lnTo>
                  <a:lnTo>
                    <a:pt x="1114801" y="1179518"/>
                  </a:lnTo>
                  <a:close/>
                </a:path>
                <a:path w="2330450" h="1436370" extrusionOk="0">
                  <a:moveTo>
                    <a:pt x="798178" y="1181255"/>
                  </a:moveTo>
                  <a:lnTo>
                    <a:pt x="793920" y="1177183"/>
                  </a:lnTo>
                  <a:lnTo>
                    <a:pt x="793580" y="1172255"/>
                  </a:lnTo>
                  <a:lnTo>
                    <a:pt x="796757" y="1169403"/>
                  </a:lnTo>
                  <a:lnTo>
                    <a:pt x="798475" y="1166656"/>
                  </a:lnTo>
                  <a:lnTo>
                    <a:pt x="801527" y="1166558"/>
                  </a:lnTo>
                  <a:lnTo>
                    <a:pt x="803400" y="1169200"/>
                  </a:lnTo>
                  <a:lnTo>
                    <a:pt x="806965" y="1172052"/>
                  </a:lnTo>
                  <a:lnTo>
                    <a:pt x="806378" y="1176986"/>
                  </a:lnTo>
                  <a:lnTo>
                    <a:pt x="802671" y="1180467"/>
                  </a:lnTo>
                  <a:lnTo>
                    <a:pt x="798178" y="1181255"/>
                  </a:lnTo>
                  <a:close/>
                </a:path>
                <a:path w="2330450" h="1436370" extrusionOk="0">
                  <a:moveTo>
                    <a:pt x="858719" y="1182838"/>
                  </a:moveTo>
                  <a:lnTo>
                    <a:pt x="853800" y="1181994"/>
                  </a:lnTo>
                  <a:lnTo>
                    <a:pt x="850519" y="1178132"/>
                  </a:lnTo>
                  <a:lnTo>
                    <a:pt x="849926" y="1173629"/>
                  </a:lnTo>
                  <a:lnTo>
                    <a:pt x="854239" y="1169588"/>
                  </a:lnTo>
                  <a:lnTo>
                    <a:pt x="859201" y="1169502"/>
                  </a:lnTo>
                  <a:lnTo>
                    <a:pt x="861902" y="1172797"/>
                  </a:lnTo>
                  <a:lnTo>
                    <a:pt x="864571" y="1174645"/>
                  </a:lnTo>
                  <a:lnTo>
                    <a:pt x="864497" y="1177688"/>
                  </a:lnTo>
                  <a:lnTo>
                    <a:pt x="861754" y="1179425"/>
                  </a:lnTo>
                  <a:lnTo>
                    <a:pt x="858719" y="1182838"/>
                  </a:lnTo>
                  <a:close/>
                </a:path>
                <a:path w="2330450" h="1436370" extrusionOk="0">
                  <a:moveTo>
                    <a:pt x="911023" y="1184255"/>
                  </a:moveTo>
                  <a:lnTo>
                    <a:pt x="906679" y="1180275"/>
                  </a:lnTo>
                  <a:lnTo>
                    <a:pt x="906247" y="1175354"/>
                  </a:lnTo>
                  <a:lnTo>
                    <a:pt x="909367" y="1172440"/>
                  </a:lnTo>
                  <a:lnTo>
                    <a:pt x="911036" y="1169656"/>
                  </a:lnTo>
                  <a:lnTo>
                    <a:pt x="914076" y="1169502"/>
                  </a:lnTo>
                  <a:lnTo>
                    <a:pt x="916004" y="1172108"/>
                  </a:lnTo>
                  <a:lnTo>
                    <a:pt x="919631" y="1174879"/>
                  </a:lnTo>
                  <a:lnTo>
                    <a:pt x="919143" y="1179832"/>
                  </a:lnTo>
                  <a:lnTo>
                    <a:pt x="915504" y="1183380"/>
                  </a:lnTo>
                  <a:lnTo>
                    <a:pt x="911023" y="1184255"/>
                  </a:lnTo>
                  <a:close/>
                </a:path>
                <a:path w="2330450" h="1436370" extrusionOk="0">
                  <a:moveTo>
                    <a:pt x="544420" y="1185758"/>
                  </a:moveTo>
                  <a:lnTo>
                    <a:pt x="539489" y="1185000"/>
                  </a:lnTo>
                  <a:lnTo>
                    <a:pt x="536133" y="1181199"/>
                  </a:lnTo>
                  <a:lnTo>
                    <a:pt x="535472" y="1176703"/>
                  </a:lnTo>
                  <a:lnTo>
                    <a:pt x="539705" y="1172582"/>
                  </a:lnTo>
                  <a:lnTo>
                    <a:pt x="544667" y="1172409"/>
                  </a:lnTo>
                  <a:lnTo>
                    <a:pt x="547423" y="1175662"/>
                  </a:lnTo>
                  <a:lnTo>
                    <a:pt x="550130" y="1177460"/>
                  </a:lnTo>
                  <a:lnTo>
                    <a:pt x="550105" y="1180504"/>
                  </a:lnTo>
                  <a:lnTo>
                    <a:pt x="547392" y="1182284"/>
                  </a:lnTo>
                  <a:lnTo>
                    <a:pt x="544420" y="1185758"/>
                  </a:lnTo>
                  <a:close/>
                </a:path>
                <a:path w="2330450" h="1436370" extrusionOk="0">
                  <a:moveTo>
                    <a:pt x="971620" y="1185733"/>
                  </a:moveTo>
                  <a:lnTo>
                    <a:pt x="966683" y="1185025"/>
                  </a:lnTo>
                  <a:lnTo>
                    <a:pt x="963296" y="1181249"/>
                  </a:lnTo>
                  <a:lnTo>
                    <a:pt x="962598" y="1176758"/>
                  </a:lnTo>
                  <a:lnTo>
                    <a:pt x="966788" y="1172613"/>
                  </a:lnTo>
                  <a:lnTo>
                    <a:pt x="971744" y="1172391"/>
                  </a:lnTo>
                  <a:lnTo>
                    <a:pt x="974525" y="1175619"/>
                  </a:lnTo>
                  <a:lnTo>
                    <a:pt x="977244" y="1177393"/>
                  </a:lnTo>
                  <a:lnTo>
                    <a:pt x="977256" y="1180430"/>
                  </a:lnTo>
                  <a:lnTo>
                    <a:pt x="974562" y="1182234"/>
                  </a:lnTo>
                  <a:lnTo>
                    <a:pt x="971620" y="1185733"/>
                  </a:lnTo>
                  <a:close/>
                </a:path>
                <a:path w="2330450" h="1436370" extrusionOk="0">
                  <a:moveTo>
                    <a:pt x="856643" y="1127756"/>
                  </a:moveTo>
                  <a:lnTo>
                    <a:pt x="854820" y="1125076"/>
                  </a:lnTo>
                  <a:lnTo>
                    <a:pt x="851298" y="1122169"/>
                  </a:lnTo>
                  <a:lnTo>
                    <a:pt x="851977" y="1117241"/>
                  </a:lnTo>
                  <a:lnTo>
                    <a:pt x="855741" y="1113834"/>
                  </a:lnTo>
                  <a:lnTo>
                    <a:pt x="860240" y="1113113"/>
                  </a:lnTo>
                  <a:lnTo>
                    <a:pt x="864429" y="1117259"/>
                  </a:lnTo>
                  <a:lnTo>
                    <a:pt x="864689" y="1122193"/>
                  </a:lnTo>
                  <a:lnTo>
                    <a:pt x="861469" y="1124996"/>
                  </a:lnTo>
                  <a:lnTo>
                    <a:pt x="859708" y="1127713"/>
                  </a:lnTo>
                  <a:lnTo>
                    <a:pt x="856643" y="1127756"/>
                  </a:lnTo>
                  <a:close/>
                </a:path>
                <a:path w="2330450" h="1436370" extrusionOk="0">
                  <a:moveTo>
                    <a:pt x="916906" y="1128015"/>
                  </a:moveTo>
                  <a:lnTo>
                    <a:pt x="911950" y="1127423"/>
                  </a:lnTo>
                  <a:lnTo>
                    <a:pt x="908465" y="1123733"/>
                  </a:lnTo>
                  <a:lnTo>
                    <a:pt x="907680" y="1119249"/>
                  </a:lnTo>
                  <a:lnTo>
                    <a:pt x="911759" y="1114999"/>
                  </a:lnTo>
                  <a:lnTo>
                    <a:pt x="916702" y="1114666"/>
                  </a:lnTo>
                  <a:lnTo>
                    <a:pt x="919564" y="1117838"/>
                  </a:lnTo>
                  <a:lnTo>
                    <a:pt x="922320" y="1119545"/>
                  </a:lnTo>
                  <a:lnTo>
                    <a:pt x="922418" y="1122588"/>
                  </a:lnTo>
                  <a:lnTo>
                    <a:pt x="919761" y="1124460"/>
                  </a:lnTo>
                  <a:lnTo>
                    <a:pt x="916906" y="1128015"/>
                  </a:lnTo>
                  <a:close/>
                </a:path>
                <a:path w="2330450" h="1436370" extrusionOk="0">
                  <a:moveTo>
                    <a:pt x="545705" y="1129641"/>
                  </a:moveTo>
                  <a:lnTo>
                    <a:pt x="540799" y="1128741"/>
                  </a:lnTo>
                  <a:lnTo>
                    <a:pt x="537567" y="1124836"/>
                  </a:lnTo>
                  <a:lnTo>
                    <a:pt x="537029" y="1120321"/>
                  </a:lnTo>
                  <a:lnTo>
                    <a:pt x="541386" y="1116335"/>
                  </a:lnTo>
                  <a:lnTo>
                    <a:pt x="546342" y="1116304"/>
                  </a:lnTo>
                  <a:lnTo>
                    <a:pt x="548999" y="1119637"/>
                  </a:lnTo>
                  <a:lnTo>
                    <a:pt x="551650" y="1121510"/>
                  </a:lnTo>
                  <a:lnTo>
                    <a:pt x="551545" y="1124546"/>
                  </a:lnTo>
                  <a:lnTo>
                    <a:pt x="548783" y="1126253"/>
                  </a:lnTo>
                  <a:lnTo>
                    <a:pt x="545705" y="1129641"/>
                  </a:lnTo>
                  <a:close/>
                </a:path>
                <a:path w="2330450" h="1436370" extrusionOk="0">
                  <a:moveTo>
                    <a:pt x="972918" y="1129622"/>
                  </a:moveTo>
                  <a:lnTo>
                    <a:pt x="967999" y="1128772"/>
                  </a:lnTo>
                  <a:lnTo>
                    <a:pt x="964718" y="1124916"/>
                  </a:lnTo>
                  <a:lnTo>
                    <a:pt x="964124" y="1120413"/>
                  </a:lnTo>
                  <a:lnTo>
                    <a:pt x="968438" y="1116366"/>
                  </a:lnTo>
                  <a:lnTo>
                    <a:pt x="973400" y="1116280"/>
                  </a:lnTo>
                  <a:lnTo>
                    <a:pt x="976100" y="1119582"/>
                  </a:lnTo>
                  <a:lnTo>
                    <a:pt x="978770" y="1121430"/>
                  </a:lnTo>
                  <a:lnTo>
                    <a:pt x="978696" y="1124466"/>
                  </a:lnTo>
                  <a:lnTo>
                    <a:pt x="975952" y="1126210"/>
                  </a:lnTo>
                  <a:lnTo>
                    <a:pt x="972918" y="1129622"/>
                  </a:lnTo>
                  <a:close/>
                </a:path>
                <a:path w="2330450" h="1436370" extrusionOk="0">
                  <a:moveTo>
                    <a:pt x="598504" y="1132173"/>
                  </a:moveTo>
                  <a:lnTo>
                    <a:pt x="596692" y="1129468"/>
                  </a:lnTo>
                  <a:lnTo>
                    <a:pt x="593208" y="1126530"/>
                  </a:lnTo>
                  <a:lnTo>
                    <a:pt x="593943" y="1121614"/>
                  </a:lnTo>
                  <a:lnTo>
                    <a:pt x="597744" y="1118251"/>
                  </a:lnTo>
                  <a:lnTo>
                    <a:pt x="602249" y="1117573"/>
                  </a:lnTo>
                  <a:lnTo>
                    <a:pt x="606395" y="1121768"/>
                  </a:lnTo>
                  <a:lnTo>
                    <a:pt x="606605" y="1126703"/>
                  </a:lnTo>
                  <a:lnTo>
                    <a:pt x="603350" y="1129474"/>
                  </a:lnTo>
                  <a:lnTo>
                    <a:pt x="601563" y="1132166"/>
                  </a:lnTo>
                  <a:lnTo>
                    <a:pt x="598504" y="1132173"/>
                  </a:lnTo>
                  <a:close/>
                </a:path>
                <a:path w="2330450" h="1436370" extrusionOk="0">
                  <a:moveTo>
                    <a:pt x="1025098" y="1130990"/>
                  </a:moveTo>
                  <a:lnTo>
                    <a:pt x="1020834" y="1126924"/>
                  </a:lnTo>
                  <a:lnTo>
                    <a:pt x="1020501" y="1121990"/>
                  </a:lnTo>
                  <a:lnTo>
                    <a:pt x="1023677" y="1119138"/>
                  </a:lnTo>
                  <a:lnTo>
                    <a:pt x="1025395" y="1116391"/>
                  </a:lnTo>
                  <a:lnTo>
                    <a:pt x="1028447" y="1116298"/>
                  </a:lnTo>
                  <a:lnTo>
                    <a:pt x="1030326" y="1118941"/>
                  </a:lnTo>
                  <a:lnTo>
                    <a:pt x="1033892" y="1121787"/>
                  </a:lnTo>
                  <a:lnTo>
                    <a:pt x="1033298" y="1126727"/>
                  </a:lnTo>
                  <a:lnTo>
                    <a:pt x="1029591" y="1130201"/>
                  </a:lnTo>
                  <a:lnTo>
                    <a:pt x="1025098" y="1130990"/>
                  </a:lnTo>
                  <a:close/>
                </a:path>
                <a:path w="2330450" h="1436370" extrusionOk="0">
                  <a:moveTo>
                    <a:pt x="1082117" y="1133676"/>
                  </a:moveTo>
                  <a:lnTo>
                    <a:pt x="1080276" y="1131002"/>
                  </a:lnTo>
                  <a:lnTo>
                    <a:pt x="1076741" y="1128119"/>
                  </a:lnTo>
                  <a:lnTo>
                    <a:pt x="1077396" y="1123185"/>
                  </a:lnTo>
                  <a:lnTo>
                    <a:pt x="1081141" y="1119760"/>
                  </a:lnTo>
                  <a:lnTo>
                    <a:pt x="1085640" y="1119021"/>
                  </a:lnTo>
                  <a:lnTo>
                    <a:pt x="1089854" y="1123148"/>
                  </a:lnTo>
                  <a:lnTo>
                    <a:pt x="1090132" y="1128088"/>
                  </a:lnTo>
                  <a:lnTo>
                    <a:pt x="1086919" y="1130897"/>
                  </a:lnTo>
                  <a:lnTo>
                    <a:pt x="1085170" y="1133626"/>
                  </a:lnTo>
                  <a:lnTo>
                    <a:pt x="1082117" y="1133676"/>
                  </a:lnTo>
                  <a:close/>
                </a:path>
                <a:path w="2330450" h="1436370" extrusionOk="0">
                  <a:moveTo>
                    <a:pt x="1137492" y="1133860"/>
                  </a:moveTo>
                  <a:lnTo>
                    <a:pt x="1133432" y="1129567"/>
                  </a:lnTo>
                  <a:lnTo>
                    <a:pt x="1133346" y="1124614"/>
                  </a:lnTo>
                  <a:lnTo>
                    <a:pt x="1136658" y="1121929"/>
                  </a:lnTo>
                  <a:lnTo>
                    <a:pt x="1138512" y="1119261"/>
                  </a:lnTo>
                  <a:lnTo>
                    <a:pt x="1141558" y="1119335"/>
                  </a:lnTo>
                  <a:lnTo>
                    <a:pt x="1143301" y="1122070"/>
                  </a:lnTo>
                  <a:lnTo>
                    <a:pt x="1146731" y="1125095"/>
                  </a:lnTo>
                  <a:lnTo>
                    <a:pt x="1145878" y="1129998"/>
                  </a:lnTo>
                  <a:lnTo>
                    <a:pt x="1142010" y="1133269"/>
                  </a:lnTo>
                  <a:lnTo>
                    <a:pt x="1137492" y="1133860"/>
                  </a:lnTo>
                  <a:close/>
                </a:path>
                <a:path w="2330450" h="1436370" extrusionOk="0">
                  <a:moveTo>
                    <a:pt x="769777" y="1135517"/>
                  </a:moveTo>
                  <a:lnTo>
                    <a:pt x="764852" y="1134710"/>
                  </a:lnTo>
                  <a:lnTo>
                    <a:pt x="761545" y="1130867"/>
                  </a:lnTo>
                  <a:lnTo>
                    <a:pt x="760928" y="1126370"/>
                  </a:lnTo>
                  <a:lnTo>
                    <a:pt x="765210" y="1122298"/>
                  </a:lnTo>
                  <a:lnTo>
                    <a:pt x="770172" y="1122175"/>
                  </a:lnTo>
                  <a:lnTo>
                    <a:pt x="772891" y="1125458"/>
                  </a:lnTo>
                  <a:lnTo>
                    <a:pt x="775579" y="1127288"/>
                  </a:lnTo>
                  <a:lnTo>
                    <a:pt x="775524" y="1130337"/>
                  </a:lnTo>
                  <a:lnTo>
                    <a:pt x="772792" y="1132086"/>
                  </a:lnTo>
                  <a:lnTo>
                    <a:pt x="769777" y="1135517"/>
                  </a:lnTo>
                  <a:close/>
                </a:path>
                <a:path w="2330450" h="1436370" extrusionOk="0">
                  <a:moveTo>
                    <a:pt x="822575" y="1138111"/>
                  </a:moveTo>
                  <a:lnTo>
                    <a:pt x="820734" y="1135443"/>
                  </a:lnTo>
                  <a:lnTo>
                    <a:pt x="817199" y="1132554"/>
                  </a:lnTo>
                  <a:lnTo>
                    <a:pt x="817854" y="1127627"/>
                  </a:lnTo>
                  <a:lnTo>
                    <a:pt x="821599" y="1124202"/>
                  </a:lnTo>
                  <a:lnTo>
                    <a:pt x="826097" y="1123456"/>
                  </a:lnTo>
                  <a:lnTo>
                    <a:pt x="830312" y="1127583"/>
                  </a:lnTo>
                  <a:lnTo>
                    <a:pt x="830590" y="1132524"/>
                  </a:lnTo>
                  <a:lnTo>
                    <a:pt x="827377" y="1135339"/>
                  </a:lnTo>
                  <a:lnTo>
                    <a:pt x="825628" y="1138061"/>
                  </a:lnTo>
                  <a:lnTo>
                    <a:pt x="822575" y="1138111"/>
                  </a:lnTo>
                  <a:close/>
                </a:path>
                <a:path w="2330450" h="1436370" extrusionOk="0">
                  <a:moveTo>
                    <a:pt x="878302" y="1138400"/>
                  </a:moveTo>
                  <a:lnTo>
                    <a:pt x="874014" y="1134353"/>
                  </a:lnTo>
                  <a:lnTo>
                    <a:pt x="873655" y="1129425"/>
                  </a:lnTo>
                  <a:lnTo>
                    <a:pt x="876819" y="1126555"/>
                  </a:lnTo>
                  <a:lnTo>
                    <a:pt x="878519" y="1123795"/>
                  </a:lnTo>
                  <a:lnTo>
                    <a:pt x="881565" y="1123690"/>
                  </a:lnTo>
                  <a:lnTo>
                    <a:pt x="883450" y="1126321"/>
                  </a:lnTo>
                  <a:lnTo>
                    <a:pt x="887040" y="1129148"/>
                  </a:lnTo>
                  <a:lnTo>
                    <a:pt x="886478" y="1134094"/>
                  </a:lnTo>
                  <a:lnTo>
                    <a:pt x="882795" y="1137587"/>
                  </a:lnTo>
                  <a:lnTo>
                    <a:pt x="878302" y="1138400"/>
                  </a:lnTo>
                  <a:close/>
                </a:path>
                <a:path w="2330450" h="1436370" extrusionOk="0">
                  <a:moveTo>
                    <a:pt x="507176" y="1139774"/>
                  </a:moveTo>
                  <a:lnTo>
                    <a:pt x="503116" y="1135480"/>
                  </a:lnTo>
                  <a:lnTo>
                    <a:pt x="503023" y="1130534"/>
                  </a:lnTo>
                  <a:lnTo>
                    <a:pt x="506335" y="1127848"/>
                  </a:lnTo>
                  <a:lnTo>
                    <a:pt x="508183" y="1125187"/>
                  </a:lnTo>
                  <a:lnTo>
                    <a:pt x="511248" y="1125249"/>
                  </a:lnTo>
                  <a:lnTo>
                    <a:pt x="512985" y="1127984"/>
                  </a:lnTo>
                  <a:lnTo>
                    <a:pt x="516414" y="1131008"/>
                  </a:lnTo>
                  <a:lnTo>
                    <a:pt x="515561" y="1135912"/>
                  </a:lnTo>
                  <a:lnTo>
                    <a:pt x="511693" y="1139183"/>
                  </a:lnTo>
                  <a:lnTo>
                    <a:pt x="507176" y="1139774"/>
                  </a:lnTo>
                  <a:close/>
                </a:path>
                <a:path w="2330450" h="1436370" extrusionOk="0">
                  <a:moveTo>
                    <a:pt x="934549" y="1139811"/>
                  </a:moveTo>
                  <a:lnTo>
                    <a:pt x="931626" y="1136700"/>
                  </a:lnTo>
                  <a:lnTo>
                    <a:pt x="928833" y="1135037"/>
                  </a:lnTo>
                  <a:lnTo>
                    <a:pt x="928678" y="1132012"/>
                  </a:lnTo>
                  <a:lnTo>
                    <a:pt x="931292" y="1130090"/>
                  </a:lnTo>
                  <a:lnTo>
                    <a:pt x="934073" y="1126468"/>
                  </a:lnTo>
                  <a:lnTo>
                    <a:pt x="939042" y="1126955"/>
                  </a:lnTo>
                  <a:lnTo>
                    <a:pt x="942607" y="1130577"/>
                  </a:lnTo>
                  <a:lnTo>
                    <a:pt x="943479" y="1135049"/>
                  </a:lnTo>
                  <a:lnTo>
                    <a:pt x="939486" y="1139380"/>
                  </a:lnTo>
                  <a:lnTo>
                    <a:pt x="934549" y="1139811"/>
                  </a:lnTo>
                  <a:close/>
                </a:path>
                <a:path w="2330450" h="1436370" extrusionOk="0">
                  <a:moveTo>
                    <a:pt x="567037" y="1142589"/>
                  </a:moveTo>
                  <a:lnTo>
                    <a:pt x="563997" y="1142429"/>
                  </a:lnTo>
                  <a:lnTo>
                    <a:pt x="562328" y="1139645"/>
                  </a:lnTo>
                  <a:lnTo>
                    <a:pt x="558979" y="1136528"/>
                  </a:lnTo>
                  <a:lnTo>
                    <a:pt x="559962" y="1131655"/>
                  </a:lnTo>
                  <a:lnTo>
                    <a:pt x="563941" y="1128495"/>
                  </a:lnTo>
                  <a:lnTo>
                    <a:pt x="568483" y="1128058"/>
                  </a:lnTo>
                  <a:lnTo>
                    <a:pt x="572407" y="1132450"/>
                  </a:lnTo>
                  <a:lnTo>
                    <a:pt x="572352" y="1137390"/>
                  </a:lnTo>
                  <a:lnTo>
                    <a:pt x="568965" y="1139983"/>
                  </a:lnTo>
                  <a:lnTo>
                    <a:pt x="567037" y="1142589"/>
                  </a:lnTo>
                  <a:close/>
                </a:path>
                <a:path w="2330450" h="1436370" extrusionOk="0">
                  <a:moveTo>
                    <a:pt x="995517" y="1141320"/>
                  </a:moveTo>
                  <a:lnTo>
                    <a:pt x="990561" y="1140729"/>
                  </a:lnTo>
                  <a:lnTo>
                    <a:pt x="987075" y="1137033"/>
                  </a:lnTo>
                  <a:lnTo>
                    <a:pt x="986284" y="1132554"/>
                  </a:lnTo>
                  <a:lnTo>
                    <a:pt x="990369" y="1128304"/>
                  </a:lnTo>
                  <a:lnTo>
                    <a:pt x="995313" y="1127971"/>
                  </a:lnTo>
                  <a:lnTo>
                    <a:pt x="998174" y="1131144"/>
                  </a:lnTo>
                  <a:lnTo>
                    <a:pt x="1000930" y="1132850"/>
                  </a:lnTo>
                  <a:lnTo>
                    <a:pt x="1001023" y="1135893"/>
                  </a:lnTo>
                  <a:lnTo>
                    <a:pt x="998372" y="1137759"/>
                  </a:lnTo>
                  <a:lnTo>
                    <a:pt x="995517" y="1141320"/>
                  </a:lnTo>
                  <a:close/>
                </a:path>
                <a:path w="2330450" h="1436370" extrusionOk="0">
                  <a:moveTo>
                    <a:pt x="1051751" y="1142848"/>
                  </a:moveTo>
                  <a:lnTo>
                    <a:pt x="1046807" y="1142164"/>
                  </a:lnTo>
                  <a:lnTo>
                    <a:pt x="1043390" y="1138419"/>
                  </a:lnTo>
                  <a:lnTo>
                    <a:pt x="1042667" y="1133928"/>
                  </a:lnTo>
                  <a:lnTo>
                    <a:pt x="1046826" y="1129758"/>
                  </a:lnTo>
                  <a:lnTo>
                    <a:pt x="1051782" y="1129493"/>
                  </a:lnTo>
                  <a:lnTo>
                    <a:pt x="1054587" y="1132708"/>
                  </a:lnTo>
                  <a:lnTo>
                    <a:pt x="1057312" y="1134464"/>
                  </a:lnTo>
                  <a:lnTo>
                    <a:pt x="1057350" y="1137519"/>
                  </a:lnTo>
                  <a:lnTo>
                    <a:pt x="1054668" y="1139337"/>
                  </a:lnTo>
                  <a:lnTo>
                    <a:pt x="1051751" y="1142848"/>
                  </a:lnTo>
                  <a:close/>
                </a:path>
                <a:path w="2330450" h="1436370" extrusionOk="0">
                  <a:moveTo>
                    <a:pt x="1108263" y="1144265"/>
                  </a:moveTo>
                  <a:lnTo>
                    <a:pt x="1103307" y="1143704"/>
                  </a:lnTo>
                  <a:lnTo>
                    <a:pt x="1099803" y="1140033"/>
                  </a:lnTo>
                  <a:lnTo>
                    <a:pt x="1098987" y="1135554"/>
                  </a:lnTo>
                  <a:lnTo>
                    <a:pt x="1103041" y="1131273"/>
                  </a:lnTo>
                  <a:lnTo>
                    <a:pt x="1107985" y="1130922"/>
                  </a:lnTo>
                  <a:lnTo>
                    <a:pt x="1110865" y="1134076"/>
                  </a:lnTo>
                  <a:lnTo>
                    <a:pt x="1113633" y="1135770"/>
                  </a:lnTo>
                  <a:lnTo>
                    <a:pt x="1113738" y="1138801"/>
                  </a:lnTo>
                  <a:lnTo>
                    <a:pt x="1111099" y="1140692"/>
                  </a:lnTo>
                  <a:lnTo>
                    <a:pt x="1108263" y="1144265"/>
                  </a:lnTo>
                  <a:close/>
                </a:path>
                <a:path w="2330450" h="1436370" extrusionOk="0">
                  <a:moveTo>
                    <a:pt x="735505" y="1145922"/>
                  </a:moveTo>
                  <a:lnTo>
                    <a:pt x="730604" y="1144998"/>
                  </a:lnTo>
                  <a:lnTo>
                    <a:pt x="727391" y="1141068"/>
                  </a:lnTo>
                  <a:lnTo>
                    <a:pt x="726891" y="1136552"/>
                  </a:lnTo>
                  <a:lnTo>
                    <a:pt x="731259" y="1132585"/>
                  </a:lnTo>
                  <a:lnTo>
                    <a:pt x="736222" y="1132585"/>
                  </a:lnTo>
                  <a:lnTo>
                    <a:pt x="738860" y="1135930"/>
                  </a:lnTo>
                  <a:lnTo>
                    <a:pt x="741493" y="1137827"/>
                  </a:lnTo>
                  <a:lnTo>
                    <a:pt x="741375" y="1140864"/>
                  </a:lnTo>
                  <a:lnTo>
                    <a:pt x="738595" y="1142552"/>
                  </a:lnTo>
                  <a:lnTo>
                    <a:pt x="735505" y="1145922"/>
                  </a:lnTo>
                  <a:close/>
                </a:path>
                <a:path w="2330450" h="1436370" extrusionOk="0">
                  <a:moveTo>
                    <a:pt x="1164658" y="1145731"/>
                  </a:moveTo>
                  <a:lnTo>
                    <a:pt x="1159696" y="1145195"/>
                  </a:lnTo>
                  <a:lnTo>
                    <a:pt x="1156173" y="1141542"/>
                  </a:lnTo>
                  <a:lnTo>
                    <a:pt x="1155339" y="1137063"/>
                  </a:lnTo>
                  <a:lnTo>
                    <a:pt x="1159374" y="1132764"/>
                  </a:lnTo>
                  <a:lnTo>
                    <a:pt x="1164318" y="1132382"/>
                  </a:lnTo>
                  <a:lnTo>
                    <a:pt x="1167210" y="1135523"/>
                  </a:lnTo>
                  <a:lnTo>
                    <a:pt x="1169991" y="1137205"/>
                  </a:lnTo>
                  <a:lnTo>
                    <a:pt x="1170108" y="1140242"/>
                  </a:lnTo>
                  <a:lnTo>
                    <a:pt x="1167476" y="1142139"/>
                  </a:lnTo>
                  <a:lnTo>
                    <a:pt x="1164658" y="1145731"/>
                  </a:lnTo>
                  <a:close/>
                </a:path>
                <a:path w="2330450" h="1436370" extrusionOk="0">
                  <a:moveTo>
                    <a:pt x="792165" y="1147289"/>
                  </a:moveTo>
                  <a:lnTo>
                    <a:pt x="787228" y="1146581"/>
                  </a:lnTo>
                  <a:lnTo>
                    <a:pt x="783835" y="1142811"/>
                  </a:lnTo>
                  <a:lnTo>
                    <a:pt x="783143" y="1138314"/>
                  </a:lnTo>
                  <a:lnTo>
                    <a:pt x="787333" y="1134168"/>
                  </a:lnTo>
                  <a:lnTo>
                    <a:pt x="792289" y="1133953"/>
                  </a:lnTo>
                  <a:lnTo>
                    <a:pt x="795076" y="1137174"/>
                  </a:lnTo>
                  <a:lnTo>
                    <a:pt x="797795" y="1138955"/>
                  </a:lnTo>
                  <a:lnTo>
                    <a:pt x="797801" y="1141991"/>
                  </a:lnTo>
                  <a:lnTo>
                    <a:pt x="795107" y="1143796"/>
                  </a:lnTo>
                  <a:lnTo>
                    <a:pt x="792165" y="1147289"/>
                  </a:lnTo>
                  <a:close/>
                </a:path>
                <a:path w="2330450" h="1436370" extrusionOk="0">
                  <a:moveTo>
                    <a:pt x="843814" y="1148638"/>
                  </a:moveTo>
                  <a:lnTo>
                    <a:pt x="839773" y="1144332"/>
                  </a:lnTo>
                  <a:lnTo>
                    <a:pt x="839699" y="1139380"/>
                  </a:lnTo>
                  <a:lnTo>
                    <a:pt x="843017" y="1136706"/>
                  </a:lnTo>
                  <a:lnTo>
                    <a:pt x="844883" y="1134051"/>
                  </a:lnTo>
                  <a:lnTo>
                    <a:pt x="847936" y="1134131"/>
                  </a:lnTo>
                  <a:lnTo>
                    <a:pt x="849666" y="1136872"/>
                  </a:lnTo>
                  <a:lnTo>
                    <a:pt x="853084" y="1139909"/>
                  </a:lnTo>
                  <a:lnTo>
                    <a:pt x="852212" y="1144813"/>
                  </a:lnTo>
                  <a:lnTo>
                    <a:pt x="848332" y="1148065"/>
                  </a:lnTo>
                  <a:lnTo>
                    <a:pt x="843814" y="1148638"/>
                  </a:lnTo>
                  <a:close/>
                </a:path>
                <a:path w="2330450" h="1436370" extrusionOk="0">
                  <a:moveTo>
                    <a:pt x="904664" y="1150326"/>
                  </a:moveTo>
                  <a:lnTo>
                    <a:pt x="899752" y="1149457"/>
                  </a:lnTo>
                  <a:lnTo>
                    <a:pt x="896483" y="1145583"/>
                  </a:lnTo>
                  <a:lnTo>
                    <a:pt x="895914" y="1141080"/>
                  </a:lnTo>
                  <a:lnTo>
                    <a:pt x="900240" y="1137057"/>
                  </a:lnTo>
                  <a:lnTo>
                    <a:pt x="905202" y="1136983"/>
                  </a:lnTo>
                  <a:lnTo>
                    <a:pt x="907884" y="1140291"/>
                  </a:lnTo>
                  <a:lnTo>
                    <a:pt x="910548" y="1142152"/>
                  </a:lnTo>
                  <a:lnTo>
                    <a:pt x="910467" y="1145195"/>
                  </a:lnTo>
                  <a:lnTo>
                    <a:pt x="907717" y="1146926"/>
                  </a:lnTo>
                  <a:lnTo>
                    <a:pt x="904664" y="1150326"/>
                  </a:lnTo>
                  <a:close/>
                </a:path>
                <a:path w="2330450" h="1436370" extrusionOk="0">
                  <a:moveTo>
                    <a:pt x="533840" y="1151817"/>
                  </a:moveTo>
                  <a:lnTo>
                    <a:pt x="528934" y="1150917"/>
                  </a:lnTo>
                  <a:lnTo>
                    <a:pt x="525696" y="1147012"/>
                  </a:lnTo>
                  <a:lnTo>
                    <a:pt x="525171" y="1142503"/>
                  </a:lnTo>
                  <a:lnTo>
                    <a:pt x="529521" y="1138517"/>
                  </a:lnTo>
                  <a:lnTo>
                    <a:pt x="534483" y="1138480"/>
                  </a:lnTo>
                  <a:lnTo>
                    <a:pt x="537141" y="1141813"/>
                  </a:lnTo>
                  <a:lnTo>
                    <a:pt x="539785" y="1143692"/>
                  </a:lnTo>
                  <a:lnTo>
                    <a:pt x="539680" y="1146728"/>
                  </a:lnTo>
                  <a:lnTo>
                    <a:pt x="536912" y="1148435"/>
                  </a:lnTo>
                  <a:lnTo>
                    <a:pt x="533840" y="1151817"/>
                  </a:lnTo>
                  <a:close/>
                </a:path>
                <a:path w="2330450" h="1436370" extrusionOk="0">
                  <a:moveTo>
                    <a:pt x="961096" y="1151786"/>
                  </a:moveTo>
                  <a:lnTo>
                    <a:pt x="956171" y="1150973"/>
                  </a:lnTo>
                  <a:lnTo>
                    <a:pt x="952865" y="1147135"/>
                  </a:lnTo>
                  <a:lnTo>
                    <a:pt x="952247" y="1142638"/>
                  </a:lnTo>
                  <a:lnTo>
                    <a:pt x="956530" y="1138560"/>
                  </a:lnTo>
                  <a:lnTo>
                    <a:pt x="961492" y="1138443"/>
                  </a:lnTo>
                  <a:lnTo>
                    <a:pt x="964211" y="1141726"/>
                  </a:lnTo>
                  <a:lnTo>
                    <a:pt x="966899" y="1143550"/>
                  </a:lnTo>
                  <a:lnTo>
                    <a:pt x="966843" y="1146599"/>
                  </a:lnTo>
                  <a:lnTo>
                    <a:pt x="964112" y="1148348"/>
                  </a:lnTo>
                  <a:lnTo>
                    <a:pt x="961096" y="1151786"/>
                  </a:lnTo>
                  <a:close/>
                </a:path>
                <a:path w="2330450" h="1436370" extrusionOk="0">
                  <a:moveTo>
                    <a:pt x="585823" y="1153092"/>
                  </a:moveTo>
                  <a:lnTo>
                    <a:pt x="581739" y="1148829"/>
                  </a:lnTo>
                  <a:lnTo>
                    <a:pt x="581615" y="1143876"/>
                  </a:lnTo>
                  <a:lnTo>
                    <a:pt x="584915" y="1141166"/>
                  </a:lnTo>
                  <a:lnTo>
                    <a:pt x="586744" y="1138486"/>
                  </a:lnTo>
                  <a:lnTo>
                    <a:pt x="589797" y="1138548"/>
                  </a:lnTo>
                  <a:lnTo>
                    <a:pt x="591552" y="1141265"/>
                  </a:lnTo>
                  <a:lnTo>
                    <a:pt x="595000" y="1144265"/>
                  </a:lnTo>
                  <a:lnTo>
                    <a:pt x="594190" y="1149174"/>
                  </a:lnTo>
                  <a:lnTo>
                    <a:pt x="590334" y="1152476"/>
                  </a:lnTo>
                  <a:lnTo>
                    <a:pt x="585823" y="1153092"/>
                  </a:lnTo>
                  <a:close/>
                </a:path>
                <a:path w="2330450" h="1436370" extrusionOk="0">
                  <a:moveTo>
                    <a:pt x="1017831" y="1153123"/>
                  </a:moveTo>
                  <a:lnTo>
                    <a:pt x="1012869" y="1152587"/>
                  </a:lnTo>
                  <a:lnTo>
                    <a:pt x="1009346" y="1148928"/>
                  </a:lnTo>
                  <a:lnTo>
                    <a:pt x="1008512" y="1144455"/>
                  </a:lnTo>
                  <a:lnTo>
                    <a:pt x="1012541" y="1140156"/>
                  </a:lnTo>
                  <a:lnTo>
                    <a:pt x="1017485" y="1139774"/>
                  </a:lnTo>
                  <a:lnTo>
                    <a:pt x="1020377" y="1142915"/>
                  </a:lnTo>
                  <a:lnTo>
                    <a:pt x="1023158" y="1144597"/>
                  </a:lnTo>
                  <a:lnTo>
                    <a:pt x="1023281" y="1147628"/>
                  </a:lnTo>
                  <a:lnTo>
                    <a:pt x="1020649" y="1149531"/>
                  </a:lnTo>
                  <a:lnTo>
                    <a:pt x="1017831" y="1153123"/>
                  </a:lnTo>
                  <a:close/>
                </a:path>
                <a:path w="2330450" h="1436370" extrusionOk="0">
                  <a:moveTo>
                    <a:pt x="1069270" y="1154564"/>
                  </a:moveTo>
                  <a:lnTo>
                    <a:pt x="1065210" y="1150270"/>
                  </a:lnTo>
                  <a:lnTo>
                    <a:pt x="1065123" y="1145312"/>
                  </a:lnTo>
                  <a:lnTo>
                    <a:pt x="1068436" y="1142626"/>
                  </a:lnTo>
                  <a:lnTo>
                    <a:pt x="1070289" y="1139959"/>
                  </a:lnTo>
                  <a:lnTo>
                    <a:pt x="1073336" y="1140039"/>
                  </a:lnTo>
                  <a:lnTo>
                    <a:pt x="1075079" y="1142774"/>
                  </a:lnTo>
                  <a:lnTo>
                    <a:pt x="1078508" y="1145798"/>
                  </a:lnTo>
                  <a:lnTo>
                    <a:pt x="1077655" y="1150702"/>
                  </a:lnTo>
                  <a:lnTo>
                    <a:pt x="1073787" y="1153972"/>
                  </a:lnTo>
                  <a:lnTo>
                    <a:pt x="1069270" y="1154564"/>
                  </a:lnTo>
                  <a:close/>
                </a:path>
                <a:path w="2330450" h="1436370" extrusionOk="0">
                  <a:moveTo>
                    <a:pt x="1125671" y="1156055"/>
                  </a:moveTo>
                  <a:lnTo>
                    <a:pt x="1121586" y="1151786"/>
                  </a:lnTo>
                  <a:lnTo>
                    <a:pt x="1121462" y="1146839"/>
                  </a:lnTo>
                  <a:lnTo>
                    <a:pt x="1124756" y="1144129"/>
                  </a:lnTo>
                  <a:lnTo>
                    <a:pt x="1126592" y="1141449"/>
                  </a:lnTo>
                  <a:lnTo>
                    <a:pt x="1129644" y="1141505"/>
                  </a:lnTo>
                  <a:lnTo>
                    <a:pt x="1131399" y="1144228"/>
                  </a:lnTo>
                  <a:lnTo>
                    <a:pt x="1134854" y="1147227"/>
                  </a:lnTo>
                  <a:lnTo>
                    <a:pt x="1134038" y="1152137"/>
                  </a:lnTo>
                  <a:lnTo>
                    <a:pt x="1130182" y="1155432"/>
                  </a:lnTo>
                  <a:lnTo>
                    <a:pt x="1125671" y="1156055"/>
                  </a:lnTo>
                  <a:close/>
                </a:path>
                <a:path w="2330450" h="1436370" extrusionOk="0">
                  <a:moveTo>
                    <a:pt x="611017" y="1221294"/>
                  </a:moveTo>
                  <a:lnTo>
                    <a:pt x="606098" y="1220426"/>
                  </a:lnTo>
                  <a:lnTo>
                    <a:pt x="602836" y="1216551"/>
                  </a:lnTo>
                  <a:lnTo>
                    <a:pt x="602261" y="1212048"/>
                  </a:lnTo>
                  <a:lnTo>
                    <a:pt x="606587" y="1208026"/>
                  </a:lnTo>
                  <a:lnTo>
                    <a:pt x="611549" y="1207946"/>
                  </a:lnTo>
                  <a:lnTo>
                    <a:pt x="614231" y="1211260"/>
                  </a:lnTo>
                  <a:lnTo>
                    <a:pt x="616894" y="1213114"/>
                  </a:lnTo>
                  <a:lnTo>
                    <a:pt x="616820" y="1216157"/>
                  </a:lnTo>
                  <a:lnTo>
                    <a:pt x="614070" y="1217888"/>
                  </a:lnTo>
                  <a:lnTo>
                    <a:pt x="611017" y="1221294"/>
                  </a:lnTo>
                  <a:close/>
                </a:path>
                <a:path w="2330450" h="1436370" extrusionOk="0">
                  <a:moveTo>
                    <a:pt x="1033676" y="1221085"/>
                  </a:moveTo>
                  <a:lnTo>
                    <a:pt x="1029609" y="1216792"/>
                  </a:lnTo>
                  <a:lnTo>
                    <a:pt x="1029529" y="1211839"/>
                  </a:lnTo>
                  <a:lnTo>
                    <a:pt x="1032841" y="1209147"/>
                  </a:lnTo>
                  <a:lnTo>
                    <a:pt x="1034695" y="1206486"/>
                  </a:lnTo>
                  <a:lnTo>
                    <a:pt x="1037736" y="1206560"/>
                  </a:lnTo>
                  <a:lnTo>
                    <a:pt x="1039478" y="1209295"/>
                  </a:lnTo>
                  <a:lnTo>
                    <a:pt x="1042908" y="1212319"/>
                  </a:lnTo>
                  <a:lnTo>
                    <a:pt x="1042061" y="1217223"/>
                  </a:lnTo>
                  <a:lnTo>
                    <a:pt x="1038187" y="1220494"/>
                  </a:lnTo>
                  <a:lnTo>
                    <a:pt x="1033676" y="1221085"/>
                  </a:lnTo>
                  <a:close/>
                </a:path>
                <a:path w="2330450" h="1436370" extrusionOk="0">
                  <a:moveTo>
                    <a:pt x="1090027" y="1221097"/>
                  </a:moveTo>
                  <a:lnTo>
                    <a:pt x="1085967" y="1216767"/>
                  </a:lnTo>
                  <a:lnTo>
                    <a:pt x="1085893" y="1211821"/>
                  </a:lnTo>
                  <a:lnTo>
                    <a:pt x="1089205" y="1209147"/>
                  </a:lnTo>
                  <a:lnTo>
                    <a:pt x="1091065" y="1206492"/>
                  </a:lnTo>
                  <a:lnTo>
                    <a:pt x="1094112" y="1206566"/>
                  </a:lnTo>
                  <a:lnTo>
                    <a:pt x="1095848" y="1209295"/>
                  </a:lnTo>
                  <a:lnTo>
                    <a:pt x="1099290" y="1212338"/>
                  </a:lnTo>
                  <a:lnTo>
                    <a:pt x="1098394" y="1217235"/>
                  </a:lnTo>
                  <a:lnTo>
                    <a:pt x="1094538" y="1220469"/>
                  </a:lnTo>
                  <a:lnTo>
                    <a:pt x="1090027" y="1221097"/>
                  </a:lnTo>
                  <a:close/>
                </a:path>
                <a:path w="2330450" h="1436370" extrusionOk="0">
                  <a:moveTo>
                    <a:pt x="835459" y="1227023"/>
                  </a:moveTo>
                  <a:lnTo>
                    <a:pt x="830497" y="1226524"/>
                  </a:lnTo>
                  <a:lnTo>
                    <a:pt x="826944" y="1222884"/>
                  </a:lnTo>
                  <a:lnTo>
                    <a:pt x="826079" y="1218412"/>
                  </a:lnTo>
                  <a:lnTo>
                    <a:pt x="830089" y="1214094"/>
                  </a:lnTo>
                  <a:lnTo>
                    <a:pt x="835027" y="1213681"/>
                  </a:lnTo>
                  <a:lnTo>
                    <a:pt x="837937" y="1216804"/>
                  </a:lnTo>
                  <a:lnTo>
                    <a:pt x="840724" y="1218473"/>
                  </a:lnTo>
                  <a:lnTo>
                    <a:pt x="840879" y="1221504"/>
                  </a:lnTo>
                  <a:lnTo>
                    <a:pt x="838253" y="1223414"/>
                  </a:lnTo>
                  <a:lnTo>
                    <a:pt x="835459" y="1227023"/>
                  </a:lnTo>
                  <a:close/>
                </a:path>
                <a:path w="2330450" h="1436370" extrusionOk="0">
                  <a:moveTo>
                    <a:pt x="890353" y="1229814"/>
                  </a:moveTo>
                  <a:lnTo>
                    <a:pt x="887312" y="1229654"/>
                  </a:lnTo>
                  <a:lnTo>
                    <a:pt x="885644" y="1226869"/>
                  </a:lnTo>
                  <a:lnTo>
                    <a:pt x="882301" y="1223752"/>
                  </a:lnTo>
                  <a:lnTo>
                    <a:pt x="883277" y="1218880"/>
                  </a:lnTo>
                  <a:lnTo>
                    <a:pt x="887263" y="1215720"/>
                  </a:lnTo>
                  <a:lnTo>
                    <a:pt x="891799" y="1215276"/>
                  </a:lnTo>
                  <a:lnTo>
                    <a:pt x="895729" y="1219674"/>
                  </a:lnTo>
                  <a:lnTo>
                    <a:pt x="895667" y="1224615"/>
                  </a:lnTo>
                  <a:lnTo>
                    <a:pt x="892281" y="1227202"/>
                  </a:lnTo>
                  <a:lnTo>
                    <a:pt x="890353" y="1229814"/>
                  </a:lnTo>
                  <a:close/>
                </a:path>
                <a:path w="2330450" h="1436370" extrusionOk="0">
                  <a:moveTo>
                    <a:pt x="947699" y="1230152"/>
                  </a:moveTo>
                  <a:lnTo>
                    <a:pt x="942786" y="1229302"/>
                  </a:lnTo>
                  <a:lnTo>
                    <a:pt x="939505" y="1225446"/>
                  </a:lnTo>
                  <a:lnTo>
                    <a:pt x="938912" y="1220943"/>
                  </a:lnTo>
                  <a:lnTo>
                    <a:pt x="943219" y="1216896"/>
                  </a:lnTo>
                  <a:lnTo>
                    <a:pt x="948187" y="1216810"/>
                  </a:lnTo>
                  <a:lnTo>
                    <a:pt x="950888" y="1220112"/>
                  </a:lnTo>
                  <a:lnTo>
                    <a:pt x="953557" y="1221960"/>
                  </a:lnTo>
                  <a:lnTo>
                    <a:pt x="953483" y="1224997"/>
                  </a:lnTo>
                  <a:lnTo>
                    <a:pt x="950739" y="1226734"/>
                  </a:lnTo>
                  <a:lnTo>
                    <a:pt x="947699" y="1230152"/>
                  </a:lnTo>
                  <a:close/>
                </a:path>
                <a:path w="2330450" h="1436370" extrusionOk="0">
                  <a:moveTo>
                    <a:pt x="573408" y="1232727"/>
                  </a:moveTo>
                  <a:lnTo>
                    <a:pt x="571573" y="1230054"/>
                  </a:lnTo>
                  <a:lnTo>
                    <a:pt x="568038" y="1227171"/>
                  </a:lnTo>
                  <a:lnTo>
                    <a:pt x="568693" y="1222237"/>
                  </a:lnTo>
                  <a:lnTo>
                    <a:pt x="572438" y="1218812"/>
                  </a:lnTo>
                  <a:lnTo>
                    <a:pt x="576943" y="1218073"/>
                  </a:lnTo>
                  <a:lnTo>
                    <a:pt x="581151" y="1222200"/>
                  </a:lnTo>
                  <a:lnTo>
                    <a:pt x="581429" y="1227140"/>
                  </a:lnTo>
                  <a:lnTo>
                    <a:pt x="578216" y="1229949"/>
                  </a:lnTo>
                  <a:lnTo>
                    <a:pt x="576467" y="1232678"/>
                  </a:lnTo>
                  <a:lnTo>
                    <a:pt x="573408" y="1232727"/>
                  </a:lnTo>
                  <a:close/>
                </a:path>
                <a:path w="2330450" h="1436370" extrusionOk="0">
                  <a:moveTo>
                    <a:pt x="1003204" y="1232752"/>
                  </a:moveTo>
                  <a:lnTo>
                    <a:pt x="1000157" y="1232641"/>
                  </a:lnTo>
                  <a:lnTo>
                    <a:pt x="998446" y="1229888"/>
                  </a:lnTo>
                  <a:lnTo>
                    <a:pt x="995047" y="1226826"/>
                  </a:lnTo>
                  <a:lnTo>
                    <a:pt x="995955" y="1221935"/>
                  </a:lnTo>
                  <a:lnTo>
                    <a:pt x="999873" y="1218714"/>
                  </a:lnTo>
                  <a:lnTo>
                    <a:pt x="1004397" y="1218184"/>
                  </a:lnTo>
                  <a:lnTo>
                    <a:pt x="1008401" y="1222514"/>
                  </a:lnTo>
                  <a:lnTo>
                    <a:pt x="1008432" y="1227467"/>
                  </a:lnTo>
                  <a:lnTo>
                    <a:pt x="1005089" y="1230110"/>
                  </a:lnTo>
                  <a:lnTo>
                    <a:pt x="1003204" y="1232752"/>
                  </a:lnTo>
                  <a:close/>
                </a:path>
                <a:path w="2330450" h="1436370" extrusionOk="0">
                  <a:moveTo>
                    <a:pt x="1060303" y="1231668"/>
                  </a:moveTo>
                  <a:lnTo>
                    <a:pt x="1055403" y="1230744"/>
                  </a:lnTo>
                  <a:lnTo>
                    <a:pt x="1052189" y="1226814"/>
                  </a:lnTo>
                  <a:lnTo>
                    <a:pt x="1051689" y="1222299"/>
                  </a:lnTo>
                  <a:lnTo>
                    <a:pt x="1056058" y="1218331"/>
                  </a:lnTo>
                  <a:lnTo>
                    <a:pt x="1061020" y="1218331"/>
                  </a:lnTo>
                  <a:lnTo>
                    <a:pt x="1063659" y="1221676"/>
                  </a:lnTo>
                  <a:lnTo>
                    <a:pt x="1066291" y="1223574"/>
                  </a:lnTo>
                  <a:lnTo>
                    <a:pt x="1066168" y="1226610"/>
                  </a:lnTo>
                  <a:lnTo>
                    <a:pt x="1063393" y="1228298"/>
                  </a:lnTo>
                  <a:lnTo>
                    <a:pt x="1060303" y="1231668"/>
                  </a:lnTo>
                  <a:close/>
                </a:path>
                <a:path w="2330450" h="1436370" extrusionOk="0">
                  <a:moveTo>
                    <a:pt x="1912566" y="1232703"/>
                  </a:moveTo>
                  <a:lnTo>
                    <a:pt x="1910726" y="1229986"/>
                  </a:lnTo>
                  <a:lnTo>
                    <a:pt x="1907474" y="1227276"/>
                  </a:lnTo>
                  <a:lnTo>
                    <a:pt x="1907653" y="1222336"/>
                  </a:lnTo>
                  <a:lnTo>
                    <a:pt x="1911762" y="1218110"/>
                  </a:lnTo>
                  <a:lnTo>
                    <a:pt x="1916273" y="1218757"/>
                  </a:lnTo>
                  <a:lnTo>
                    <a:pt x="1920098" y="1222095"/>
                  </a:lnTo>
                  <a:lnTo>
                    <a:pt x="1920871" y="1227011"/>
                  </a:lnTo>
                  <a:lnTo>
                    <a:pt x="1917382" y="1230011"/>
                  </a:lnTo>
                  <a:lnTo>
                    <a:pt x="1915624" y="1232690"/>
                  </a:lnTo>
                  <a:lnTo>
                    <a:pt x="1912566" y="1232703"/>
                  </a:lnTo>
                  <a:close/>
                </a:path>
                <a:path w="2330450" h="1436370" extrusionOk="0">
                  <a:moveTo>
                    <a:pt x="633709" y="1232955"/>
                  </a:moveTo>
                  <a:lnTo>
                    <a:pt x="628753" y="1232419"/>
                  </a:lnTo>
                  <a:lnTo>
                    <a:pt x="625224" y="1228760"/>
                  </a:lnTo>
                  <a:lnTo>
                    <a:pt x="624390" y="1224288"/>
                  </a:lnTo>
                  <a:lnTo>
                    <a:pt x="628419" y="1219989"/>
                  </a:lnTo>
                  <a:lnTo>
                    <a:pt x="633369" y="1219607"/>
                  </a:lnTo>
                  <a:lnTo>
                    <a:pt x="636255" y="1222748"/>
                  </a:lnTo>
                  <a:lnTo>
                    <a:pt x="639035" y="1224430"/>
                  </a:lnTo>
                  <a:lnTo>
                    <a:pt x="639165" y="1227460"/>
                  </a:lnTo>
                  <a:lnTo>
                    <a:pt x="636526" y="1229364"/>
                  </a:lnTo>
                  <a:lnTo>
                    <a:pt x="633709" y="1232955"/>
                  </a:lnTo>
                  <a:close/>
                </a:path>
                <a:path w="2330450" h="1436370" extrusionOk="0">
                  <a:moveTo>
                    <a:pt x="857397" y="1238967"/>
                  </a:moveTo>
                  <a:lnTo>
                    <a:pt x="852459" y="1238234"/>
                  </a:lnTo>
                  <a:lnTo>
                    <a:pt x="849085" y="1234452"/>
                  </a:lnTo>
                  <a:lnTo>
                    <a:pt x="848406" y="1229955"/>
                  </a:lnTo>
                  <a:lnTo>
                    <a:pt x="852614" y="1225822"/>
                  </a:lnTo>
                  <a:lnTo>
                    <a:pt x="857564" y="1225619"/>
                  </a:lnTo>
                  <a:lnTo>
                    <a:pt x="860338" y="1228859"/>
                  </a:lnTo>
                  <a:lnTo>
                    <a:pt x="863045" y="1230639"/>
                  </a:lnTo>
                  <a:lnTo>
                    <a:pt x="863051" y="1233688"/>
                  </a:lnTo>
                  <a:lnTo>
                    <a:pt x="860351" y="1235481"/>
                  </a:lnTo>
                  <a:lnTo>
                    <a:pt x="857397" y="1238967"/>
                  </a:lnTo>
                  <a:close/>
                </a:path>
                <a:path w="2330450" h="1436370" extrusionOk="0">
                  <a:moveTo>
                    <a:pt x="913853" y="1240409"/>
                  </a:moveTo>
                  <a:lnTo>
                    <a:pt x="908910" y="1239756"/>
                  </a:lnTo>
                  <a:lnTo>
                    <a:pt x="905474" y="1236023"/>
                  </a:lnTo>
                  <a:lnTo>
                    <a:pt x="904732" y="1231532"/>
                  </a:lnTo>
                  <a:lnTo>
                    <a:pt x="908873" y="1227337"/>
                  </a:lnTo>
                  <a:lnTo>
                    <a:pt x="913829" y="1227054"/>
                  </a:lnTo>
                  <a:lnTo>
                    <a:pt x="916647" y="1230257"/>
                  </a:lnTo>
                  <a:lnTo>
                    <a:pt x="919384" y="1232001"/>
                  </a:lnTo>
                  <a:lnTo>
                    <a:pt x="919427" y="1235056"/>
                  </a:lnTo>
                  <a:lnTo>
                    <a:pt x="916752" y="1236885"/>
                  </a:lnTo>
                  <a:lnTo>
                    <a:pt x="913853" y="1240409"/>
                  </a:lnTo>
                  <a:close/>
                </a:path>
                <a:path w="2330450" h="1436370" extrusionOk="0">
                  <a:moveTo>
                    <a:pt x="538747" y="1241900"/>
                  </a:moveTo>
                  <a:lnTo>
                    <a:pt x="534421" y="1237908"/>
                  </a:lnTo>
                  <a:lnTo>
                    <a:pt x="534001" y="1232980"/>
                  </a:lnTo>
                  <a:lnTo>
                    <a:pt x="537134" y="1230079"/>
                  </a:lnTo>
                  <a:lnTo>
                    <a:pt x="538809" y="1227300"/>
                  </a:lnTo>
                  <a:lnTo>
                    <a:pt x="541849" y="1227159"/>
                  </a:lnTo>
                  <a:lnTo>
                    <a:pt x="543771" y="1229770"/>
                  </a:lnTo>
                  <a:lnTo>
                    <a:pt x="547392" y="1232555"/>
                  </a:lnTo>
                  <a:lnTo>
                    <a:pt x="546886" y="1237507"/>
                  </a:lnTo>
                  <a:lnTo>
                    <a:pt x="543234" y="1241049"/>
                  </a:lnTo>
                  <a:lnTo>
                    <a:pt x="538747" y="1241900"/>
                  </a:lnTo>
                  <a:close/>
                </a:path>
                <a:path w="2330450" h="1436370" extrusionOk="0">
                  <a:moveTo>
                    <a:pt x="965496" y="1241801"/>
                  </a:moveTo>
                  <a:lnTo>
                    <a:pt x="961412" y="1237532"/>
                  </a:lnTo>
                  <a:lnTo>
                    <a:pt x="961288" y="1232586"/>
                  </a:lnTo>
                  <a:lnTo>
                    <a:pt x="964588" y="1229875"/>
                  </a:lnTo>
                  <a:lnTo>
                    <a:pt x="966417" y="1227196"/>
                  </a:lnTo>
                  <a:lnTo>
                    <a:pt x="969470" y="1227251"/>
                  </a:lnTo>
                  <a:lnTo>
                    <a:pt x="971225" y="1229974"/>
                  </a:lnTo>
                  <a:lnTo>
                    <a:pt x="974673" y="1232974"/>
                  </a:lnTo>
                  <a:lnTo>
                    <a:pt x="973863" y="1237883"/>
                  </a:lnTo>
                  <a:lnTo>
                    <a:pt x="970007" y="1241179"/>
                  </a:lnTo>
                  <a:lnTo>
                    <a:pt x="965496" y="1241801"/>
                  </a:lnTo>
                  <a:close/>
                </a:path>
                <a:path w="2330450" h="1436370" extrusionOk="0">
                  <a:moveTo>
                    <a:pt x="599665" y="1243279"/>
                  </a:moveTo>
                  <a:lnTo>
                    <a:pt x="594703" y="1242793"/>
                  </a:lnTo>
                  <a:lnTo>
                    <a:pt x="591131" y="1239165"/>
                  </a:lnTo>
                  <a:lnTo>
                    <a:pt x="590260" y="1234692"/>
                  </a:lnTo>
                  <a:lnTo>
                    <a:pt x="594252" y="1230362"/>
                  </a:lnTo>
                  <a:lnTo>
                    <a:pt x="599196" y="1229931"/>
                  </a:lnTo>
                  <a:lnTo>
                    <a:pt x="602113" y="1233042"/>
                  </a:lnTo>
                  <a:lnTo>
                    <a:pt x="604906" y="1234705"/>
                  </a:lnTo>
                  <a:lnTo>
                    <a:pt x="605060" y="1237742"/>
                  </a:lnTo>
                  <a:lnTo>
                    <a:pt x="602446" y="1239657"/>
                  </a:lnTo>
                  <a:lnTo>
                    <a:pt x="599665" y="1243279"/>
                  </a:lnTo>
                  <a:close/>
                </a:path>
                <a:path w="2330450" h="1436370" extrusionOk="0">
                  <a:moveTo>
                    <a:pt x="1026464" y="1243396"/>
                  </a:moveTo>
                  <a:lnTo>
                    <a:pt x="1021533" y="1242663"/>
                  </a:lnTo>
                  <a:lnTo>
                    <a:pt x="1018158" y="1238881"/>
                  </a:lnTo>
                  <a:lnTo>
                    <a:pt x="1017473" y="1234391"/>
                  </a:lnTo>
                  <a:lnTo>
                    <a:pt x="1021687" y="1230257"/>
                  </a:lnTo>
                  <a:lnTo>
                    <a:pt x="1026637" y="1230054"/>
                  </a:lnTo>
                  <a:lnTo>
                    <a:pt x="1029411" y="1233294"/>
                  </a:lnTo>
                  <a:lnTo>
                    <a:pt x="1032118" y="1235081"/>
                  </a:lnTo>
                  <a:lnTo>
                    <a:pt x="1032124" y="1238117"/>
                  </a:lnTo>
                  <a:lnTo>
                    <a:pt x="1029424" y="1239916"/>
                  </a:lnTo>
                  <a:lnTo>
                    <a:pt x="1026464" y="1243396"/>
                  </a:lnTo>
                  <a:close/>
                </a:path>
                <a:path w="2330450" h="1436370" extrusionOk="0">
                  <a:moveTo>
                    <a:pt x="1934231" y="1243353"/>
                  </a:moveTo>
                  <a:lnTo>
                    <a:pt x="1929961" y="1239281"/>
                  </a:lnTo>
                  <a:lnTo>
                    <a:pt x="1929633" y="1234347"/>
                  </a:lnTo>
                  <a:lnTo>
                    <a:pt x="1932816" y="1231501"/>
                  </a:lnTo>
                  <a:lnTo>
                    <a:pt x="1934534" y="1228748"/>
                  </a:lnTo>
                  <a:lnTo>
                    <a:pt x="1937580" y="1228656"/>
                  </a:lnTo>
                  <a:lnTo>
                    <a:pt x="1939453" y="1231298"/>
                  </a:lnTo>
                  <a:lnTo>
                    <a:pt x="1943025" y="1234150"/>
                  </a:lnTo>
                  <a:lnTo>
                    <a:pt x="1942431" y="1239084"/>
                  </a:lnTo>
                  <a:lnTo>
                    <a:pt x="1938724" y="1242565"/>
                  </a:lnTo>
                  <a:lnTo>
                    <a:pt x="1934231" y="1243353"/>
                  </a:lnTo>
                  <a:close/>
                </a:path>
                <a:path w="2330450" h="1436370" extrusionOk="0">
                  <a:moveTo>
                    <a:pt x="655689" y="1244881"/>
                  </a:moveTo>
                  <a:lnTo>
                    <a:pt x="650758" y="1244148"/>
                  </a:lnTo>
                  <a:lnTo>
                    <a:pt x="647384" y="1240366"/>
                  </a:lnTo>
                  <a:lnTo>
                    <a:pt x="646698" y="1235869"/>
                  </a:lnTo>
                  <a:lnTo>
                    <a:pt x="650913" y="1231735"/>
                  </a:lnTo>
                  <a:lnTo>
                    <a:pt x="655862" y="1231532"/>
                  </a:lnTo>
                  <a:lnTo>
                    <a:pt x="658637" y="1234772"/>
                  </a:lnTo>
                  <a:lnTo>
                    <a:pt x="661344" y="1236553"/>
                  </a:lnTo>
                  <a:lnTo>
                    <a:pt x="661350" y="1239602"/>
                  </a:lnTo>
                  <a:lnTo>
                    <a:pt x="658649" y="1241394"/>
                  </a:lnTo>
                  <a:lnTo>
                    <a:pt x="655689" y="1244881"/>
                  </a:lnTo>
                  <a:close/>
                </a:path>
                <a:path w="2330450" h="1436370" extrusionOk="0">
                  <a:moveTo>
                    <a:pt x="874984" y="1250653"/>
                  </a:moveTo>
                  <a:lnTo>
                    <a:pt x="870924" y="1246359"/>
                  </a:lnTo>
                  <a:lnTo>
                    <a:pt x="870837" y="1241407"/>
                  </a:lnTo>
                  <a:lnTo>
                    <a:pt x="874150" y="1238721"/>
                  </a:lnTo>
                  <a:lnTo>
                    <a:pt x="876004" y="1236054"/>
                  </a:lnTo>
                  <a:lnTo>
                    <a:pt x="879050" y="1236128"/>
                  </a:lnTo>
                  <a:lnTo>
                    <a:pt x="880793" y="1238863"/>
                  </a:lnTo>
                  <a:lnTo>
                    <a:pt x="884222" y="1241887"/>
                  </a:lnTo>
                  <a:lnTo>
                    <a:pt x="883370" y="1246791"/>
                  </a:lnTo>
                  <a:lnTo>
                    <a:pt x="879501" y="1250061"/>
                  </a:lnTo>
                  <a:lnTo>
                    <a:pt x="874984" y="1250653"/>
                  </a:lnTo>
                  <a:close/>
                </a:path>
                <a:path w="2330450" h="1436370" extrusionOk="0">
                  <a:moveTo>
                    <a:pt x="935723" y="1252365"/>
                  </a:moveTo>
                  <a:lnTo>
                    <a:pt x="930823" y="1251441"/>
                  </a:lnTo>
                  <a:lnTo>
                    <a:pt x="927609" y="1247511"/>
                  </a:lnTo>
                  <a:lnTo>
                    <a:pt x="927109" y="1242996"/>
                  </a:lnTo>
                  <a:lnTo>
                    <a:pt x="931478" y="1239029"/>
                  </a:lnTo>
                  <a:lnTo>
                    <a:pt x="936434" y="1239029"/>
                  </a:lnTo>
                  <a:lnTo>
                    <a:pt x="939072" y="1242374"/>
                  </a:lnTo>
                  <a:lnTo>
                    <a:pt x="941711" y="1244265"/>
                  </a:lnTo>
                  <a:lnTo>
                    <a:pt x="941594" y="1247308"/>
                  </a:lnTo>
                  <a:lnTo>
                    <a:pt x="938819" y="1248996"/>
                  </a:lnTo>
                  <a:lnTo>
                    <a:pt x="935723" y="1252365"/>
                  </a:lnTo>
                  <a:close/>
                </a:path>
                <a:path w="2330450" h="1436370" extrusionOk="0">
                  <a:moveTo>
                    <a:pt x="560679" y="1253647"/>
                  </a:moveTo>
                  <a:lnTo>
                    <a:pt x="556544" y="1249427"/>
                  </a:lnTo>
                  <a:lnTo>
                    <a:pt x="556371" y="1244481"/>
                  </a:lnTo>
                  <a:lnTo>
                    <a:pt x="559634" y="1241733"/>
                  </a:lnTo>
                  <a:lnTo>
                    <a:pt x="561439" y="1239035"/>
                  </a:lnTo>
                  <a:lnTo>
                    <a:pt x="564491" y="1239054"/>
                  </a:lnTo>
                  <a:lnTo>
                    <a:pt x="566277" y="1241764"/>
                  </a:lnTo>
                  <a:lnTo>
                    <a:pt x="569756" y="1244721"/>
                  </a:lnTo>
                  <a:lnTo>
                    <a:pt x="568996" y="1249643"/>
                  </a:lnTo>
                  <a:lnTo>
                    <a:pt x="565190" y="1252988"/>
                  </a:lnTo>
                  <a:lnTo>
                    <a:pt x="560679" y="1253647"/>
                  </a:lnTo>
                  <a:close/>
                </a:path>
                <a:path w="2330450" h="1436370" extrusionOk="0">
                  <a:moveTo>
                    <a:pt x="992278" y="1253776"/>
                  </a:moveTo>
                  <a:lnTo>
                    <a:pt x="987353" y="1252987"/>
                  </a:lnTo>
                  <a:lnTo>
                    <a:pt x="984023" y="1249162"/>
                  </a:lnTo>
                  <a:lnTo>
                    <a:pt x="983386" y="1244665"/>
                  </a:lnTo>
                  <a:lnTo>
                    <a:pt x="987638" y="1240581"/>
                  </a:lnTo>
                  <a:lnTo>
                    <a:pt x="992600" y="1240427"/>
                  </a:lnTo>
                  <a:lnTo>
                    <a:pt x="995337" y="1243698"/>
                  </a:lnTo>
                  <a:lnTo>
                    <a:pt x="998025" y="1245509"/>
                  </a:lnTo>
                  <a:lnTo>
                    <a:pt x="997995" y="1248558"/>
                  </a:lnTo>
                  <a:lnTo>
                    <a:pt x="995269" y="1250326"/>
                  </a:lnTo>
                  <a:lnTo>
                    <a:pt x="992278" y="1253776"/>
                  </a:lnTo>
                  <a:close/>
                </a:path>
                <a:path w="2330450" h="1436370" extrusionOk="0">
                  <a:moveTo>
                    <a:pt x="1904446" y="1253875"/>
                  </a:moveTo>
                  <a:lnTo>
                    <a:pt x="1899656" y="1252797"/>
                  </a:lnTo>
                  <a:lnTo>
                    <a:pt x="1897630" y="1249039"/>
                  </a:lnTo>
                  <a:lnTo>
                    <a:pt x="1895300" y="1246630"/>
                  </a:lnTo>
                  <a:lnTo>
                    <a:pt x="1897574" y="1244450"/>
                  </a:lnTo>
                  <a:lnTo>
                    <a:pt x="1899817" y="1240563"/>
                  </a:lnTo>
                  <a:lnTo>
                    <a:pt x="1904785" y="1240477"/>
                  </a:lnTo>
                  <a:lnTo>
                    <a:pt x="1907498" y="1243834"/>
                  </a:lnTo>
                  <a:lnTo>
                    <a:pt x="1912059" y="1247031"/>
                  </a:lnTo>
                  <a:lnTo>
                    <a:pt x="1907412" y="1250277"/>
                  </a:lnTo>
                  <a:lnTo>
                    <a:pt x="1904446" y="1253875"/>
                  </a:lnTo>
                  <a:close/>
                </a:path>
                <a:path w="2330450" h="1436370" extrusionOk="0">
                  <a:moveTo>
                    <a:pt x="621226" y="1255346"/>
                  </a:moveTo>
                  <a:lnTo>
                    <a:pt x="616344" y="1254373"/>
                  </a:lnTo>
                  <a:lnTo>
                    <a:pt x="613168" y="1250400"/>
                  </a:lnTo>
                  <a:lnTo>
                    <a:pt x="612729" y="1245879"/>
                  </a:lnTo>
                  <a:lnTo>
                    <a:pt x="617135" y="1241961"/>
                  </a:lnTo>
                  <a:lnTo>
                    <a:pt x="622091" y="1242023"/>
                  </a:lnTo>
                  <a:lnTo>
                    <a:pt x="624693" y="1245392"/>
                  </a:lnTo>
                  <a:lnTo>
                    <a:pt x="627307" y="1247314"/>
                  </a:lnTo>
                  <a:lnTo>
                    <a:pt x="627146" y="1250351"/>
                  </a:lnTo>
                  <a:lnTo>
                    <a:pt x="624353" y="1252008"/>
                  </a:lnTo>
                  <a:lnTo>
                    <a:pt x="621226" y="1255346"/>
                  </a:lnTo>
                  <a:close/>
                </a:path>
                <a:path w="2330450" h="1436370" extrusionOk="0">
                  <a:moveTo>
                    <a:pt x="677905" y="1256720"/>
                  </a:moveTo>
                  <a:lnTo>
                    <a:pt x="672974" y="1255963"/>
                  </a:lnTo>
                  <a:lnTo>
                    <a:pt x="669618" y="1252162"/>
                  </a:lnTo>
                  <a:lnTo>
                    <a:pt x="668957" y="1247665"/>
                  </a:lnTo>
                  <a:lnTo>
                    <a:pt x="673190" y="1243550"/>
                  </a:lnTo>
                  <a:lnTo>
                    <a:pt x="678152" y="1243378"/>
                  </a:lnTo>
                  <a:lnTo>
                    <a:pt x="680902" y="1246630"/>
                  </a:lnTo>
                  <a:lnTo>
                    <a:pt x="683609" y="1248423"/>
                  </a:lnTo>
                  <a:lnTo>
                    <a:pt x="683590" y="1251466"/>
                  </a:lnTo>
                  <a:lnTo>
                    <a:pt x="680877" y="1253252"/>
                  </a:lnTo>
                  <a:lnTo>
                    <a:pt x="677905" y="1256720"/>
                  </a:lnTo>
                  <a:close/>
                </a:path>
                <a:path w="2330450" h="1436370" extrusionOk="0">
                  <a:moveTo>
                    <a:pt x="897200" y="1262474"/>
                  </a:moveTo>
                  <a:lnTo>
                    <a:pt x="893164" y="1258162"/>
                  </a:lnTo>
                  <a:lnTo>
                    <a:pt x="893090" y="1253215"/>
                  </a:lnTo>
                  <a:lnTo>
                    <a:pt x="896415" y="1250542"/>
                  </a:lnTo>
                  <a:lnTo>
                    <a:pt x="898275" y="1247887"/>
                  </a:lnTo>
                  <a:lnTo>
                    <a:pt x="901321" y="1247967"/>
                  </a:lnTo>
                  <a:lnTo>
                    <a:pt x="903058" y="1250702"/>
                  </a:lnTo>
                  <a:lnTo>
                    <a:pt x="906475" y="1253745"/>
                  </a:lnTo>
                  <a:lnTo>
                    <a:pt x="905604" y="1258642"/>
                  </a:lnTo>
                  <a:lnTo>
                    <a:pt x="901717" y="1261901"/>
                  </a:lnTo>
                  <a:lnTo>
                    <a:pt x="897200" y="1262474"/>
                  </a:lnTo>
                  <a:close/>
                </a:path>
                <a:path w="2330450" h="1436370" extrusionOk="0">
                  <a:moveTo>
                    <a:pt x="958315" y="1264081"/>
                  </a:moveTo>
                  <a:lnTo>
                    <a:pt x="953378" y="1263398"/>
                  </a:lnTo>
                  <a:lnTo>
                    <a:pt x="949961" y="1259646"/>
                  </a:lnTo>
                  <a:lnTo>
                    <a:pt x="949238" y="1255156"/>
                  </a:lnTo>
                  <a:lnTo>
                    <a:pt x="953396" y="1250985"/>
                  </a:lnTo>
                  <a:lnTo>
                    <a:pt x="958346" y="1250721"/>
                  </a:lnTo>
                  <a:lnTo>
                    <a:pt x="961152" y="1253936"/>
                  </a:lnTo>
                  <a:lnTo>
                    <a:pt x="963877" y="1255692"/>
                  </a:lnTo>
                  <a:lnTo>
                    <a:pt x="963914" y="1258747"/>
                  </a:lnTo>
                  <a:lnTo>
                    <a:pt x="961232" y="1260564"/>
                  </a:lnTo>
                  <a:lnTo>
                    <a:pt x="958315" y="1264081"/>
                  </a:lnTo>
                  <a:close/>
                </a:path>
                <a:path w="2330450" h="1436370" extrusionOk="0">
                  <a:moveTo>
                    <a:pt x="600629" y="1187285"/>
                  </a:moveTo>
                  <a:lnTo>
                    <a:pt x="595711" y="1186417"/>
                  </a:lnTo>
                  <a:lnTo>
                    <a:pt x="592448" y="1182542"/>
                  </a:lnTo>
                  <a:lnTo>
                    <a:pt x="591873" y="1178039"/>
                  </a:lnTo>
                  <a:lnTo>
                    <a:pt x="596199" y="1174017"/>
                  </a:lnTo>
                  <a:lnTo>
                    <a:pt x="601161" y="1173943"/>
                  </a:lnTo>
                  <a:lnTo>
                    <a:pt x="603843" y="1177251"/>
                  </a:lnTo>
                  <a:lnTo>
                    <a:pt x="606506" y="1179111"/>
                  </a:lnTo>
                  <a:lnTo>
                    <a:pt x="606432" y="1182154"/>
                  </a:lnTo>
                  <a:lnTo>
                    <a:pt x="603682" y="1183885"/>
                  </a:lnTo>
                  <a:lnTo>
                    <a:pt x="600629" y="1187285"/>
                  </a:lnTo>
                  <a:close/>
                </a:path>
                <a:path w="2330450" h="1436370" extrusionOk="0">
                  <a:moveTo>
                    <a:pt x="1027836" y="1187261"/>
                  </a:moveTo>
                  <a:lnTo>
                    <a:pt x="1022917" y="1186454"/>
                  </a:lnTo>
                  <a:lnTo>
                    <a:pt x="1019605" y="1182610"/>
                  </a:lnTo>
                  <a:lnTo>
                    <a:pt x="1018987" y="1178113"/>
                  </a:lnTo>
                  <a:lnTo>
                    <a:pt x="1023269" y="1174042"/>
                  </a:lnTo>
                  <a:lnTo>
                    <a:pt x="1028231" y="1173919"/>
                  </a:lnTo>
                  <a:lnTo>
                    <a:pt x="1030950" y="1177202"/>
                  </a:lnTo>
                  <a:lnTo>
                    <a:pt x="1033638" y="1179031"/>
                  </a:lnTo>
                  <a:lnTo>
                    <a:pt x="1033577" y="1182074"/>
                  </a:lnTo>
                  <a:lnTo>
                    <a:pt x="1030851" y="1183824"/>
                  </a:lnTo>
                  <a:lnTo>
                    <a:pt x="1027836" y="1187261"/>
                  </a:lnTo>
                  <a:close/>
                </a:path>
                <a:path w="2330450" h="1436370" extrusionOk="0">
                  <a:moveTo>
                    <a:pt x="1080010" y="1188659"/>
                  </a:moveTo>
                  <a:lnTo>
                    <a:pt x="1075721" y="1184618"/>
                  </a:lnTo>
                  <a:lnTo>
                    <a:pt x="1075363" y="1179690"/>
                  </a:lnTo>
                  <a:lnTo>
                    <a:pt x="1078521" y="1176820"/>
                  </a:lnTo>
                  <a:lnTo>
                    <a:pt x="1080226" y="1174060"/>
                  </a:lnTo>
                  <a:lnTo>
                    <a:pt x="1083279" y="1173955"/>
                  </a:lnTo>
                  <a:lnTo>
                    <a:pt x="1085164" y="1176586"/>
                  </a:lnTo>
                  <a:lnTo>
                    <a:pt x="1088754" y="1179413"/>
                  </a:lnTo>
                  <a:lnTo>
                    <a:pt x="1088192" y="1184359"/>
                  </a:lnTo>
                  <a:lnTo>
                    <a:pt x="1084503" y="1187852"/>
                  </a:lnTo>
                  <a:lnTo>
                    <a:pt x="1080010" y="1188659"/>
                  </a:lnTo>
                  <a:close/>
                </a:path>
                <a:path w="2330450" h="1436370" extrusionOk="0">
                  <a:moveTo>
                    <a:pt x="764110" y="1191616"/>
                  </a:moveTo>
                  <a:lnTo>
                    <a:pt x="759821" y="1187575"/>
                  </a:lnTo>
                  <a:lnTo>
                    <a:pt x="759463" y="1182641"/>
                  </a:lnTo>
                  <a:lnTo>
                    <a:pt x="762627" y="1179770"/>
                  </a:lnTo>
                  <a:lnTo>
                    <a:pt x="764326" y="1177017"/>
                  </a:lnTo>
                  <a:lnTo>
                    <a:pt x="767373" y="1176912"/>
                  </a:lnTo>
                  <a:lnTo>
                    <a:pt x="769258" y="1179536"/>
                  </a:lnTo>
                  <a:lnTo>
                    <a:pt x="772848" y="1182364"/>
                  </a:lnTo>
                  <a:lnTo>
                    <a:pt x="772286" y="1187310"/>
                  </a:lnTo>
                  <a:lnTo>
                    <a:pt x="768603" y="1190809"/>
                  </a:lnTo>
                  <a:lnTo>
                    <a:pt x="764110" y="1191616"/>
                  </a:lnTo>
                  <a:close/>
                </a:path>
                <a:path w="2330450" h="1436370" extrusionOk="0">
                  <a:moveTo>
                    <a:pt x="820079" y="1192990"/>
                  </a:moveTo>
                  <a:lnTo>
                    <a:pt x="816043" y="1188684"/>
                  </a:lnTo>
                  <a:lnTo>
                    <a:pt x="815969" y="1183731"/>
                  </a:lnTo>
                  <a:lnTo>
                    <a:pt x="819294" y="1181058"/>
                  </a:lnTo>
                  <a:lnTo>
                    <a:pt x="821154" y="1178403"/>
                  </a:lnTo>
                  <a:lnTo>
                    <a:pt x="824200" y="1178483"/>
                  </a:lnTo>
                  <a:lnTo>
                    <a:pt x="825937" y="1181224"/>
                  </a:lnTo>
                  <a:lnTo>
                    <a:pt x="829354" y="1184261"/>
                  </a:lnTo>
                  <a:lnTo>
                    <a:pt x="828483" y="1189158"/>
                  </a:lnTo>
                  <a:lnTo>
                    <a:pt x="824602" y="1192417"/>
                  </a:lnTo>
                  <a:lnTo>
                    <a:pt x="820079" y="1192990"/>
                  </a:lnTo>
                  <a:close/>
                </a:path>
                <a:path w="2330450" h="1436370" extrusionOk="0">
                  <a:moveTo>
                    <a:pt x="881145" y="1194604"/>
                  </a:moveTo>
                  <a:lnTo>
                    <a:pt x="876208" y="1193889"/>
                  </a:lnTo>
                  <a:lnTo>
                    <a:pt x="872815" y="1190119"/>
                  </a:lnTo>
                  <a:lnTo>
                    <a:pt x="872123" y="1185629"/>
                  </a:lnTo>
                  <a:lnTo>
                    <a:pt x="876313" y="1181477"/>
                  </a:lnTo>
                  <a:lnTo>
                    <a:pt x="881269" y="1181261"/>
                  </a:lnTo>
                  <a:lnTo>
                    <a:pt x="884056" y="1184489"/>
                  </a:lnTo>
                  <a:lnTo>
                    <a:pt x="886775" y="1186263"/>
                  </a:lnTo>
                  <a:lnTo>
                    <a:pt x="886781" y="1189300"/>
                  </a:lnTo>
                  <a:lnTo>
                    <a:pt x="884087" y="1191105"/>
                  </a:lnTo>
                  <a:lnTo>
                    <a:pt x="881145" y="1194604"/>
                  </a:lnTo>
                  <a:close/>
                </a:path>
                <a:path w="2330450" h="1436370" extrusionOk="0">
                  <a:moveTo>
                    <a:pt x="936421" y="1197277"/>
                  </a:moveTo>
                  <a:lnTo>
                    <a:pt x="933375" y="1197154"/>
                  </a:lnTo>
                  <a:lnTo>
                    <a:pt x="931682" y="1194394"/>
                  </a:lnTo>
                  <a:lnTo>
                    <a:pt x="928301" y="1191308"/>
                  </a:lnTo>
                  <a:lnTo>
                    <a:pt x="929222" y="1186417"/>
                  </a:lnTo>
                  <a:lnTo>
                    <a:pt x="933165" y="1183220"/>
                  </a:lnTo>
                  <a:lnTo>
                    <a:pt x="937700" y="1182721"/>
                  </a:lnTo>
                  <a:lnTo>
                    <a:pt x="941680" y="1187076"/>
                  </a:lnTo>
                  <a:lnTo>
                    <a:pt x="941680" y="1192016"/>
                  </a:lnTo>
                  <a:lnTo>
                    <a:pt x="938319" y="1194647"/>
                  </a:lnTo>
                  <a:lnTo>
                    <a:pt x="936421" y="1197277"/>
                  </a:lnTo>
                  <a:close/>
                </a:path>
                <a:path w="2330450" h="1436370" extrusionOk="0">
                  <a:moveTo>
                    <a:pt x="2273941" y="1196063"/>
                  </a:moveTo>
                  <a:lnTo>
                    <a:pt x="2269627" y="1192041"/>
                  </a:lnTo>
                  <a:lnTo>
                    <a:pt x="2269244" y="1187113"/>
                  </a:lnTo>
                  <a:lnTo>
                    <a:pt x="2272390" y="1184230"/>
                  </a:lnTo>
                  <a:lnTo>
                    <a:pt x="2274077" y="1181464"/>
                  </a:lnTo>
                  <a:lnTo>
                    <a:pt x="2277123" y="1181341"/>
                  </a:lnTo>
                  <a:lnTo>
                    <a:pt x="2279027" y="1183965"/>
                  </a:lnTo>
                  <a:lnTo>
                    <a:pt x="2282629" y="1186774"/>
                  </a:lnTo>
                  <a:lnTo>
                    <a:pt x="2282098" y="1191720"/>
                  </a:lnTo>
                  <a:lnTo>
                    <a:pt x="2278427" y="1195232"/>
                  </a:lnTo>
                  <a:lnTo>
                    <a:pt x="2273941" y="1196063"/>
                  </a:lnTo>
                  <a:close/>
                </a:path>
                <a:path w="2330450" h="1436370" extrusionOk="0">
                  <a:moveTo>
                    <a:pt x="566351" y="1197689"/>
                  </a:moveTo>
                  <a:lnTo>
                    <a:pt x="561469" y="1196722"/>
                  </a:lnTo>
                  <a:lnTo>
                    <a:pt x="558299" y="1192749"/>
                  </a:lnTo>
                  <a:lnTo>
                    <a:pt x="557854" y="1188222"/>
                  </a:lnTo>
                  <a:lnTo>
                    <a:pt x="562260" y="1184304"/>
                  </a:lnTo>
                  <a:lnTo>
                    <a:pt x="567216" y="1184366"/>
                  </a:lnTo>
                  <a:lnTo>
                    <a:pt x="569818" y="1187741"/>
                  </a:lnTo>
                  <a:lnTo>
                    <a:pt x="572432" y="1189663"/>
                  </a:lnTo>
                  <a:lnTo>
                    <a:pt x="572278" y="1192694"/>
                  </a:lnTo>
                  <a:lnTo>
                    <a:pt x="569484" y="1194357"/>
                  </a:lnTo>
                  <a:lnTo>
                    <a:pt x="566351" y="1197689"/>
                  </a:lnTo>
                  <a:close/>
                </a:path>
                <a:path w="2330450" h="1436370" extrusionOk="0">
                  <a:moveTo>
                    <a:pt x="989535" y="1197529"/>
                  </a:moveTo>
                  <a:lnTo>
                    <a:pt x="985246" y="1193489"/>
                  </a:lnTo>
                  <a:lnTo>
                    <a:pt x="984888" y="1188554"/>
                  </a:lnTo>
                  <a:lnTo>
                    <a:pt x="988052" y="1185684"/>
                  </a:lnTo>
                  <a:lnTo>
                    <a:pt x="989751" y="1182930"/>
                  </a:lnTo>
                  <a:lnTo>
                    <a:pt x="992798" y="1182826"/>
                  </a:lnTo>
                  <a:lnTo>
                    <a:pt x="994682" y="1185450"/>
                  </a:lnTo>
                  <a:lnTo>
                    <a:pt x="998273" y="1188277"/>
                  </a:lnTo>
                  <a:lnTo>
                    <a:pt x="997710" y="1193224"/>
                  </a:lnTo>
                  <a:lnTo>
                    <a:pt x="994027" y="1196722"/>
                  </a:lnTo>
                  <a:lnTo>
                    <a:pt x="989535" y="1197529"/>
                  </a:lnTo>
                  <a:close/>
                </a:path>
                <a:path w="2330450" h="1436370" extrusionOk="0">
                  <a:moveTo>
                    <a:pt x="622783" y="1199143"/>
                  </a:moveTo>
                  <a:lnTo>
                    <a:pt x="617883" y="1198213"/>
                  </a:lnTo>
                  <a:lnTo>
                    <a:pt x="614670" y="1194289"/>
                  </a:lnTo>
                  <a:lnTo>
                    <a:pt x="614175" y="1189768"/>
                  </a:lnTo>
                  <a:lnTo>
                    <a:pt x="618544" y="1185807"/>
                  </a:lnTo>
                  <a:lnTo>
                    <a:pt x="623505" y="1185807"/>
                  </a:lnTo>
                  <a:lnTo>
                    <a:pt x="626139" y="1189152"/>
                  </a:lnTo>
                  <a:lnTo>
                    <a:pt x="628777" y="1191043"/>
                  </a:lnTo>
                  <a:lnTo>
                    <a:pt x="628654" y="1194080"/>
                  </a:lnTo>
                  <a:lnTo>
                    <a:pt x="625879" y="1195768"/>
                  </a:lnTo>
                  <a:lnTo>
                    <a:pt x="622783" y="1199143"/>
                  </a:lnTo>
                  <a:close/>
                </a:path>
                <a:path w="2330450" h="1436370" extrusionOk="0">
                  <a:moveTo>
                    <a:pt x="1045930" y="1199014"/>
                  </a:moveTo>
                  <a:lnTo>
                    <a:pt x="1041616" y="1194998"/>
                  </a:lnTo>
                  <a:lnTo>
                    <a:pt x="1041233" y="1190070"/>
                  </a:lnTo>
                  <a:lnTo>
                    <a:pt x="1044385" y="1187181"/>
                  </a:lnTo>
                  <a:lnTo>
                    <a:pt x="1046072" y="1184415"/>
                  </a:lnTo>
                  <a:lnTo>
                    <a:pt x="1049118" y="1184292"/>
                  </a:lnTo>
                  <a:lnTo>
                    <a:pt x="1051022" y="1186916"/>
                  </a:lnTo>
                  <a:lnTo>
                    <a:pt x="1054624" y="1189725"/>
                  </a:lnTo>
                  <a:lnTo>
                    <a:pt x="1054087" y="1194671"/>
                  </a:lnTo>
                  <a:lnTo>
                    <a:pt x="1050416" y="1198189"/>
                  </a:lnTo>
                  <a:lnTo>
                    <a:pt x="1045930" y="1199014"/>
                  </a:lnTo>
                  <a:close/>
                </a:path>
                <a:path w="2330450" h="1436370" extrusionOk="0">
                  <a:moveTo>
                    <a:pt x="1101867" y="1200381"/>
                  </a:moveTo>
                  <a:lnTo>
                    <a:pt x="1097832" y="1196070"/>
                  </a:lnTo>
                  <a:lnTo>
                    <a:pt x="1097758" y="1191123"/>
                  </a:lnTo>
                  <a:lnTo>
                    <a:pt x="1101082" y="1188450"/>
                  </a:lnTo>
                  <a:lnTo>
                    <a:pt x="1102942" y="1185795"/>
                  </a:lnTo>
                  <a:lnTo>
                    <a:pt x="1105989" y="1185875"/>
                  </a:lnTo>
                  <a:lnTo>
                    <a:pt x="1107725" y="1188610"/>
                  </a:lnTo>
                  <a:lnTo>
                    <a:pt x="1111143" y="1191653"/>
                  </a:lnTo>
                  <a:lnTo>
                    <a:pt x="1110271" y="1196550"/>
                  </a:lnTo>
                  <a:lnTo>
                    <a:pt x="1106384" y="1199809"/>
                  </a:lnTo>
                  <a:lnTo>
                    <a:pt x="1101867" y="1200381"/>
                  </a:lnTo>
                  <a:close/>
                </a:path>
                <a:path w="2330450" h="1436370" extrusionOk="0">
                  <a:moveTo>
                    <a:pt x="786449" y="1203474"/>
                  </a:moveTo>
                  <a:lnTo>
                    <a:pt x="782105" y="1199494"/>
                  </a:lnTo>
                  <a:lnTo>
                    <a:pt x="781672" y="1194567"/>
                  </a:lnTo>
                  <a:lnTo>
                    <a:pt x="784793" y="1191653"/>
                  </a:lnTo>
                  <a:lnTo>
                    <a:pt x="786462" y="1188875"/>
                  </a:lnTo>
                  <a:lnTo>
                    <a:pt x="789496" y="1188721"/>
                  </a:lnTo>
                  <a:lnTo>
                    <a:pt x="791424" y="1191327"/>
                  </a:lnTo>
                  <a:lnTo>
                    <a:pt x="795057" y="1194099"/>
                  </a:lnTo>
                  <a:lnTo>
                    <a:pt x="794569" y="1199045"/>
                  </a:lnTo>
                  <a:lnTo>
                    <a:pt x="790929" y="1202599"/>
                  </a:lnTo>
                  <a:lnTo>
                    <a:pt x="786449" y="1203474"/>
                  </a:lnTo>
                  <a:close/>
                </a:path>
                <a:path w="2330450" h="1436370" extrusionOk="0">
                  <a:moveTo>
                    <a:pt x="846855" y="1205020"/>
                  </a:moveTo>
                  <a:lnTo>
                    <a:pt x="841936" y="1204170"/>
                  </a:lnTo>
                  <a:lnTo>
                    <a:pt x="838654" y="1200314"/>
                  </a:lnTo>
                  <a:lnTo>
                    <a:pt x="838061" y="1195811"/>
                  </a:lnTo>
                  <a:lnTo>
                    <a:pt x="842374" y="1191764"/>
                  </a:lnTo>
                  <a:lnTo>
                    <a:pt x="847337" y="1191678"/>
                  </a:lnTo>
                  <a:lnTo>
                    <a:pt x="850037" y="1194979"/>
                  </a:lnTo>
                  <a:lnTo>
                    <a:pt x="852707" y="1196827"/>
                  </a:lnTo>
                  <a:lnTo>
                    <a:pt x="852633" y="1199864"/>
                  </a:lnTo>
                  <a:lnTo>
                    <a:pt x="849889" y="1201601"/>
                  </a:lnTo>
                  <a:lnTo>
                    <a:pt x="846855" y="1205020"/>
                  </a:lnTo>
                  <a:close/>
                </a:path>
                <a:path w="2330450" h="1436370" extrusionOk="0">
                  <a:moveTo>
                    <a:pt x="903157" y="1206517"/>
                  </a:moveTo>
                  <a:lnTo>
                    <a:pt x="898250" y="1205630"/>
                  </a:lnTo>
                  <a:lnTo>
                    <a:pt x="894994" y="1201737"/>
                  </a:lnTo>
                  <a:lnTo>
                    <a:pt x="894450" y="1197228"/>
                  </a:lnTo>
                  <a:lnTo>
                    <a:pt x="898788" y="1193224"/>
                  </a:lnTo>
                  <a:lnTo>
                    <a:pt x="903756" y="1193181"/>
                  </a:lnTo>
                  <a:lnTo>
                    <a:pt x="906426" y="1196501"/>
                  </a:lnTo>
                  <a:lnTo>
                    <a:pt x="909083" y="1198373"/>
                  </a:lnTo>
                  <a:lnTo>
                    <a:pt x="908978" y="1201410"/>
                  </a:lnTo>
                  <a:lnTo>
                    <a:pt x="906222" y="1203123"/>
                  </a:lnTo>
                  <a:lnTo>
                    <a:pt x="903157" y="1206517"/>
                  </a:lnTo>
                  <a:close/>
                </a:path>
                <a:path w="2330450" h="1436370" extrusionOk="0">
                  <a:moveTo>
                    <a:pt x="528922" y="1209073"/>
                  </a:moveTo>
                  <a:lnTo>
                    <a:pt x="527080" y="1206400"/>
                  </a:lnTo>
                  <a:lnTo>
                    <a:pt x="523546" y="1203517"/>
                  </a:lnTo>
                  <a:lnTo>
                    <a:pt x="524200" y="1198583"/>
                  </a:lnTo>
                  <a:lnTo>
                    <a:pt x="527945" y="1195158"/>
                  </a:lnTo>
                  <a:lnTo>
                    <a:pt x="532444" y="1194419"/>
                  </a:lnTo>
                  <a:lnTo>
                    <a:pt x="536659" y="1198546"/>
                  </a:lnTo>
                  <a:lnTo>
                    <a:pt x="536937" y="1203486"/>
                  </a:lnTo>
                  <a:lnTo>
                    <a:pt x="533729" y="1206295"/>
                  </a:lnTo>
                  <a:lnTo>
                    <a:pt x="531974" y="1209024"/>
                  </a:lnTo>
                  <a:lnTo>
                    <a:pt x="528922" y="1209073"/>
                  </a:lnTo>
                  <a:close/>
                </a:path>
                <a:path w="2330450" h="1436370" extrusionOk="0">
                  <a:moveTo>
                    <a:pt x="956011" y="1209061"/>
                  </a:moveTo>
                  <a:lnTo>
                    <a:pt x="954188" y="1206387"/>
                  </a:lnTo>
                  <a:lnTo>
                    <a:pt x="950665" y="1203480"/>
                  </a:lnTo>
                  <a:lnTo>
                    <a:pt x="951351" y="1198552"/>
                  </a:lnTo>
                  <a:lnTo>
                    <a:pt x="955108" y="1195145"/>
                  </a:lnTo>
                  <a:lnTo>
                    <a:pt x="959613" y="1194425"/>
                  </a:lnTo>
                  <a:lnTo>
                    <a:pt x="963797" y="1198570"/>
                  </a:lnTo>
                  <a:lnTo>
                    <a:pt x="964063" y="1203505"/>
                  </a:lnTo>
                  <a:lnTo>
                    <a:pt x="960837" y="1206307"/>
                  </a:lnTo>
                  <a:lnTo>
                    <a:pt x="959076" y="1209024"/>
                  </a:lnTo>
                  <a:lnTo>
                    <a:pt x="956011" y="1209061"/>
                  </a:lnTo>
                  <a:close/>
                </a:path>
                <a:path w="2330450" h="1436370" extrusionOk="0">
                  <a:moveTo>
                    <a:pt x="585180" y="1210533"/>
                  </a:moveTo>
                  <a:lnTo>
                    <a:pt x="583370" y="1207847"/>
                  </a:lnTo>
                  <a:lnTo>
                    <a:pt x="579866" y="1204915"/>
                  </a:lnTo>
                  <a:lnTo>
                    <a:pt x="580583" y="1199994"/>
                  </a:lnTo>
                  <a:lnTo>
                    <a:pt x="584365" y="1196618"/>
                  </a:lnTo>
                  <a:lnTo>
                    <a:pt x="588876" y="1195922"/>
                  </a:lnTo>
                  <a:lnTo>
                    <a:pt x="593035" y="1200098"/>
                  </a:lnTo>
                  <a:lnTo>
                    <a:pt x="593257" y="1205039"/>
                  </a:lnTo>
                  <a:lnTo>
                    <a:pt x="589999" y="1207847"/>
                  </a:lnTo>
                  <a:lnTo>
                    <a:pt x="588239" y="1210527"/>
                  </a:lnTo>
                  <a:lnTo>
                    <a:pt x="585180" y="1210533"/>
                  </a:lnTo>
                  <a:close/>
                </a:path>
                <a:path w="2330450" h="1436370" extrusionOk="0">
                  <a:moveTo>
                    <a:pt x="1016187" y="1209369"/>
                  </a:moveTo>
                  <a:lnTo>
                    <a:pt x="1011237" y="1208710"/>
                  </a:lnTo>
                  <a:lnTo>
                    <a:pt x="1007808" y="1204977"/>
                  </a:lnTo>
                  <a:lnTo>
                    <a:pt x="1007066" y="1200486"/>
                  </a:lnTo>
                  <a:lnTo>
                    <a:pt x="1011200" y="1196291"/>
                  </a:lnTo>
                  <a:lnTo>
                    <a:pt x="1016162" y="1196008"/>
                  </a:lnTo>
                  <a:lnTo>
                    <a:pt x="1018980" y="1199211"/>
                  </a:lnTo>
                  <a:lnTo>
                    <a:pt x="1021718" y="1200954"/>
                  </a:lnTo>
                  <a:lnTo>
                    <a:pt x="1021761" y="1204010"/>
                  </a:lnTo>
                  <a:lnTo>
                    <a:pt x="1019085" y="1205839"/>
                  </a:lnTo>
                  <a:lnTo>
                    <a:pt x="1016187" y="1209369"/>
                  </a:lnTo>
                  <a:close/>
                </a:path>
                <a:path w="2330450" h="1436370" extrusionOk="0">
                  <a:moveTo>
                    <a:pt x="645122" y="1210946"/>
                  </a:moveTo>
                  <a:lnTo>
                    <a:pt x="640210" y="1210071"/>
                  </a:lnTo>
                  <a:lnTo>
                    <a:pt x="636941" y="1206203"/>
                  </a:lnTo>
                  <a:lnTo>
                    <a:pt x="636366" y="1201700"/>
                  </a:lnTo>
                  <a:lnTo>
                    <a:pt x="640698" y="1197671"/>
                  </a:lnTo>
                  <a:lnTo>
                    <a:pt x="645660" y="1197597"/>
                  </a:lnTo>
                  <a:lnTo>
                    <a:pt x="648342" y="1200911"/>
                  </a:lnTo>
                  <a:lnTo>
                    <a:pt x="651005" y="1202765"/>
                  </a:lnTo>
                  <a:lnTo>
                    <a:pt x="650925" y="1205808"/>
                  </a:lnTo>
                  <a:lnTo>
                    <a:pt x="648175" y="1207539"/>
                  </a:lnTo>
                  <a:lnTo>
                    <a:pt x="645122" y="1210946"/>
                  </a:lnTo>
                  <a:close/>
                </a:path>
                <a:path w="2330450" h="1436370" extrusionOk="0">
                  <a:moveTo>
                    <a:pt x="1068732" y="1212024"/>
                  </a:moveTo>
                  <a:lnTo>
                    <a:pt x="1066903" y="1209344"/>
                  </a:lnTo>
                  <a:lnTo>
                    <a:pt x="1063381" y="1206443"/>
                  </a:lnTo>
                  <a:lnTo>
                    <a:pt x="1064060" y="1201515"/>
                  </a:lnTo>
                  <a:lnTo>
                    <a:pt x="1067824" y="1198108"/>
                  </a:lnTo>
                  <a:lnTo>
                    <a:pt x="1072322" y="1197388"/>
                  </a:lnTo>
                  <a:lnTo>
                    <a:pt x="1076512" y="1201533"/>
                  </a:lnTo>
                  <a:lnTo>
                    <a:pt x="1076778" y="1206468"/>
                  </a:lnTo>
                  <a:lnTo>
                    <a:pt x="1073552" y="1209264"/>
                  </a:lnTo>
                  <a:lnTo>
                    <a:pt x="1071791" y="1211981"/>
                  </a:lnTo>
                  <a:lnTo>
                    <a:pt x="1068732" y="1212024"/>
                  </a:lnTo>
                  <a:close/>
                </a:path>
                <a:path w="2330450" h="1436370" extrusionOk="0">
                  <a:moveTo>
                    <a:pt x="808362" y="1215209"/>
                  </a:moveTo>
                  <a:lnTo>
                    <a:pt x="804234" y="1210989"/>
                  </a:lnTo>
                  <a:lnTo>
                    <a:pt x="804055" y="1206043"/>
                  </a:lnTo>
                  <a:lnTo>
                    <a:pt x="807318" y="1203295"/>
                  </a:lnTo>
                  <a:lnTo>
                    <a:pt x="809122" y="1200597"/>
                  </a:lnTo>
                  <a:lnTo>
                    <a:pt x="812175" y="1200622"/>
                  </a:lnTo>
                  <a:lnTo>
                    <a:pt x="813961" y="1203326"/>
                  </a:lnTo>
                  <a:lnTo>
                    <a:pt x="817440" y="1206283"/>
                  </a:lnTo>
                  <a:lnTo>
                    <a:pt x="816680" y="1211211"/>
                  </a:lnTo>
                  <a:lnTo>
                    <a:pt x="812873" y="1214550"/>
                  </a:lnTo>
                  <a:lnTo>
                    <a:pt x="808362" y="1215209"/>
                  </a:lnTo>
                  <a:close/>
                </a:path>
                <a:path w="2330450" h="1436370" extrusionOk="0">
                  <a:moveTo>
                    <a:pt x="865029" y="1216767"/>
                  </a:moveTo>
                  <a:lnTo>
                    <a:pt x="860703" y="1212775"/>
                  </a:lnTo>
                  <a:lnTo>
                    <a:pt x="860283" y="1207847"/>
                  </a:lnTo>
                  <a:lnTo>
                    <a:pt x="863416" y="1204946"/>
                  </a:lnTo>
                  <a:lnTo>
                    <a:pt x="865090" y="1202174"/>
                  </a:lnTo>
                  <a:lnTo>
                    <a:pt x="868131" y="1202026"/>
                  </a:lnTo>
                  <a:lnTo>
                    <a:pt x="870053" y="1204638"/>
                  </a:lnTo>
                  <a:lnTo>
                    <a:pt x="873674" y="1207428"/>
                  </a:lnTo>
                  <a:lnTo>
                    <a:pt x="873167" y="1212375"/>
                  </a:lnTo>
                  <a:lnTo>
                    <a:pt x="869515" y="1215911"/>
                  </a:lnTo>
                  <a:lnTo>
                    <a:pt x="865029" y="1216767"/>
                  </a:lnTo>
                  <a:close/>
                </a:path>
                <a:path w="2330450" h="1436370" extrusionOk="0">
                  <a:moveTo>
                    <a:pt x="925762" y="1218215"/>
                  </a:moveTo>
                  <a:lnTo>
                    <a:pt x="920812" y="1217592"/>
                  </a:lnTo>
                  <a:lnTo>
                    <a:pt x="917351" y="1213878"/>
                  </a:lnTo>
                  <a:lnTo>
                    <a:pt x="916585" y="1209394"/>
                  </a:lnTo>
                  <a:lnTo>
                    <a:pt x="920694" y="1205174"/>
                  </a:lnTo>
                  <a:lnTo>
                    <a:pt x="925644" y="1204866"/>
                  </a:lnTo>
                  <a:lnTo>
                    <a:pt x="928481" y="1208051"/>
                  </a:lnTo>
                  <a:lnTo>
                    <a:pt x="931231" y="1209775"/>
                  </a:lnTo>
                  <a:lnTo>
                    <a:pt x="931305" y="1212825"/>
                  </a:lnTo>
                  <a:lnTo>
                    <a:pt x="928641" y="1214673"/>
                  </a:lnTo>
                  <a:lnTo>
                    <a:pt x="925762" y="1218215"/>
                  </a:lnTo>
                  <a:close/>
                </a:path>
                <a:path w="2330450" h="1436370" extrusionOk="0">
                  <a:moveTo>
                    <a:pt x="2266569" y="1218184"/>
                  </a:moveTo>
                  <a:lnTo>
                    <a:pt x="2261606" y="1217623"/>
                  </a:lnTo>
                  <a:lnTo>
                    <a:pt x="2258096" y="1213952"/>
                  </a:lnTo>
                  <a:lnTo>
                    <a:pt x="2257287" y="1209474"/>
                  </a:lnTo>
                  <a:lnTo>
                    <a:pt x="2261341" y="1205199"/>
                  </a:lnTo>
                  <a:lnTo>
                    <a:pt x="2266284" y="1204835"/>
                  </a:lnTo>
                  <a:lnTo>
                    <a:pt x="2269164" y="1207989"/>
                  </a:lnTo>
                  <a:lnTo>
                    <a:pt x="2271932" y="1209683"/>
                  </a:lnTo>
                  <a:lnTo>
                    <a:pt x="2272044" y="1212720"/>
                  </a:lnTo>
                  <a:lnTo>
                    <a:pt x="2269405" y="1214611"/>
                  </a:lnTo>
                  <a:lnTo>
                    <a:pt x="2266569" y="1218184"/>
                  </a:lnTo>
                  <a:close/>
                </a:path>
                <a:path w="2330450" h="1436370" extrusionOk="0">
                  <a:moveTo>
                    <a:pt x="555173" y="1219625"/>
                  </a:moveTo>
                  <a:lnTo>
                    <a:pt x="550210" y="1219139"/>
                  </a:lnTo>
                  <a:lnTo>
                    <a:pt x="546638" y="1215517"/>
                  </a:lnTo>
                  <a:lnTo>
                    <a:pt x="545767" y="1211044"/>
                  </a:lnTo>
                  <a:lnTo>
                    <a:pt x="549759" y="1206714"/>
                  </a:lnTo>
                  <a:lnTo>
                    <a:pt x="554697" y="1206283"/>
                  </a:lnTo>
                  <a:lnTo>
                    <a:pt x="557620" y="1209394"/>
                  </a:lnTo>
                  <a:lnTo>
                    <a:pt x="560413" y="1211057"/>
                  </a:lnTo>
                  <a:lnTo>
                    <a:pt x="560567" y="1214087"/>
                  </a:lnTo>
                  <a:lnTo>
                    <a:pt x="557953" y="1216003"/>
                  </a:lnTo>
                  <a:lnTo>
                    <a:pt x="555173" y="1219625"/>
                  </a:lnTo>
                  <a:close/>
                </a:path>
                <a:path w="2330450" h="1436370" extrusionOk="0">
                  <a:moveTo>
                    <a:pt x="977701" y="1219718"/>
                  </a:moveTo>
                  <a:lnTo>
                    <a:pt x="973394" y="1215695"/>
                  </a:lnTo>
                  <a:lnTo>
                    <a:pt x="973011" y="1210767"/>
                  </a:lnTo>
                  <a:lnTo>
                    <a:pt x="976162" y="1207884"/>
                  </a:lnTo>
                  <a:lnTo>
                    <a:pt x="977849" y="1205112"/>
                  </a:lnTo>
                  <a:lnTo>
                    <a:pt x="980896" y="1204995"/>
                  </a:lnTo>
                  <a:lnTo>
                    <a:pt x="982799" y="1207619"/>
                  </a:lnTo>
                  <a:lnTo>
                    <a:pt x="986402" y="1210428"/>
                  </a:lnTo>
                  <a:lnTo>
                    <a:pt x="985864" y="1215375"/>
                  </a:lnTo>
                  <a:lnTo>
                    <a:pt x="982193" y="1218886"/>
                  </a:lnTo>
                  <a:lnTo>
                    <a:pt x="977701" y="1219718"/>
                  </a:lnTo>
                  <a:close/>
                </a:path>
                <a:path w="2330450" h="1436370" extrusionOk="0">
                  <a:moveTo>
                    <a:pt x="1028695" y="704919"/>
                  </a:moveTo>
                  <a:lnTo>
                    <a:pt x="1025636" y="704919"/>
                  </a:lnTo>
                  <a:lnTo>
                    <a:pt x="1023830" y="702221"/>
                  </a:lnTo>
                  <a:lnTo>
                    <a:pt x="1020340" y="699282"/>
                  </a:lnTo>
                  <a:lnTo>
                    <a:pt x="1021081" y="694361"/>
                  </a:lnTo>
                  <a:lnTo>
                    <a:pt x="1024876" y="690997"/>
                  </a:lnTo>
                  <a:lnTo>
                    <a:pt x="1029381" y="690320"/>
                  </a:lnTo>
                  <a:lnTo>
                    <a:pt x="1033533" y="694515"/>
                  </a:lnTo>
                  <a:lnTo>
                    <a:pt x="1033737" y="699455"/>
                  </a:lnTo>
                  <a:lnTo>
                    <a:pt x="1030483" y="702227"/>
                  </a:lnTo>
                  <a:lnTo>
                    <a:pt x="1028695" y="704919"/>
                  </a:lnTo>
                  <a:close/>
                </a:path>
                <a:path w="2330450" h="1436370" extrusionOk="0">
                  <a:moveTo>
                    <a:pt x="169969" y="706416"/>
                  </a:moveTo>
                  <a:lnTo>
                    <a:pt x="168146" y="703736"/>
                  </a:lnTo>
                  <a:lnTo>
                    <a:pt x="164623" y="700835"/>
                  </a:lnTo>
                  <a:lnTo>
                    <a:pt x="165303" y="695907"/>
                  </a:lnTo>
                  <a:lnTo>
                    <a:pt x="169066" y="692500"/>
                  </a:lnTo>
                  <a:lnTo>
                    <a:pt x="173571" y="691780"/>
                  </a:lnTo>
                  <a:lnTo>
                    <a:pt x="177755" y="695925"/>
                  </a:lnTo>
                  <a:lnTo>
                    <a:pt x="178014" y="700859"/>
                  </a:lnTo>
                  <a:lnTo>
                    <a:pt x="174795" y="703662"/>
                  </a:lnTo>
                  <a:lnTo>
                    <a:pt x="173034" y="706379"/>
                  </a:lnTo>
                  <a:lnTo>
                    <a:pt x="169969" y="706416"/>
                  </a:lnTo>
                  <a:close/>
                </a:path>
                <a:path w="2330450" h="1436370" extrusionOk="0">
                  <a:moveTo>
                    <a:pt x="1084731" y="706453"/>
                  </a:moveTo>
                  <a:lnTo>
                    <a:pt x="1081685" y="706336"/>
                  </a:lnTo>
                  <a:lnTo>
                    <a:pt x="1079991" y="703570"/>
                  </a:lnTo>
                  <a:lnTo>
                    <a:pt x="1076605" y="700490"/>
                  </a:lnTo>
                  <a:lnTo>
                    <a:pt x="1077532" y="695599"/>
                  </a:lnTo>
                  <a:lnTo>
                    <a:pt x="1081474" y="692402"/>
                  </a:lnTo>
                  <a:lnTo>
                    <a:pt x="1086010" y="691903"/>
                  </a:lnTo>
                  <a:lnTo>
                    <a:pt x="1089990" y="696258"/>
                  </a:lnTo>
                  <a:lnTo>
                    <a:pt x="1089990" y="701198"/>
                  </a:lnTo>
                  <a:lnTo>
                    <a:pt x="1086628" y="703829"/>
                  </a:lnTo>
                  <a:lnTo>
                    <a:pt x="1084731" y="706453"/>
                  </a:lnTo>
                  <a:close/>
                </a:path>
                <a:path w="2330450" h="1436370" extrusionOk="0">
                  <a:moveTo>
                    <a:pt x="1142214" y="706724"/>
                  </a:moveTo>
                  <a:lnTo>
                    <a:pt x="1137276" y="706040"/>
                  </a:lnTo>
                  <a:lnTo>
                    <a:pt x="1133859" y="702289"/>
                  </a:lnTo>
                  <a:lnTo>
                    <a:pt x="1133136" y="697804"/>
                  </a:lnTo>
                  <a:lnTo>
                    <a:pt x="1137295" y="693628"/>
                  </a:lnTo>
                  <a:lnTo>
                    <a:pt x="1142251" y="693369"/>
                  </a:lnTo>
                  <a:lnTo>
                    <a:pt x="1145056" y="696584"/>
                  </a:lnTo>
                  <a:lnTo>
                    <a:pt x="1147781" y="698334"/>
                  </a:lnTo>
                  <a:lnTo>
                    <a:pt x="1147818" y="701389"/>
                  </a:lnTo>
                  <a:lnTo>
                    <a:pt x="1145130" y="703206"/>
                  </a:lnTo>
                  <a:lnTo>
                    <a:pt x="1142214" y="706724"/>
                  </a:lnTo>
                  <a:close/>
                </a:path>
                <a:path w="2330450" h="1436370" extrusionOk="0">
                  <a:moveTo>
                    <a:pt x="286732" y="708097"/>
                  </a:moveTo>
                  <a:lnTo>
                    <a:pt x="281770" y="707611"/>
                  </a:lnTo>
                  <a:lnTo>
                    <a:pt x="278198" y="703989"/>
                  </a:lnTo>
                  <a:lnTo>
                    <a:pt x="277326" y="699516"/>
                  </a:lnTo>
                  <a:lnTo>
                    <a:pt x="281318" y="695186"/>
                  </a:lnTo>
                  <a:lnTo>
                    <a:pt x="286262" y="694755"/>
                  </a:lnTo>
                  <a:lnTo>
                    <a:pt x="289179" y="697866"/>
                  </a:lnTo>
                  <a:lnTo>
                    <a:pt x="291972" y="699529"/>
                  </a:lnTo>
                  <a:lnTo>
                    <a:pt x="292127" y="702560"/>
                  </a:lnTo>
                  <a:lnTo>
                    <a:pt x="289513" y="704475"/>
                  </a:lnTo>
                  <a:lnTo>
                    <a:pt x="286732" y="708097"/>
                  </a:lnTo>
                  <a:close/>
                </a:path>
                <a:path w="2330450" h="1436370" extrusionOk="0">
                  <a:moveTo>
                    <a:pt x="341656" y="710894"/>
                  </a:moveTo>
                  <a:lnTo>
                    <a:pt x="338615" y="710758"/>
                  </a:lnTo>
                  <a:lnTo>
                    <a:pt x="336928" y="707986"/>
                  </a:lnTo>
                  <a:lnTo>
                    <a:pt x="333567" y="704888"/>
                  </a:lnTo>
                  <a:lnTo>
                    <a:pt x="334512" y="700003"/>
                  </a:lnTo>
                  <a:lnTo>
                    <a:pt x="338473" y="696825"/>
                  </a:lnTo>
                  <a:lnTo>
                    <a:pt x="343009" y="696350"/>
                  </a:lnTo>
                  <a:lnTo>
                    <a:pt x="346964" y="700724"/>
                  </a:lnTo>
                  <a:lnTo>
                    <a:pt x="346933" y="705658"/>
                  </a:lnTo>
                  <a:lnTo>
                    <a:pt x="343565" y="708276"/>
                  </a:lnTo>
                  <a:lnTo>
                    <a:pt x="341656" y="710894"/>
                  </a:lnTo>
                  <a:close/>
                </a:path>
                <a:path w="2330450" h="1436370" extrusionOk="0">
                  <a:moveTo>
                    <a:pt x="821988" y="709674"/>
                  </a:moveTo>
                  <a:lnTo>
                    <a:pt x="817675" y="705652"/>
                  </a:lnTo>
                  <a:lnTo>
                    <a:pt x="817291" y="700724"/>
                  </a:lnTo>
                  <a:lnTo>
                    <a:pt x="820437" y="697841"/>
                  </a:lnTo>
                  <a:lnTo>
                    <a:pt x="822130" y="695069"/>
                  </a:lnTo>
                  <a:lnTo>
                    <a:pt x="825170" y="694952"/>
                  </a:lnTo>
                  <a:lnTo>
                    <a:pt x="827074" y="697576"/>
                  </a:lnTo>
                  <a:lnTo>
                    <a:pt x="830683" y="700385"/>
                  </a:lnTo>
                  <a:lnTo>
                    <a:pt x="830145" y="705325"/>
                  </a:lnTo>
                  <a:lnTo>
                    <a:pt x="826474" y="708843"/>
                  </a:lnTo>
                  <a:lnTo>
                    <a:pt x="821988" y="709674"/>
                  </a:lnTo>
                  <a:close/>
                </a:path>
                <a:path w="2330450" h="1436370" extrusionOk="0">
                  <a:moveTo>
                    <a:pt x="878062" y="711079"/>
                  </a:moveTo>
                  <a:lnTo>
                    <a:pt x="873927" y="706859"/>
                  </a:lnTo>
                  <a:lnTo>
                    <a:pt x="873754" y="701913"/>
                  </a:lnTo>
                  <a:lnTo>
                    <a:pt x="877017" y="699165"/>
                  </a:lnTo>
                  <a:lnTo>
                    <a:pt x="878822" y="696467"/>
                  </a:lnTo>
                  <a:lnTo>
                    <a:pt x="881874" y="696486"/>
                  </a:lnTo>
                  <a:lnTo>
                    <a:pt x="883660" y="699196"/>
                  </a:lnTo>
                  <a:lnTo>
                    <a:pt x="887145" y="702153"/>
                  </a:lnTo>
                  <a:lnTo>
                    <a:pt x="886385" y="707075"/>
                  </a:lnTo>
                  <a:lnTo>
                    <a:pt x="882573" y="710420"/>
                  </a:lnTo>
                  <a:lnTo>
                    <a:pt x="878062" y="711079"/>
                  </a:lnTo>
                  <a:close/>
                </a:path>
                <a:path w="2330450" h="1436370" extrusionOk="0">
                  <a:moveTo>
                    <a:pt x="938652" y="712767"/>
                  </a:moveTo>
                  <a:lnTo>
                    <a:pt x="933758" y="711824"/>
                  </a:lnTo>
                  <a:lnTo>
                    <a:pt x="930563" y="707876"/>
                  </a:lnTo>
                  <a:lnTo>
                    <a:pt x="930093" y="703354"/>
                  </a:lnTo>
                  <a:lnTo>
                    <a:pt x="934481" y="699412"/>
                  </a:lnTo>
                  <a:lnTo>
                    <a:pt x="939437" y="699436"/>
                  </a:lnTo>
                  <a:lnTo>
                    <a:pt x="942057" y="702787"/>
                  </a:lnTo>
                  <a:lnTo>
                    <a:pt x="944683" y="704697"/>
                  </a:lnTo>
                  <a:lnTo>
                    <a:pt x="944541" y="707740"/>
                  </a:lnTo>
                  <a:lnTo>
                    <a:pt x="941760" y="709409"/>
                  </a:lnTo>
                  <a:lnTo>
                    <a:pt x="938652" y="712767"/>
                  </a:lnTo>
                  <a:close/>
                </a:path>
                <a:path w="2330450" h="1436370" extrusionOk="0">
                  <a:moveTo>
                    <a:pt x="995319" y="714134"/>
                  </a:moveTo>
                  <a:lnTo>
                    <a:pt x="990388" y="713401"/>
                  </a:lnTo>
                  <a:lnTo>
                    <a:pt x="987013" y="709619"/>
                  </a:lnTo>
                  <a:lnTo>
                    <a:pt x="986328" y="705128"/>
                  </a:lnTo>
                  <a:lnTo>
                    <a:pt x="990542" y="700995"/>
                  </a:lnTo>
                  <a:lnTo>
                    <a:pt x="995492" y="700792"/>
                  </a:lnTo>
                  <a:lnTo>
                    <a:pt x="998267" y="704032"/>
                  </a:lnTo>
                  <a:lnTo>
                    <a:pt x="1000973" y="705818"/>
                  </a:lnTo>
                  <a:lnTo>
                    <a:pt x="1000979" y="708855"/>
                  </a:lnTo>
                  <a:lnTo>
                    <a:pt x="998279" y="710654"/>
                  </a:lnTo>
                  <a:lnTo>
                    <a:pt x="995319" y="714134"/>
                  </a:lnTo>
                  <a:close/>
                </a:path>
                <a:path w="2330450" h="1436370" extrusionOk="0">
                  <a:moveTo>
                    <a:pt x="139578" y="715619"/>
                  </a:moveTo>
                  <a:lnTo>
                    <a:pt x="134640" y="714886"/>
                  </a:lnTo>
                  <a:lnTo>
                    <a:pt x="131266" y="711103"/>
                  </a:lnTo>
                  <a:lnTo>
                    <a:pt x="130580" y="706607"/>
                  </a:lnTo>
                  <a:lnTo>
                    <a:pt x="134795" y="702473"/>
                  </a:lnTo>
                  <a:lnTo>
                    <a:pt x="139751" y="702270"/>
                  </a:lnTo>
                  <a:lnTo>
                    <a:pt x="142519" y="705510"/>
                  </a:lnTo>
                  <a:lnTo>
                    <a:pt x="145226" y="707290"/>
                  </a:lnTo>
                  <a:lnTo>
                    <a:pt x="145232" y="710340"/>
                  </a:lnTo>
                  <a:lnTo>
                    <a:pt x="142531" y="712132"/>
                  </a:lnTo>
                  <a:lnTo>
                    <a:pt x="139578" y="715619"/>
                  </a:lnTo>
                  <a:close/>
                </a:path>
                <a:path w="2330450" h="1436370" extrusionOk="0">
                  <a:moveTo>
                    <a:pt x="1047406" y="715588"/>
                  </a:moveTo>
                  <a:lnTo>
                    <a:pt x="1043099" y="711565"/>
                  </a:lnTo>
                  <a:lnTo>
                    <a:pt x="1042716" y="706637"/>
                  </a:lnTo>
                  <a:lnTo>
                    <a:pt x="1045868" y="703755"/>
                  </a:lnTo>
                  <a:lnTo>
                    <a:pt x="1047555" y="700983"/>
                  </a:lnTo>
                  <a:lnTo>
                    <a:pt x="1050601" y="700866"/>
                  </a:lnTo>
                  <a:lnTo>
                    <a:pt x="1052505" y="703490"/>
                  </a:lnTo>
                  <a:lnTo>
                    <a:pt x="1056107" y="706299"/>
                  </a:lnTo>
                  <a:lnTo>
                    <a:pt x="1055570" y="711245"/>
                  </a:lnTo>
                  <a:lnTo>
                    <a:pt x="1051899" y="714756"/>
                  </a:lnTo>
                  <a:lnTo>
                    <a:pt x="1047406" y="715588"/>
                  </a:lnTo>
                  <a:close/>
                </a:path>
                <a:path w="2330450" h="1436370" extrusionOk="0">
                  <a:moveTo>
                    <a:pt x="1107799" y="717171"/>
                  </a:moveTo>
                  <a:lnTo>
                    <a:pt x="1102893" y="716272"/>
                  </a:lnTo>
                  <a:lnTo>
                    <a:pt x="1099661" y="712366"/>
                  </a:lnTo>
                  <a:lnTo>
                    <a:pt x="1099129" y="707851"/>
                  </a:lnTo>
                  <a:lnTo>
                    <a:pt x="1103480" y="703865"/>
                  </a:lnTo>
                  <a:lnTo>
                    <a:pt x="1108436" y="703835"/>
                  </a:lnTo>
                  <a:lnTo>
                    <a:pt x="1111093" y="707167"/>
                  </a:lnTo>
                  <a:lnTo>
                    <a:pt x="1113744" y="709046"/>
                  </a:lnTo>
                  <a:lnTo>
                    <a:pt x="1113639" y="712077"/>
                  </a:lnTo>
                  <a:lnTo>
                    <a:pt x="1110877" y="713783"/>
                  </a:lnTo>
                  <a:lnTo>
                    <a:pt x="1107799" y="717171"/>
                  </a:lnTo>
                  <a:close/>
                </a:path>
                <a:path w="2330450" h="1436370" extrusionOk="0">
                  <a:moveTo>
                    <a:pt x="1163243" y="719777"/>
                  </a:moveTo>
                  <a:lnTo>
                    <a:pt x="1160196" y="719616"/>
                  </a:lnTo>
                  <a:lnTo>
                    <a:pt x="1158534" y="716838"/>
                  </a:lnTo>
                  <a:lnTo>
                    <a:pt x="1155185" y="713715"/>
                  </a:lnTo>
                  <a:lnTo>
                    <a:pt x="1156161" y="708849"/>
                  </a:lnTo>
                  <a:lnTo>
                    <a:pt x="1160147" y="705689"/>
                  </a:lnTo>
                  <a:lnTo>
                    <a:pt x="1164689" y="705245"/>
                  </a:lnTo>
                  <a:lnTo>
                    <a:pt x="1168619" y="709637"/>
                  </a:lnTo>
                  <a:lnTo>
                    <a:pt x="1168557" y="714578"/>
                  </a:lnTo>
                  <a:lnTo>
                    <a:pt x="1165171" y="717165"/>
                  </a:lnTo>
                  <a:lnTo>
                    <a:pt x="1163243" y="719777"/>
                  </a:lnTo>
                  <a:close/>
                </a:path>
                <a:path w="2330450" h="1436370" extrusionOk="0">
                  <a:moveTo>
                    <a:pt x="304066" y="719937"/>
                  </a:moveTo>
                  <a:lnTo>
                    <a:pt x="299962" y="715692"/>
                  </a:lnTo>
                  <a:lnTo>
                    <a:pt x="299814" y="710746"/>
                  </a:lnTo>
                  <a:lnTo>
                    <a:pt x="303095" y="708023"/>
                  </a:lnTo>
                  <a:lnTo>
                    <a:pt x="304912" y="705344"/>
                  </a:lnTo>
                  <a:lnTo>
                    <a:pt x="307971" y="705368"/>
                  </a:lnTo>
                  <a:lnTo>
                    <a:pt x="309738" y="708085"/>
                  </a:lnTo>
                  <a:lnTo>
                    <a:pt x="313205" y="711066"/>
                  </a:lnTo>
                  <a:lnTo>
                    <a:pt x="312414" y="715976"/>
                  </a:lnTo>
                  <a:lnTo>
                    <a:pt x="308577" y="719302"/>
                  </a:lnTo>
                  <a:lnTo>
                    <a:pt x="304066" y="719937"/>
                  </a:lnTo>
                  <a:close/>
                </a:path>
                <a:path w="2330450" h="1436370" extrusionOk="0">
                  <a:moveTo>
                    <a:pt x="792400" y="719955"/>
                  </a:moveTo>
                  <a:lnTo>
                    <a:pt x="787438" y="719419"/>
                  </a:lnTo>
                  <a:lnTo>
                    <a:pt x="783916" y="715767"/>
                  </a:lnTo>
                  <a:lnTo>
                    <a:pt x="783081" y="711288"/>
                  </a:lnTo>
                  <a:lnTo>
                    <a:pt x="787110" y="706989"/>
                  </a:lnTo>
                  <a:lnTo>
                    <a:pt x="792054" y="706607"/>
                  </a:lnTo>
                  <a:lnTo>
                    <a:pt x="794946" y="709748"/>
                  </a:lnTo>
                  <a:lnTo>
                    <a:pt x="797727" y="711430"/>
                  </a:lnTo>
                  <a:lnTo>
                    <a:pt x="797850" y="714467"/>
                  </a:lnTo>
                  <a:lnTo>
                    <a:pt x="795218" y="716364"/>
                  </a:lnTo>
                  <a:lnTo>
                    <a:pt x="792400" y="719955"/>
                  </a:lnTo>
                  <a:close/>
                </a:path>
                <a:path w="2330450" h="1436370" extrusionOk="0">
                  <a:moveTo>
                    <a:pt x="361387" y="722696"/>
                  </a:moveTo>
                  <a:lnTo>
                    <a:pt x="359527" y="720048"/>
                  </a:lnTo>
                  <a:lnTo>
                    <a:pt x="355974" y="717177"/>
                  </a:lnTo>
                  <a:lnTo>
                    <a:pt x="356598" y="712243"/>
                  </a:lnTo>
                  <a:lnTo>
                    <a:pt x="360324" y="708787"/>
                  </a:lnTo>
                  <a:lnTo>
                    <a:pt x="364823" y="708023"/>
                  </a:lnTo>
                  <a:lnTo>
                    <a:pt x="369062" y="712120"/>
                  </a:lnTo>
                  <a:lnTo>
                    <a:pt x="369365" y="717054"/>
                  </a:lnTo>
                  <a:lnTo>
                    <a:pt x="366170" y="719881"/>
                  </a:lnTo>
                  <a:lnTo>
                    <a:pt x="364440" y="722622"/>
                  </a:lnTo>
                  <a:lnTo>
                    <a:pt x="361387" y="722696"/>
                  </a:lnTo>
                  <a:close/>
                </a:path>
                <a:path w="2330450" h="1436370" extrusionOk="0">
                  <a:moveTo>
                    <a:pt x="847343" y="722727"/>
                  </a:moveTo>
                  <a:lnTo>
                    <a:pt x="844302" y="722567"/>
                  </a:lnTo>
                  <a:lnTo>
                    <a:pt x="842634" y="719783"/>
                  </a:lnTo>
                  <a:lnTo>
                    <a:pt x="839291" y="716666"/>
                  </a:lnTo>
                  <a:lnTo>
                    <a:pt x="840267" y="711793"/>
                  </a:lnTo>
                  <a:lnTo>
                    <a:pt x="844253" y="708633"/>
                  </a:lnTo>
                  <a:lnTo>
                    <a:pt x="848789" y="708196"/>
                  </a:lnTo>
                  <a:lnTo>
                    <a:pt x="852719" y="712588"/>
                  </a:lnTo>
                  <a:lnTo>
                    <a:pt x="852657" y="717528"/>
                  </a:lnTo>
                  <a:lnTo>
                    <a:pt x="849271" y="720121"/>
                  </a:lnTo>
                  <a:lnTo>
                    <a:pt x="847343" y="722727"/>
                  </a:lnTo>
                  <a:close/>
                </a:path>
                <a:path w="2330450" h="1436370" extrusionOk="0">
                  <a:moveTo>
                    <a:pt x="904992" y="722955"/>
                  </a:moveTo>
                  <a:lnTo>
                    <a:pt x="900042" y="722327"/>
                  </a:lnTo>
                  <a:lnTo>
                    <a:pt x="896588" y="718619"/>
                  </a:lnTo>
                  <a:lnTo>
                    <a:pt x="895815" y="714134"/>
                  </a:lnTo>
                  <a:lnTo>
                    <a:pt x="899931" y="709908"/>
                  </a:lnTo>
                  <a:lnTo>
                    <a:pt x="904881" y="709600"/>
                  </a:lnTo>
                  <a:lnTo>
                    <a:pt x="907717" y="712785"/>
                  </a:lnTo>
                  <a:lnTo>
                    <a:pt x="910467" y="714516"/>
                  </a:lnTo>
                  <a:lnTo>
                    <a:pt x="910535" y="717559"/>
                  </a:lnTo>
                  <a:lnTo>
                    <a:pt x="907872" y="719413"/>
                  </a:lnTo>
                  <a:lnTo>
                    <a:pt x="904992" y="722955"/>
                  </a:lnTo>
                  <a:close/>
                </a:path>
                <a:path w="2330450" h="1436370" extrusionOk="0">
                  <a:moveTo>
                    <a:pt x="961022" y="724557"/>
                  </a:moveTo>
                  <a:lnTo>
                    <a:pt x="956110" y="723682"/>
                  </a:lnTo>
                  <a:lnTo>
                    <a:pt x="952840" y="719813"/>
                  </a:lnTo>
                  <a:lnTo>
                    <a:pt x="952266" y="715311"/>
                  </a:lnTo>
                  <a:lnTo>
                    <a:pt x="956591" y="711288"/>
                  </a:lnTo>
                  <a:lnTo>
                    <a:pt x="961560" y="711208"/>
                  </a:lnTo>
                  <a:lnTo>
                    <a:pt x="964242" y="714522"/>
                  </a:lnTo>
                  <a:lnTo>
                    <a:pt x="966905" y="716376"/>
                  </a:lnTo>
                  <a:lnTo>
                    <a:pt x="966825" y="719419"/>
                  </a:lnTo>
                  <a:lnTo>
                    <a:pt x="964069" y="721150"/>
                  </a:lnTo>
                  <a:lnTo>
                    <a:pt x="961022" y="724557"/>
                  </a:lnTo>
                  <a:close/>
                </a:path>
                <a:path w="2330450" h="1436370" extrusionOk="0">
                  <a:moveTo>
                    <a:pt x="1017411" y="726023"/>
                  </a:moveTo>
                  <a:lnTo>
                    <a:pt x="1012492" y="725173"/>
                  </a:lnTo>
                  <a:lnTo>
                    <a:pt x="1009210" y="721317"/>
                  </a:lnTo>
                  <a:lnTo>
                    <a:pt x="1008617" y="716814"/>
                  </a:lnTo>
                  <a:lnTo>
                    <a:pt x="1012931" y="712767"/>
                  </a:lnTo>
                  <a:lnTo>
                    <a:pt x="1017893" y="712680"/>
                  </a:lnTo>
                  <a:lnTo>
                    <a:pt x="1020587" y="715982"/>
                  </a:lnTo>
                  <a:lnTo>
                    <a:pt x="1023263" y="717830"/>
                  </a:lnTo>
                  <a:lnTo>
                    <a:pt x="1023189" y="720867"/>
                  </a:lnTo>
                  <a:lnTo>
                    <a:pt x="1020445" y="722604"/>
                  </a:lnTo>
                  <a:lnTo>
                    <a:pt x="1017411" y="726023"/>
                  </a:lnTo>
                  <a:close/>
                </a:path>
                <a:path w="2330450" h="1436370" extrusionOk="0">
                  <a:moveTo>
                    <a:pt x="160761" y="728628"/>
                  </a:moveTo>
                  <a:lnTo>
                    <a:pt x="157715" y="728505"/>
                  </a:lnTo>
                  <a:lnTo>
                    <a:pt x="156021" y="725746"/>
                  </a:lnTo>
                  <a:lnTo>
                    <a:pt x="152641" y="722660"/>
                  </a:lnTo>
                  <a:lnTo>
                    <a:pt x="153562" y="717769"/>
                  </a:lnTo>
                  <a:lnTo>
                    <a:pt x="157504" y="714572"/>
                  </a:lnTo>
                  <a:lnTo>
                    <a:pt x="162040" y="714073"/>
                  </a:lnTo>
                  <a:lnTo>
                    <a:pt x="166020" y="718428"/>
                  </a:lnTo>
                  <a:lnTo>
                    <a:pt x="166020" y="723368"/>
                  </a:lnTo>
                  <a:lnTo>
                    <a:pt x="162658" y="725998"/>
                  </a:lnTo>
                  <a:lnTo>
                    <a:pt x="160761" y="728628"/>
                  </a:lnTo>
                  <a:close/>
                </a:path>
                <a:path w="2330450" h="1436370" extrusionOk="0">
                  <a:moveTo>
                    <a:pt x="1074115" y="727372"/>
                  </a:moveTo>
                  <a:lnTo>
                    <a:pt x="1069165" y="726780"/>
                  </a:lnTo>
                  <a:lnTo>
                    <a:pt x="1065679" y="723091"/>
                  </a:lnTo>
                  <a:lnTo>
                    <a:pt x="1064888" y="718606"/>
                  </a:lnTo>
                  <a:lnTo>
                    <a:pt x="1068967" y="714356"/>
                  </a:lnTo>
                  <a:lnTo>
                    <a:pt x="1073911" y="714029"/>
                  </a:lnTo>
                  <a:lnTo>
                    <a:pt x="1076772" y="717196"/>
                  </a:lnTo>
                  <a:lnTo>
                    <a:pt x="1079528" y="718908"/>
                  </a:lnTo>
                  <a:lnTo>
                    <a:pt x="1079627" y="721945"/>
                  </a:lnTo>
                  <a:lnTo>
                    <a:pt x="1076970" y="723817"/>
                  </a:lnTo>
                  <a:lnTo>
                    <a:pt x="1074115" y="727372"/>
                  </a:lnTo>
                  <a:close/>
                </a:path>
                <a:path w="2330450" h="1436370" extrusionOk="0">
                  <a:moveTo>
                    <a:pt x="1125628" y="728782"/>
                  </a:moveTo>
                  <a:lnTo>
                    <a:pt x="1121561" y="724489"/>
                  </a:lnTo>
                  <a:lnTo>
                    <a:pt x="1121481" y="719536"/>
                  </a:lnTo>
                  <a:lnTo>
                    <a:pt x="1124787" y="716844"/>
                  </a:lnTo>
                  <a:lnTo>
                    <a:pt x="1126641" y="714177"/>
                  </a:lnTo>
                  <a:lnTo>
                    <a:pt x="1129694" y="714257"/>
                  </a:lnTo>
                  <a:lnTo>
                    <a:pt x="1131436" y="716992"/>
                  </a:lnTo>
                  <a:lnTo>
                    <a:pt x="1134866" y="720017"/>
                  </a:lnTo>
                  <a:lnTo>
                    <a:pt x="1134013" y="724920"/>
                  </a:lnTo>
                  <a:lnTo>
                    <a:pt x="1130145" y="728191"/>
                  </a:lnTo>
                  <a:lnTo>
                    <a:pt x="1125628" y="728782"/>
                  </a:lnTo>
                  <a:close/>
                </a:path>
                <a:path w="2330450" h="1436370" extrusionOk="0">
                  <a:moveTo>
                    <a:pt x="1182962" y="731554"/>
                  </a:moveTo>
                  <a:lnTo>
                    <a:pt x="1181120" y="728887"/>
                  </a:lnTo>
                  <a:lnTo>
                    <a:pt x="1177585" y="725998"/>
                  </a:lnTo>
                  <a:lnTo>
                    <a:pt x="1178247" y="721070"/>
                  </a:lnTo>
                  <a:lnTo>
                    <a:pt x="1181985" y="717639"/>
                  </a:lnTo>
                  <a:lnTo>
                    <a:pt x="1186490" y="716906"/>
                  </a:lnTo>
                  <a:lnTo>
                    <a:pt x="1190698" y="721027"/>
                  </a:lnTo>
                  <a:lnTo>
                    <a:pt x="1190983" y="725967"/>
                  </a:lnTo>
                  <a:lnTo>
                    <a:pt x="1187769" y="728782"/>
                  </a:lnTo>
                  <a:lnTo>
                    <a:pt x="1186020" y="731505"/>
                  </a:lnTo>
                  <a:lnTo>
                    <a:pt x="1182962" y="731554"/>
                  </a:lnTo>
                  <a:close/>
                </a:path>
                <a:path w="2330450" h="1436370" extrusionOk="0">
                  <a:moveTo>
                    <a:pt x="1070988" y="671162"/>
                  </a:moveTo>
                  <a:lnTo>
                    <a:pt x="1068071" y="668052"/>
                  </a:lnTo>
                  <a:lnTo>
                    <a:pt x="1065278" y="666388"/>
                  </a:lnTo>
                  <a:lnTo>
                    <a:pt x="1065117" y="663364"/>
                  </a:lnTo>
                  <a:lnTo>
                    <a:pt x="1067737" y="661442"/>
                  </a:lnTo>
                  <a:lnTo>
                    <a:pt x="1070518" y="657826"/>
                  </a:lnTo>
                  <a:lnTo>
                    <a:pt x="1075480" y="658307"/>
                  </a:lnTo>
                  <a:lnTo>
                    <a:pt x="1079052" y="661929"/>
                  </a:lnTo>
                  <a:lnTo>
                    <a:pt x="1079923" y="666401"/>
                  </a:lnTo>
                  <a:lnTo>
                    <a:pt x="1075931" y="670731"/>
                  </a:lnTo>
                  <a:lnTo>
                    <a:pt x="1070988" y="671162"/>
                  </a:lnTo>
                  <a:close/>
                </a:path>
                <a:path w="2330450" h="1436370" extrusionOk="0">
                  <a:moveTo>
                    <a:pt x="1130615" y="673940"/>
                  </a:moveTo>
                  <a:lnTo>
                    <a:pt x="1127574" y="673780"/>
                  </a:lnTo>
                  <a:lnTo>
                    <a:pt x="1125906" y="670996"/>
                  </a:lnTo>
                  <a:lnTo>
                    <a:pt x="1122563" y="667879"/>
                  </a:lnTo>
                  <a:lnTo>
                    <a:pt x="1123539" y="663007"/>
                  </a:lnTo>
                  <a:lnTo>
                    <a:pt x="1127525" y="659847"/>
                  </a:lnTo>
                  <a:lnTo>
                    <a:pt x="1132061" y="659409"/>
                  </a:lnTo>
                  <a:lnTo>
                    <a:pt x="1135991" y="663801"/>
                  </a:lnTo>
                  <a:lnTo>
                    <a:pt x="1135929" y="668742"/>
                  </a:lnTo>
                  <a:lnTo>
                    <a:pt x="1132542" y="671335"/>
                  </a:lnTo>
                  <a:lnTo>
                    <a:pt x="1130615" y="673940"/>
                  </a:lnTo>
                  <a:close/>
                </a:path>
                <a:path w="2330450" h="1436370" extrusionOk="0">
                  <a:moveTo>
                    <a:pt x="276121" y="674187"/>
                  </a:moveTo>
                  <a:lnTo>
                    <a:pt x="271178" y="673534"/>
                  </a:lnTo>
                  <a:lnTo>
                    <a:pt x="267748" y="669801"/>
                  </a:lnTo>
                  <a:lnTo>
                    <a:pt x="267007" y="665310"/>
                  </a:lnTo>
                  <a:lnTo>
                    <a:pt x="271141" y="661115"/>
                  </a:lnTo>
                  <a:lnTo>
                    <a:pt x="276091" y="660832"/>
                  </a:lnTo>
                  <a:lnTo>
                    <a:pt x="278908" y="664035"/>
                  </a:lnTo>
                  <a:lnTo>
                    <a:pt x="281646" y="665779"/>
                  </a:lnTo>
                  <a:lnTo>
                    <a:pt x="281702" y="668834"/>
                  </a:lnTo>
                  <a:lnTo>
                    <a:pt x="279026" y="670663"/>
                  </a:lnTo>
                  <a:lnTo>
                    <a:pt x="276121" y="674187"/>
                  </a:lnTo>
                  <a:close/>
                </a:path>
                <a:path w="2330450" h="1436370" extrusionOk="0">
                  <a:moveTo>
                    <a:pt x="332300" y="675727"/>
                  </a:moveTo>
                  <a:lnTo>
                    <a:pt x="327375" y="674938"/>
                  </a:lnTo>
                  <a:lnTo>
                    <a:pt x="324044" y="671113"/>
                  </a:lnTo>
                  <a:lnTo>
                    <a:pt x="323401" y="666616"/>
                  </a:lnTo>
                  <a:lnTo>
                    <a:pt x="327659" y="662526"/>
                  </a:lnTo>
                  <a:lnTo>
                    <a:pt x="332621" y="662378"/>
                  </a:lnTo>
                  <a:lnTo>
                    <a:pt x="335353" y="665649"/>
                  </a:lnTo>
                  <a:lnTo>
                    <a:pt x="338047" y="667460"/>
                  </a:lnTo>
                  <a:lnTo>
                    <a:pt x="338016" y="670509"/>
                  </a:lnTo>
                  <a:lnTo>
                    <a:pt x="335291" y="672271"/>
                  </a:lnTo>
                  <a:lnTo>
                    <a:pt x="332300" y="675727"/>
                  </a:lnTo>
                  <a:close/>
                </a:path>
                <a:path w="2330450" h="1436370" extrusionOk="0">
                  <a:moveTo>
                    <a:pt x="867538" y="677033"/>
                  </a:moveTo>
                  <a:lnTo>
                    <a:pt x="863502" y="672721"/>
                  </a:lnTo>
                  <a:lnTo>
                    <a:pt x="863428" y="667774"/>
                  </a:lnTo>
                  <a:lnTo>
                    <a:pt x="866753" y="665101"/>
                  </a:lnTo>
                  <a:lnTo>
                    <a:pt x="868613" y="662446"/>
                  </a:lnTo>
                  <a:lnTo>
                    <a:pt x="871666" y="662526"/>
                  </a:lnTo>
                  <a:lnTo>
                    <a:pt x="873396" y="665267"/>
                  </a:lnTo>
                  <a:lnTo>
                    <a:pt x="876819" y="668304"/>
                  </a:lnTo>
                  <a:lnTo>
                    <a:pt x="875942" y="673201"/>
                  </a:lnTo>
                  <a:lnTo>
                    <a:pt x="872061" y="676460"/>
                  </a:lnTo>
                  <a:lnTo>
                    <a:pt x="867538" y="677033"/>
                  </a:lnTo>
                  <a:close/>
                </a:path>
                <a:path w="2330450" h="1436370" extrusionOk="0">
                  <a:moveTo>
                    <a:pt x="928499" y="678690"/>
                  </a:moveTo>
                  <a:lnTo>
                    <a:pt x="923580" y="677907"/>
                  </a:lnTo>
                  <a:lnTo>
                    <a:pt x="920249" y="674076"/>
                  </a:lnTo>
                  <a:lnTo>
                    <a:pt x="919607" y="669585"/>
                  </a:lnTo>
                  <a:lnTo>
                    <a:pt x="923864" y="665495"/>
                  </a:lnTo>
                  <a:lnTo>
                    <a:pt x="928827" y="665341"/>
                  </a:lnTo>
                  <a:lnTo>
                    <a:pt x="931558" y="668606"/>
                  </a:lnTo>
                  <a:lnTo>
                    <a:pt x="934252" y="670423"/>
                  </a:lnTo>
                  <a:lnTo>
                    <a:pt x="934221" y="673472"/>
                  </a:lnTo>
                  <a:lnTo>
                    <a:pt x="931496" y="675240"/>
                  </a:lnTo>
                  <a:lnTo>
                    <a:pt x="928499" y="678690"/>
                  </a:lnTo>
                  <a:close/>
                </a:path>
                <a:path w="2330450" h="1436370" extrusionOk="0">
                  <a:moveTo>
                    <a:pt x="984721" y="680205"/>
                  </a:moveTo>
                  <a:lnTo>
                    <a:pt x="979814" y="679318"/>
                  </a:lnTo>
                  <a:lnTo>
                    <a:pt x="976564" y="675431"/>
                  </a:lnTo>
                  <a:lnTo>
                    <a:pt x="976014" y="670922"/>
                  </a:lnTo>
                  <a:lnTo>
                    <a:pt x="980358" y="666912"/>
                  </a:lnTo>
                  <a:lnTo>
                    <a:pt x="985326" y="666869"/>
                  </a:lnTo>
                  <a:lnTo>
                    <a:pt x="987996" y="670195"/>
                  </a:lnTo>
                  <a:lnTo>
                    <a:pt x="990653" y="672062"/>
                  </a:lnTo>
                  <a:lnTo>
                    <a:pt x="990542" y="675098"/>
                  </a:lnTo>
                  <a:lnTo>
                    <a:pt x="987786" y="676817"/>
                  </a:lnTo>
                  <a:lnTo>
                    <a:pt x="984721" y="680205"/>
                  </a:lnTo>
                  <a:close/>
                </a:path>
                <a:path w="2330450" h="1436370" extrusionOk="0">
                  <a:moveTo>
                    <a:pt x="129418" y="681530"/>
                  </a:moveTo>
                  <a:lnTo>
                    <a:pt x="124462" y="680969"/>
                  </a:lnTo>
                  <a:lnTo>
                    <a:pt x="120959" y="677298"/>
                  </a:lnTo>
                  <a:lnTo>
                    <a:pt x="120143" y="672819"/>
                  </a:lnTo>
                  <a:lnTo>
                    <a:pt x="124197" y="668544"/>
                  </a:lnTo>
                  <a:lnTo>
                    <a:pt x="129140" y="668187"/>
                  </a:lnTo>
                  <a:lnTo>
                    <a:pt x="132020" y="671335"/>
                  </a:lnTo>
                  <a:lnTo>
                    <a:pt x="134788" y="673029"/>
                  </a:lnTo>
                  <a:lnTo>
                    <a:pt x="134900" y="676072"/>
                  </a:lnTo>
                  <a:lnTo>
                    <a:pt x="132255" y="677957"/>
                  </a:lnTo>
                  <a:lnTo>
                    <a:pt x="129418" y="681530"/>
                  </a:lnTo>
                  <a:close/>
                </a:path>
                <a:path w="2330450" h="1436370" extrusionOk="0">
                  <a:moveTo>
                    <a:pt x="1036963" y="681560"/>
                  </a:moveTo>
                  <a:lnTo>
                    <a:pt x="1032699" y="677495"/>
                  </a:lnTo>
                  <a:lnTo>
                    <a:pt x="1032365" y="672561"/>
                  </a:lnTo>
                  <a:lnTo>
                    <a:pt x="1035542" y="669709"/>
                  </a:lnTo>
                  <a:lnTo>
                    <a:pt x="1037260" y="666961"/>
                  </a:lnTo>
                  <a:lnTo>
                    <a:pt x="1040318" y="666869"/>
                  </a:lnTo>
                  <a:lnTo>
                    <a:pt x="1042191" y="669512"/>
                  </a:lnTo>
                  <a:lnTo>
                    <a:pt x="1045757" y="672357"/>
                  </a:lnTo>
                  <a:lnTo>
                    <a:pt x="1045169" y="677298"/>
                  </a:lnTo>
                  <a:lnTo>
                    <a:pt x="1041456" y="680772"/>
                  </a:lnTo>
                  <a:lnTo>
                    <a:pt x="1036963" y="681560"/>
                  </a:lnTo>
                  <a:close/>
                </a:path>
                <a:path w="2330450" h="1436370" extrusionOk="0">
                  <a:moveTo>
                    <a:pt x="1096503" y="684289"/>
                  </a:moveTo>
                  <a:lnTo>
                    <a:pt x="1093463" y="684129"/>
                  </a:lnTo>
                  <a:lnTo>
                    <a:pt x="1091794" y="681351"/>
                  </a:lnTo>
                  <a:lnTo>
                    <a:pt x="1088451" y="678228"/>
                  </a:lnTo>
                  <a:lnTo>
                    <a:pt x="1089428" y="673361"/>
                  </a:lnTo>
                  <a:lnTo>
                    <a:pt x="1093414" y="670201"/>
                  </a:lnTo>
                  <a:lnTo>
                    <a:pt x="1097949" y="669758"/>
                  </a:lnTo>
                  <a:lnTo>
                    <a:pt x="1101879" y="674150"/>
                  </a:lnTo>
                  <a:lnTo>
                    <a:pt x="1101818" y="679090"/>
                  </a:lnTo>
                  <a:lnTo>
                    <a:pt x="1098431" y="681683"/>
                  </a:lnTo>
                  <a:lnTo>
                    <a:pt x="1096503" y="684289"/>
                  </a:lnTo>
                  <a:close/>
                </a:path>
                <a:path w="2330450" h="1436370" extrusionOk="0">
                  <a:moveTo>
                    <a:pt x="1154276" y="684585"/>
                  </a:moveTo>
                  <a:lnTo>
                    <a:pt x="1149425" y="683759"/>
                  </a:lnTo>
                  <a:lnTo>
                    <a:pt x="1145940" y="680396"/>
                  </a:lnTo>
                  <a:lnTo>
                    <a:pt x="1144895" y="676004"/>
                  </a:lnTo>
                  <a:lnTo>
                    <a:pt x="1149079" y="671470"/>
                  </a:lnTo>
                  <a:lnTo>
                    <a:pt x="1154029" y="671261"/>
                  </a:lnTo>
                  <a:lnTo>
                    <a:pt x="1156859" y="674538"/>
                  </a:lnTo>
                  <a:lnTo>
                    <a:pt x="1161512" y="677569"/>
                  </a:lnTo>
                  <a:lnTo>
                    <a:pt x="1157069" y="680913"/>
                  </a:lnTo>
                  <a:lnTo>
                    <a:pt x="1154276" y="684585"/>
                  </a:lnTo>
                  <a:close/>
                </a:path>
                <a:path w="2330450" h="1436370" extrusionOk="0">
                  <a:moveTo>
                    <a:pt x="294549" y="687197"/>
                  </a:moveTo>
                  <a:lnTo>
                    <a:pt x="292726" y="684517"/>
                  </a:lnTo>
                  <a:lnTo>
                    <a:pt x="289204" y="681616"/>
                  </a:lnTo>
                  <a:lnTo>
                    <a:pt x="289883" y="676688"/>
                  </a:lnTo>
                  <a:lnTo>
                    <a:pt x="293647" y="673281"/>
                  </a:lnTo>
                  <a:lnTo>
                    <a:pt x="298145" y="672561"/>
                  </a:lnTo>
                  <a:lnTo>
                    <a:pt x="302335" y="676706"/>
                  </a:lnTo>
                  <a:lnTo>
                    <a:pt x="302595" y="681640"/>
                  </a:lnTo>
                  <a:lnTo>
                    <a:pt x="299375" y="684443"/>
                  </a:lnTo>
                  <a:lnTo>
                    <a:pt x="297614" y="687160"/>
                  </a:lnTo>
                  <a:lnTo>
                    <a:pt x="294549" y="687197"/>
                  </a:lnTo>
                  <a:close/>
                </a:path>
                <a:path w="2330450" h="1436370" extrusionOk="0">
                  <a:moveTo>
                    <a:pt x="350079" y="687431"/>
                  </a:moveTo>
                  <a:lnTo>
                    <a:pt x="345951" y="683211"/>
                  </a:lnTo>
                  <a:lnTo>
                    <a:pt x="345771" y="678271"/>
                  </a:lnTo>
                  <a:lnTo>
                    <a:pt x="349028" y="675524"/>
                  </a:lnTo>
                  <a:lnTo>
                    <a:pt x="350832" y="672832"/>
                  </a:lnTo>
                  <a:lnTo>
                    <a:pt x="353891" y="672838"/>
                  </a:lnTo>
                  <a:lnTo>
                    <a:pt x="355677" y="675548"/>
                  </a:lnTo>
                  <a:lnTo>
                    <a:pt x="359163" y="678505"/>
                  </a:lnTo>
                  <a:lnTo>
                    <a:pt x="358402" y="683427"/>
                  </a:lnTo>
                  <a:lnTo>
                    <a:pt x="354590" y="686772"/>
                  </a:lnTo>
                  <a:lnTo>
                    <a:pt x="350079" y="687431"/>
                  </a:lnTo>
                  <a:close/>
                </a:path>
                <a:path w="2330450" h="1436370" extrusionOk="0">
                  <a:moveTo>
                    <a:pt x="833525" y="687412"/>
                  </a:moveTo>
                  <a:lnTo>
                    <a:pt x="829428" y="683174"/>
                  </a:lnTo>
                  <a:lnTo>
                    <a:pt x="829274" y="678228"/>
                  </a:lnTo>
                  <a:lnTo>
                    <a:pt x="832555" y="675505"/>
                  </a:lnTo>
                  <a:lnTo>
                    <a:pt x="834372" y="672819"/>
                  </a:lnTo>
                  <a:lnTo>
                    <a:pt x="837431" y="672844"/>
                  </a:lnTo>
                  <a:lnTo>
                    <a:pt x="839198" y="675560"/>
                  </a:lnTo>
                  <a:lnTo>
                    <a:pt x="842665" y="678548"/>
                  </a:lnTo>
                  <a:lnTo>
                    <a:pt x="841868" y="683458"/>
                  </a:lnTo>
                  <a:lnTo>
                    <a:pt x="838036" y="686778"/>
                  </a:lnTo>
                  <a:lnTo>
                    <a:pt x="833525" y="687412"/>
                  </a:lnTo>
                  <a:close/>
                </a:path>
                <a:path w="2330450" h="1436370" extrusionOk="0">
                  <a:moveTo>
                    <a:pt x="894159" y="689119"/>
                  </a:moveTo>
                  <a:lnTo>
                    <a:pt x="889265" y="688176"/>
                  </a:lnTo>
                  <a:lnTo>
                    <a:pt x="886076" y="684221"/>
                  </a:lnTo>
                  <a:lnTo>
                    <a:pt x="885607" y="679706"/>
                  </a:lnTo>
                  <a:lnTo>
                    <a:pt x="889988" y="675758"/>
                  </a:lnTo>
                  <a:lnTo>
                    <a:pt x="894944" y="675788"/>
                  </a:lnTo>
                  <a:lnTo>
                    <a:pt x="897564" y="679140"/>
                  </a:lnTo>
                  <a:lnTo>
                    <a:pt x="900190" y="681049"/>
                  </a:lnTo>
                  <a:lnTo>
                    <a:pt x="900048" y="684086"/>
                  </a:lnTo>
                  <a:lnTo>
                    <a:pt x="897268" y="685762"/>
                  </a:lnTo>
                  <a:lnTo>
                    <a:pt x="894159" y="689119"/>
                  </a:lnTo>
                  <a:close/>
                </a:path>
                <a:path w="2330450" h="1436370" extrusionOk="0">
                  <a:moveTo>
                    <a:pt x="951098" y="690388"/>
                  </a:moveTo>
                  <a:lnTo>
                    <a:pt x="946136" y="689852"/>
                  </a:lnTo>
                  <a:lnTo>
                    <a:pt x="942613" y="686199"/>
                  </a:lnTo>
                  <a:lnTo>
                    <a:pt x="941773" y="681720"/>
                  </a:lnTo>
                  <a:lnTo>
                    <a:pt x="945808" y="677421"/>
                  </a:lnTo>
                  <a:lnTo>
                    <a:pt x="950752" y="677039"/>
                  </a:lnTo>
                  <a:lnTo>
                    <a:pt x="953638" y="680180"/>
                  </a:lnTo>
                  <a:lnTo>
                    <a:pt x="956418" y="681862"/>
                  </a:lnTo>
                  <a:lnTo>
                    <a:pt x="956548" y="684899"/>
                  </a:lnTo>
                  <a:lnTo>
                    <a:pt x="953909" y="686796"/>
                  </a:lnTo>
                  <a:lnTo>
                    <a:pt x="951098" y="690388"/>
                  </a:lnTo>
                  <a:close/>
                </a:path>
                <a:path w="2330450" h="1436370" extrusionOk="0">
                  <a:moveTo>
                    <a:pt x="1007252" y="691946"/>
                  </a:moveTo>
                  <a:lnTo>
                    <a:pt x="1002314" y="691262"/>
                  </a:lnTo>
                  <a:lnTo>
                    <a:pt x="998897" y="687511"/>
                  </a:lnTo>
                  <a:lnTo>
                    <a:pt x="998174" y="683020"/>
                  </a:lnTo>
                  <a:lnTo>
                    <a:pt x="1002333" y="678850"/>
                  </a:lnTo>
                  <a:lnTo>
                    <a:pt x="1007283" y="678585"/>
                  </a:lnTo>
                  <a:lnTo>
                    <a:pt x="1010094" y="681801"/>
                  </a:lnTo>
                  <a:lnTo>
                    <a:pt x="1012819" y="683556"/>
                  </a:lnTo>
                  <a:lnTo>
                    <a:pt x="1012856" y="686612"/>
                  </a:lnTo>
                  <a:lnTo>
                    <a:pt x="1010168" y="688429"/>
                  </a:lnTo>
                  <a:lnTo>
                    <a:pt x="1007252" y="691946"/>
                  </a:lnTo>
                  <a:close/>
                </a:path>
                <a:path w="2330450" h="1436370" extrusionOk="0">
                  <a:moveTo>
                    <a:pt x="146900" y="693338"/>
                  </a:moveTo>
                  <a:lnTo>
                    <a:pt x="142772" y="689125"/>
                  </a:lnTo>
                  <a:lnTo>
                    <a:pt x="142587" y="684178"/>
                  </a:lnTo>
                  <a:lnTo>
                    <a:pt x="145850" y="681431"/>
                  </a:lnTo>
                  <a:lnTo>
                    <a:pt x="147654" y="678739"/>
                  </a:lnTo>
                  <a:lnTo>
                    <a:pt x="150713" y="678745"/>
                  </a:lnTo>
                  <a:lnTo>
                    <a:pt x="152499" y="681456"/>
                  </a:lnTo>
                  <a:lnTo>
                    <a:pt x="155978" y="684413"/>
                  </a:lnTo>
                  <a:lnTo>
                    <a:pt x="155218" y="689334"/>
                  </a:lnTo>
                  <a:lnTo>
                    <a:pt x="151411" y="692679"/>
                  </a:lnTo>
                  <a:lnTo>
                    <a:pt x="146900" y="693338"/>
                  </a:lnTo>
                  <a:close/>
                </a:path>
                <a:path w="2330450" h="1436370" extrusionOk="0">
                  <a:moveTo>
                    <a:pt x="1059827" y="694589"/>
                  </a:moveTo>
                  <a:lnTo>
                    <a:pt x="1058004" y="691909"/>
                  </a:lnTo>
                  <a:lnTo>
                    <a:pt x="1054482" y="689008"/>
                  </a:lnTo>
                  <a:lnTo>
                    <a:pt x="1055162" y="684080"/>
                  </a:lnTo>
                  <a:lnTo>
                    <a:pt x="1058925" y="680673"/>
                  </a:lnTo>
                  <a:lnTo>
                    <a:pt x="1063424" y="679953"/>
                  </a:lnTo>
                  <a:lnTo>
                    <a:pt x="1067614" y="684098"/>
                  </a:lnTo>
                  <a:lnTo>
                    <a:pt x="1067873" y="689032"/>
                  </a:lnTo>
                  <a:lnTo>
                    <a:pt x="1064654" y="691835"/>
                  </a:lnTo>
                  <a:lnTo>
                    <a:pt x="1062893" y="694545"/>
                  </a:lnTo>
                  <a:lnTo>
                    <a:pt x="1059827" y="694589"/>
                  </a:lnTo>
                  <a:close/>
                </a:path>
                <a:path w="2330450" h="1436370" extrusionOk="0">
                  <a:moveTo>
                    <a:pt x="1116191" y="696067"/>
                  </a:moveTo>
                  <a:lnTo>
                    <a:pt x="1114368" y="693387"/>
                  </a:lnTo>
                  <a:lnTo>
                    <a:pt x="1110846" y="690480"/>
                  </a:lnTo>
                  <a:lnTo>
                    <a:pt x="1111526" y="685552"/>
                  </a:lnTo>
                  <a:lnTo>
                    <a:pt x="1115289" y="682152"/>
                  </a:lnTo>
                  <a:lnTo>
                    <a:pt x="1119788" y="681431"/>
                  </a:lnTo>
                  <a:lnTo>
                    <a:pt x="1123978" y="685577"/>
                  </a:lnTo>
                  <a:lnTo>
                    <a:pt x="1124237" y="690511"/>
                  </a:lnTo>
                  <a:lnTo>
                    <a:pt x="1121011" y="693307"/>
                  </a:lnTo>
                  <a:lnTo>
                    <a:pt x="1119250" y="696024"/>
                  </a:lnTo>
                  <a:lnTo>
                    <a:pt x="1116191" y="696067"/>
                  </a:lnTo>
                  <a:close/>
                </a:path>
                <a:path w="2330450" h="1436370" extrusionOk="0">
                  <a:moveTo>
                    <a:pt x="320429" y="697909"/>
                  </a:moveTo>
                  <a:lnTo>
                    <a:pt x="315510" y="697120"/>
                  </a:lnTo>
                  <a:lnTo>
                    <a:pt x="312179" y="693295"/>
                  </a:lnTo>
                  <a:lnTo>
                    <a:pt x="311537" y="688804"/>
                  </a:lnTo>
                  <a:lnTo>
                    <a:pt x="315794" y="684714"/>
                  </a:lnTo>
                  <a:lnTo>
                    <a:pt x="320757" y="684560"/>
                  </a:lnTo>
                  <a:lnTo>
                    <a:pt x="323488" y="687825"/>
                  </a:lnTo>
                  <a:lnTo>
                    <a:pt x="326182" y="689642"/>
                  </a:lnTo>
                  <a:lnTo>
                    <a:pt x="326151" y="692691"/>
                  </a:lnTo>
                  <a:lnTo>
                    <a:pt x="323426" y="694459"/>
                  </a:lnTo>
                  <a:lnTo>
                    <a:pt x="320429" y="697909"/>
                  </a:lnTo>
                  <a:close/>
                </a:path>
                <a:path w="2330450" h="1436370" extrusionOk="0">
                  <a:moveTo>
                    <a:pt x="803690" y="697989"/>
                  </a:moveTo>
                  <a:lnTo>
                    <a:pt x="798790" y="697040"/>
                  </a:lnTo>
                  <a:lnTo>
                    <a:pt x="795601" y="693092"/>
                  </a:lnTo>
                  <a:lnTo>
                    <a:pt x="795131" y="688570"/>
                  </a:lnTo>
                  <a:lnTo>
                    <a:pt x="799519" y="684628"/>
                  </a:lnTo>
                  <a:lnTo>
                    <a:pt x="804475" y="684653"/>
                  </a:lnTo>
                  <a:lnTo>
                    <a:pt x="807095" y="688010"/>
                  </a:lnTo>
                  <a:lnTo>
                    <a:pt x="809722" y="689919"/>
                  </a:lnTo>
                  <a:lnTo>
                    <a:pt x="809579" y="692956"/>
                  </a:lnTo>
                  <a:lnTo>
                    <a:pt x="806799" y="694632"/>
                  </a:lnTo>
                  <a:lnTo>
                    <a:pt x="803690" y="697989"/>
                  </a:lnTo>
                  <a:close/>
                </a:path>
                <a:path w="2330450" h="1436370" extrusionOk="0">
                  <a:moveTo>
                    <a:pt x="856587" y="700490"/>
                  </a:moveTo>
                  <a:lnTo>
                    <a:pt x="854747" y="697773"/>
                  </a:lnTo>
                  <a:lnTo>
                    <a:pt x="851273" y="694872"/>
                  </a:lnTo>
                  <a:lnTo>
                    <a:pt x="851990" y="689950"/>
                  </a:lnTo>
                  <a:lnTo>
                    <a:pt x="855772" y="686568"/>
                  </a:lnTo>
                  <a:lnTo>
                    <a:pt x="860283" y="685878"/>
                  </a:lnTo>
                  <a:lnTo>
                    <a:pt x="864448" y="690055"/>
                  </a:lnTo>
                  <a:lnTo>
                    <a:pt x="864664" y="694995"/>
                  </a:lnTo>
                  <a:lnTo>
                    <a:pt x="861410" y="697798"/>
                  </a:lnTo>
                  <a:lnTo>
                    <a:pt x="859646" y="700484"/>
                  </a:lnTo>
                  <a:lnTo>
                    <a:pt x="856587" y="700490"/>
                  </a:lnTo>
                  <a:close/>
                </a:path>
                <a:path w="2330450" h="1436370" extrusionOk="0">
                  <a:moveTo>
                    <a:pt x="912105" y="700712"/>
                  </a:moveTo>
                  <a:lnTo>
                    <a:pt x="908020" y="696443"/>
                  </a:lnTo>
                  <a:lnTo>
                    <a:pt x="907896" y="691496"/>
                  </a:lnTo>
                  <a:lnTo>
                    <a:pt x="911190" y="688786"/>
                  </a:lnTo>
                  <a:lnTo>
                    <a:pt x="913026" y="686106"/>
                  </a:lnTo>
                  <a:lnTo>
                    <a:pt x="916078" y="686162"/>
                  </a:lnTo>
                  <a:lnTo>
                    <a:pt x="917833" y="688885"/>
                  </a:lnTo>
                  <a:lnTo>
                    <a:pt x="921288" y="691884"/>
                  </a:lnTo>
                  <a:lnTo>
                    <a:pt x="920472" y="696794"/>
                  </a:lnTo>
                  <a:lnTo>
                    <a:pt x="916622" y="700089"/>
                  </a:lnTo>
                  <a:lnTo>
                    <a:pt x="912105" y="700712"/>
                  </a:lnTo>
                  <a:close/>
                </a:path>
                <a:path w="2330450" h="1436370" extrusionOk="0">
                  <a:moveTo>
                    <a:pt x="969396" y="703465"/>
                  </a:moveTo>
                  <a:lnTo>
                    <a:pt x="967560" y="700792"/>
                  </a:lnTo>
                  <a:lnTo>
                    <a:pt x="964019" y="697903"/>
                  </a:lnTo>
                  <a:lnTo>
                    <a:pt x="964681" y="692975"/>
                  </a:lnTo>
                  <a:lnTo>
                    <a:pt x="968425" y="689550"/>
                  </a:lnTo>
                  <a:lnTo>
                    <a:pt x="972930" y="688811"/>
                  </a:lnTo>
                  <a:lnTo>
                    <a:pt x="977139" y="692938"/>
                  </a:lnTo>
                  <a:lnTo>
                    <a:pt x="977417" y="697878"/>
                  </a:lnTo>
                  <a:lnTo>
                    <a:pt x="974203" y="700687"/>
                  </a:lnTo>
                  <a:lnTo>
                    <a:pt x="972454" y="703416"/>
                  </a:lnTo>
                  <a:lnTo>
                    <a:pt x="969396" y="703465"/>
                  </a:lnTo>
                  <a:close/>
                </a:path>
                <a:path w="2330450" h="1436370" extrusionOk="0">
                  <a:moveTo>
                    <a:pt x="915022" y="757087"/>
                  </a:moveTo>
                  <a:lnTo>
                    <a:pt x="910115" y="756200"/>
                  </a:lnTo>
                  <a:lnTo>
                    <a:pt x="906858" y="752307"/>
                  </a:lnTo>
                  <a:lnTo>
                    <a:pt x="906314" y="747798"/>
                  </a:lnTo>
                  <a:lnTo>
                    <a:pt x="910652" y="743794"/>
                  </a:lnTo>
                  <a:lnTo>
                    <a:pt x="915621" y="743751"/>
                  </a:lnTo>
                  <a:lnTo>
                    <a:pt x="918291" y="747071"/>
                  </a:lnTo>
                  <a:lnTo>
                    <a:pt x="920948" y="748944"/>
                  </a:lnTo>
                  <a:lnTo>
                    <a:pt x="920843" y="751981"/>
                  </a:lnTo>
                  <a:lnTo>
                    <a:pt x="918087" y="753693"/>
                  </a:lnTo>
                  <a:lnTo>
                    <a:pt x="915022" y="757087"/>
                  </a:lnTo>
                  <a:close/>
                </a:path>
                <a:path w="2330450" h="1436370" extrusionOk="0">
                  <a:moveTo>
                    <a:pt x="971478" y="758535"/>
                  </a:moveTo>
                  <a:lnTo>
                    <a:pt x="966559" y="757722"/>
                  </a:lnTo>
                  <a:lnTo>
                    <a:pt x="963247" y="753884"/>
                  </a:lnTo>
                  <a:lnTo>
                    <a:pt x="962629" y="749381"/>
                  </a:lnTo>
                  <a:lnTo>
                    <a:pt x="966911" y="745310"/>
                  </a:lnTo>
                  <a:lnTo>
                    <a:pt x="971867" y="745193"/>
                  </a:lnTo>
                  <a:lnTo>
                    <a:pt x="974592" y="748470"/>
                  </a:lnTo>
                  <a:lnTo>
                    <a:pt x="977274" y="750299"/>
                  </a:lnTo>
                  <a:lnTo>
                    <a:pt x="977219" y="753348"/>
                  </a:lnTo>
                  <a:lnTo>
                    <a:pt x="974494" y="755098"/>
                  </a:lnTo>
                  <a:lnTo>
                    <a:pt x="971478" y="758535"/>
                  </a:lnTo>
                  <a:close/>
                </a:path>
                <a:path w="2330450" h="1436370" extrusionOk="0">
                  <a:moveTo>
                    <a:pt x="1027836" y="760007"/>
                  </a:moveTo>
                  <a:lnTo>
                    <a:pt x="1022917" y="759200"/>
                  </a:lnTo>
                  <a:lnTo>
                    <a:pt x="1019605" y="755356"/>
                  </a:lnTo>
                  <a:lnTo>
                    <a:pt x="1018987" y="750860"/>
                  </a:lnTo>
                  <a:lnTo>
                    <a:pt x="1023269" y="746788"/>
                  </a:lnTo>
                  <a:lnTo>
                    <a:pt x="1028231" y="746665"/>
                  </a:lnTo>
                  <a:lnTo>
                    <a:pt x="1030950" y="749948"/>
                  </a:lnTo>
                  <a:lnTo>
                    <a:pt x="1033638" y="751778"/>
                  </a:lnTo>
                  <a:lnTo>
                    <a:pt x="1033577" y="754827"/>
                  </a:lnTo>
                  <a:lnTo>
                    <a:pt x="1030851" y="756576"/>
                  </a:lnTo>
                  <a:lnTo>
                    <a:pt x="1027836" y="760007"/>
                  </a:lnTo>
                  <a:close/>
                </a:path>
                <a:path w="2330450" h="1436370" extrusionOk="0">
                  <a:moveTo>
                    <a:pt x="1084274" y="761467"/>
                  </a:moveTo>
                  <a:lnTo>
                    <a:pt x="1079342" y="760709"/>
                  </a:lnTo>
                  <a:lnTo>
                    <a:pt x="1075987" y="756909"/>
                  </a:lnTo>
                  <a:lnTo>
                    <a:pt x="1075326" y="752412"/>
                  </a:lnTo>
                  <a:lnTo>
                    <a:pt x="1079559" y="748291"/>
                  </a:lnTo>
                  <a:lnTo>
                    <a:pt x="1084521" y="748118"/>
                  </a:lnTo>
                  <a:lnTo>
                    <a:pt x="1087271" y="751371"/>
                  </a:lnTo>
                  <a:lnTo>
                    <a:pt x="1089978" y="753170"/>
                  </a:lnTo>
                  <a:lnTo>
                    <a:pt x="1089959" y="756213"/>
                  </a:lnTo>
                  <a:lnTo>
                    <a:pt x="1087246" y="757993"/>
                  </a:lnTo>
                  <a:lnTo>
                    <a:pt x="1084274" y="761467"/>
                  </a:lnTo>
                  <a:close/>
                </a:path>
                <a:path w="2330450" h="1436370" extrusionOk="0">
                  <a:moveTo>
                    <a:pt x="224794" y="764061"/>
                  </a:moveTo>
                  <a:lnTo>
                    <a:pt x="222954" y="761344"/>
                  </a:lnTo>
                  <a:lnTo>
                    <a:pt x="219479" y="758443"/>
                  </a:lnTo>
                  <a:lnTo>
                    <a:pt x="220196" y="753521"/>
                  </a:lnTo>
                  <a:lnTo>
                    <a:pt x="223978" y="750139"/>
                  </a:lnTo>
                  <a:lnTo>
                    <a:pt x="228489" y="749443"/>
                  </a:lnTo>
                  <a:lnTo>
                    <a:pt x="232648" y="753626"/>
                  </a:lnTo>
                  <a:lnTo>
                    <a:pt x="232871" y="758560"/>
                  </a:lnTo>
                  <a:lnTo>
                    <a:pt x="229616" y="761369"/>
                  </a:lnTo>
                  <a:lnTo>
                    <a:pt x="227853" y="764048"/>
                  </a:lnTo>
                  <a:lnTo>
                    <a:pt x="224794" y="764061"/>
                  </a:lnTo>
                  <a:close/>
                </a:path>
                <a:path w="2330450" h="1436370" extrusionOk="0">
                  <a:moveTo>
                    <a:pt x="1136893" y="764061"/>
                  </a:moveTo>
                  <a:lnTo>
                    <a:pt x="1135053" y="761344"/>
                  </a:lnTo>
                  <a:lnTo>
                    <a:pt x="1131579" y="758443"/>
                  </a:lnTo>
                  <a:lnTo>
                    <a:pt x="1132295" y="753521"/>
                  </a:lnTo>
                  <a:lnTo>
                    <a:pt x="1136077" y="750139"/>
                  </a:lnTo>
                  <a:lnTo>
                    <a:pt x="1140588" y="749443"/>
                  </a:lnTo>
                  <a:lnTo>
                    <a:pt x="1144753" y="753626"/>
                  </a:lnTo>
                  <a:lnTo>
                    <a:pt x="1144970" y="758560"/>
                  </a:lnTo>
                  <a:lnTo>
                    <a:pt x="1141715" y="761369"/>
                  </a:lnTo>
                  <a:lnTo>
                    <a:pt x="1139952" y="764048"/>
                  </a:lnTo>
                  <a:lnTo>
                    <a:pt x="1136893" y="764061"/>
                  </a:lnTo>
                  <a:close/>
                </a:path>
                <a:path w="2330450" h="1436370" extrusionOk="0">
                  <a:moveTo>
                    <a:pt x="768671" y="764307"/>
                  </a:moveTo>
                  <a:lnTo>
                    <a:pt x="763708" y="763771"/>
                  </a:lnTo>
                  <a:lnTo>
                    <a:pt x="760186" y="760112"/>
                  </a:lnTo>
                  <a:lnTo>
                    <a:pt x="759346" y="755640"/>
                  </a:lnTo>
                  <a:lnTo>
                    <a:pt x="763381" y="751340"/>
                  </a:lnTo>
                  <a:lnTo>
                    <a:pt x="768325" y="750958"/>
                  </a:lnTo>
                  <a:lnTo>
                    <a:pt x="771217" y="754100"/>
                  </a:lnTo>
                  <a:lnTo>
                    <a:pt x="773997" y="755781"/>
                  </a:lnTo>
                  <a:lnTo>
                    <a:pt x="774121" y="758812"/>
                  </a:lnTo>
                  <a:lnTo>
                    <a:pt x="771482" y="760716"/>
                  </a:lnTo>
                  <a:lnTo>
                    <a:pt x="768671" y="764307"/>
                  </a:lnTo>
                  <a:close/>
                </a:path>
                <a:path w="2330450" h="1436370" extrusionOk="0">
                  <a:moveTo>
                    <a:pt x="1192818" y="764399"/>
                  </a:moveTo>
                  <a:lnTo>
                    <a:pt x="1188474" y="760414"/>
                  </a:lnTo>
                  <a:lnTo>
                    <a:pt x="1188041" y="755492"/>
                  </a:lnTo>
                  <a:lnTo>
                    <a:pt x="1191156" y="752578"/>
                  </a:lnTo>
                  <a:lnTo>
                    <a:pt x="1192830" y="749794"/>
                  </a:lnTo>
                  <a:lnTo>
                    <a:pt x="1195871" y="749640"/>
                  </a:lnTo>
                  <a:lnTo>
                    <a:pt x="1197799" y="752246"/>
                  </a:lnTo>
                  <a:lnTo>
                    <a:pt x="1201432" y="755018"/>
                  </a:lnTo>
                  <a:lnTo>
                    <a:pt x="1200938" y="759970"/>
                  </a:lnTo>
                  <a:lnTo>
                    <a:pt x="1197304" y="763525"/>
                  </a:lnTo>
                  <a:lnTo>
                    <a:pt x="1192818" y="764399"/>
                  </a:lnTo>
                  <a:close/>
                </a:path>
                <a:path w="2330450" h="1436370" extrusionOk="0">
                  <a:moveTo>
                    <a:pt x="341001" y="765976"/>
                  </a:moveTo>
                  <a:lnTo>
                    <a:pt x="336100" y="765052"/>
                  </a:lnTo>
                  <a:lnTo>
                    <a:pt x="332887" y="761122"/>
                  </a:lnTo>
                  <a:lnTo>
                    <a:pt x="332386" y="756607"/>
                  </a:lnTo>
                  <a:lnTo>
                    <a:pt x="336755" y="752640"/>
                  </a:lnTo>
                  <a:lnTo>
                    <a:pt x="341718" y="752640"/>
                  </a:lnTo>
                  <a:lnTo>
                    <a:pt x="344356" y="755985"/>
                  </a:lnTo>
                  <a:lnTo>
                    <a:pt x="346989" y="757876"/>
                  </a:lnTo>
                  <a:lnTo>
                    <a:pt x="346865" y="760919"/>
                  </a:lnTo>
                  <a:lnTo>
                    <a:pt x="344091" y="762607"/>
                  </a:lnTo>
                  <a:lnTo>
                    <a:pt x="341001" y="765976"/>
                  </a:lnTo>
                  <a:close/>
                </a:path>
                <a:path w="2330450" h="1436370" extrusionOk="0">
                  <a:moveTo>
                    <a:pt x="824546" y="765952"/>
                  </a:moveTo>
                  <a:lnTo>
                    <a:pt x="819640" y="765065"/>
                  </a:lnTo>
                  <a:lnTo>
                    <a:pt x="816389" y="761178"/>
                  </a:lnTo>
                  <a:lnTo>
                    <a:pt x="815839" y="756669"/>
                  </a:lnTo>
                  <a:lnTo>
                    <a:pt x="820184" y="752658"/>
                  </a:lnTo>
                  <a:lnTo>
                    <a:pt x="825152" y="752615"/>
                  </a:lnTo>
                  <a:lnTo>
                    <a:pt x="827822" y="755942"/>
                  </a:lnTo>
                  <a:lnTo>
                    <a:pt x="830479" y="757808"/>
                  </a:lnTo>
                  <a:lnTo>
                    <a:pt x="830368" y="760845"/>
                  </a:lnTo>
                  <a:lnTo>
                    <a:pt x="827611" y="762564"/>
                  </a:lnTo>
                  <a:lnTo>
                    <a:pt x="824546" y="765952"/>
                  </a:lnTo>
                  <a:close/>
                </a:path>
                <a:path w="2330450" h="1436370" extrusionOk="0">
                  <a:moveTo>
                    <a:pt x="397352" y="767455"/>
                  </a:moveTo>
                  <a:lnTo>
                    <a:pt x="392452" y="766531"/>
                  </a:lnTo>
                  <a:lnTo>
                    <a:pt x="389239" y="762601"/>
                  </a:lnTo>
                  <a:lnTo>
                    <a:pt x="388744" y="758085"/>
                  </a:lnTo>
                  <a:lnTo>
                    <a:pt x="393113" y="754118"/>
                  </a:lnTo>
                  <a:lnTo>
                    <a:pt x="398074" y="754118"/>
                  </a:lnTo>
                  <a:lnTo>
                    <a:pt x="400708" y="757463"/>
                  </a:lnTo>
                  <a:lnTo>
                    <a:pt x="403347" y="759354"/>
                  </a:lnTo>
                  <a:lnTo>
                    <a:pt x="403223" y="762391"/>
                  </a:lnTo>
                  <a:lnTo>
                    <a:pt x="400448" y="764079"/>
                  </a:lnTo>
                  <a:lnTo>
                    <a:pt x="397352" y="767455"/>
                  </a:lnTo>
                  <a:close/>
                </a:path>
                <a:path w="2330450" h="1436370" extrusionOk="0">
                  <a:moveTo>
                    <a:pt x="876510" y="767239"/>
                  </a:moveTo>
                  <a:lnTo>
                    <a:pt x="872426" y="762970"/>
                  </a:lnTo>
                  <a:lnTo>
                    <a:pt x="872302" y="758024"/>
                  </a:lnTo>
                  <a:lnTo>
                    <a:pt x="875602" y="755313"/>
                  </a:lnTo>
                  <a:lnTo>
                    <a:pt x="877431" y="752634"/>
                  </a:lnTo>
                  <a:lnTo>
                    <a:pt x="880484" y="752689"/>
                  </a:lnTo>
                  <a:lnTo>
                    <a:pt x="882239" y="755412"/>
                  </a:lnTo>
                  <a:lnTo>
                    <a:pt x="885687" y="758412"/>
                  </a:lnTo>
                  <a:lnTo>
                    <a:pt x="884871" y="763321"/>
                  </a:lnTo>
                  <a:lnTo>
                    <a:pt x="881021" y="766617"/>
                  </a:lnTo>
                  <a:lnTo>
                    <a:pt x="876510" y="767239"/>
                  </a:lnTo>
                  <a:close/>
                </a:path>
                <a:path w="2330450" h="1436370" extrusionOk="0">
                  <a:moveTo>
                    <a:pt x="936421" y="770023"/>
                  </a:moveTo>
                  <a:lnTo>
                    <a:pt x="933375" y="769906"/>
                  </a:lnTo>
                  <a:lnTo>
                    <a:pt x="931682" y="767140"/>
                  </a:lnTo>
                  <a:lnTo>
                    <a:pt x="928301" y="764054"/>
                  </a:lnTo>
                  <a:lnTo>
                    <a:pt x="929222" y="759169"/>
                  </a:lnTo>
                  <a:lnTo>
                    <a:pt x="933165" y="755966"/>
                  </a:lnTo>
                  <a:lnTo>
                    <a:pt x="937700" y="755467"/>
                  </a:lnTo>
                  <a:lnTo>
                    <a:pt x="941680" y="759822"/>
                  </a:lnTo>
                  <a:lnTo>
                    <a:pt x="941680" y="764763"/>
                  </a:lnTo>
                  <a:lnTo>
                    <a:pt x="938319" y="767393"/>
                  </a:lnTo>
                  <a:lnTo>
                    <a:pt x="936421" y="770023"/>
                  </a:lnTo>
                  <a:close/>
                </a:path>
                <a:path w="2330450" h="1436370" extrusionOk="0">
                  <a:moveTo>
                    <a:pt x="989294" y="770220"/>
                  </a:moveTo>
                  <a:lnTo>
                    <a:pt x="985160" y="765995"/>
                  </a:lnTo>
                  <a:lnTo>
                    <a:pt x="984987" y="761048"/>
                  </a:lnTo>
                  <a:lnTo>
                    <a:pt x="988249" y="758307"/>
                  </a:lnTo>
                  <a:lnTo>
                    <a:pt x="990054" y="755609"/>
                  </a:lnTo>
                  <a:lnTo>
                    <a:pt x="993107" y="755627"/>
                  </a:lnTo>
                  <a:lnTo>
                    <a:pt x="994893" y="758332"/>
                  </a:lnTo>
                  <a:lnTo>
                    <a:pt x="998378" y="761295"/>
                  </a:lnTo>
                  <a:lnTo>
                    <a:pt x="997618" y="766216"/>
                  </a:lnTo>
                  <a:lnTo>
                    <a:pt x="993805" y="769555"/>
                  </a:lnTo>
                  <a:lnTo>
                    <a:pt x="989294" y="770220"/>
                  </a:lnTo>
                  <a:close/>
                </a:path>
                <a:path w="2330450" h="1436370" extrusionOk="0">
                  <a:moveTo>
                    <a:pt x="1050385" y="771723"/>
                  </a:moveTo>
                  <a:lnTo>
                    <a:pt x="1045429" y="771132"/>
                  </a:lnTo>
                  <a:lnTo>
                    <a:pt x="1041944" y="767436"/>
                  </a:lnTo>
                  <a:lnTo>
                    <a:pt x="1041153" y="762958"/>
                  </a:lnTo>
                  <a:lnTo>
                    <a:pt x="1045237" y="758707"/>
                  </a:lnTo>
                  <a:lnTo>
                    <a:pt x="1050181" y="758375"/>
                  </a:lnTo>
                  <a:lnTo>
                    <a:pt x="1053042" y="761547"/>
                  </a:lnTo>
                  <a:lnTo>
                    <a:pt x="1055798" y="763253"/>
                  </a:lnTo>
                  <a:lnTo>
                    <a:pt x="1055897" y="766296"/>
                  </a:lnTo>
                  <a:lnTo>
                    <a:pt x="1053240" y="768169"/>
                  </a:lnTo>
                  <a:lnTo>
                    <a:pt x="1050385" y="771723"/>
                  </a:lnTo>
                  <a:close/>
                </a:path>
                <a:path w="2330450" h="1436370" extrusionOk="0">
                  <a:moveTo>
                    <a:pt x="194372" y="773300"/>
                  </a:moveTo>
                  <a:lnTo>
                    <a:pt x="189453" y="772512"/>
                  </a:lnTo>
                  <a:lnTo>
                    <a:pt x="186122" y="768687"/>
                  </a:lnTo>
                  <a:lnTo>
                    <a:pt x="185479" y="764190"/>
                  </a:lnTo>
                  <a:lnTo>
                    <a:pt x="189737" y="760106"/>
                  </a:lnTo>
                  <a:lnTo>
                    <a:pt x="194699" y="759952"/>
                  </a:lnTo>
                  <a:lnTo>
                    <a:pt x="197431" y="763223"/>
                  </a:lnTo>
                  <a:lnTo>
                    <a:pt x="200119" y="765034"/>
                  </a:lnTo>
                  <a:lnTo>
                    <a:pt x="200094" y="768083"/>
                  </a:lnTo>
                  <a:lnTo>
                    <a:pt x="197369" y="769851"/>
                  </a:lnTo>
                  <a:lnTo>
                    <a:pt x="194372" y="773300"/>
                  </a:lnTo>
                  <a:close/>
                </a:path>
                <a:path w="2330450" h="1436370" extrusionOk="0">
                  <a:moveTo>
                    <a:pt x="1102287" y="773239"/>
                  </a:moveTo>
                  <a:lnTo>
                    <a:pt x="1097974" y="769222"/>
                  </a:lnTo>
                  <a:lnTo>
                    <a:pt x="1097591" y="764295"/>
                  </a:lnTo>
                  <a:lnTo>
                    <a:pt x="1100742" y="761406"/>
                  </a:lnTo>
                  <a:lnTo>
                    <a:pt x="1102429" y="758640"/>
                  </a:lnTo>
                  <a:lnTo>
                    <a:pt x="1105476" y="758516"/>
                  </a:lnTo>
                  <a:lnTo>
                    <a:pt x="1107373" y="761147"/>
                  </a:lnTo>
                  <a:lnTo>
                    <a:pt x="1110982" y="763949"/>
                  </a:lnTo>
                  <a:lnTo>
                    <a:pt x="1110444" y="768896"/>
                  </a:lnTo>
                  <a:lnTo>
                    <a:pt x="1106774" y="772413"/>
                  </a:lnTo>
                  <a:lnTo>
                    <a:pt x="1102287" y="773239"/>
                  </a:lnTo>
                  <a:close/>
                </a:path>
                <a:path w="2330450" h="1436370" extrusionOk="0">
                  <a:moveTo>
                    <a:pt x="730499" y="775881"/>
                  </a:moveTo>
                  <a:lnTo>
                    <a:pt x="728694" y="773177"/>
                  </a:lnTo>
                  <a:lnTo>
                    <a:pt x="725203" y="770239"/>
                  </a:lnTo>
                  <a:lnTo>
                    <a:pt x="725939" y="765317"/>
                  </a:lnTo>
                  <a:lnTo>
                    <a:pt x="729739" y="761960"/>
                  </a:lnTo>
                  <a:lnTo>
                    <a:pt x="734244" y="761282"/>
                  </a:lnTo>
                  <a:lnTo>
                    <a:pt x="738391" y="765477"/>
                  </a:lnTo>
                  <a:lnTo>
                    <a:pt x="738595" y="770411"/>
                  </a:lnTo>
                  <a:lnTo>
                    <a:pt x="735346" y="773183"/>
                  </a:lnTo>
                  <a:lnTo>
                    <a:pt x="733558" y="775875"/>
                  </a:lnTo>
                  <a:lnTo>
                    <a:pt x="730499" y="775881"/>
                  </a:lnTo>
                  <a:close/>
                </a:path>
                <a:path w="2330450" h="1436370" extrusionOk="0">
                  <a:moveTo>
                    <a:pt x="1162674" y="774828"/>
                  </a:moveTo>
                  <a:lnTo>
                    <a:pt x="1157767" y="773929"/>
                  </a:lnTo>
                  <a:lnTo>
                    <a:pt x="1154536" y="770029"/>
                  </a:lnTo>
                  <a:lnTo>
                    <a:pt x="1154004" y="765514"/>
                  </a:lnTo>
                  <a:lnTo>
                    <a:pt x="1158348" y="761529"/>
                  </a:lnTo>
                  <a:lnTo>
                    <a:pt x="1163317" y="761492"/>
                  </a:lnTo>
                  <a:lnTo>
                    <a:pt x="1165968" y="764824"/>
                  </a:lnTo>
                  <a:lnTo>
                    <a:pt x="1168619" y="766703"/>
                  </a:lnTo>
                  <a:lnTo>
                    <a:pt x="1168508" y="769740"/>
                  </a:lnTo>
                  <a:lnTo>
                    <a:pt x="1165745" y="771446"/>
                  </a:lnTo>
                  <a:lnTo>
                    <a:pt x="1162674" y="774828"/>
                  </a:lnTo>
                  <a:close/>
                </a:path>
                <a:path w="2330450" h="1436370" extrusionOk="0">
                  <a:moveTo>
                    <a:pt x="790676" y="776220"/>
                  </a:moveTo>
                  <a:lnTo>
                    <a:pt x="785739" y="775506"/>
                  </a:lnTo>
                  <a:lnTo>
                    <a:pt x="782352" y="771736"/>
                  </a:lnTo>
                  <a:lnTo>
                    <a:pt x="781654" y="767239"/>
                  </a:lnTo>
                  <a:lnTo>
                    <a:pt x="785844" y="763093"/>
                  </a:lnTo>
                  <a:lnTo>
                    <a:pt x="790806" y="762878"/>
                  </a:lnTo>
                  <a:lnTo>
                    <a:pt x="793587" y="766106"/>
                  </a:lnTo>
                  <a:lnTo>
                    <a:pt x="796306" y="767880"/>
                  </a:lnTo>
                  <a:lnTo>
                    <a:pt x="796312" y="770916"/>
                  </a:lnTo>
                  <a:lnTo>
                    <a:pt x="793618" y="772721"/>
                  </a:lnTo>
                  <a:lnTo>
                    <a:pt x="790676" y="776220"/>
                  </a:lnTo>
                  <a:close/>
                </a:path>
                <a:path w="2330450" h="1436370" extrusionOk="0">
                  <a:moveTo>
                    <a:pt x="1214651" y="776103"/>
                  </a:moveTo>
                  <a:lnTo>
                    <a:pt x="1210566" y="771840"/>
                  </a:lnTo>
                  <a:lnTo>
                    <a:pt x="1210448" y="766888"/>
                  </a:lnTo>
                  <a:lnTo>
                    <a:pt x="1213742" y="764184"/>
                  </a:lnTo>
                  <a:lnTo>
                    <a:pt x="1215571" y="761504"/>
                  </a:lnTo>
                  <a:lnTo>
                    <a:pt x="1218630" y="761559"/>
                  </a:lnTo>
                  <a:lnTo>
                    <a:pt x="1220385" y="764276"/>
                  </a:lnTo>
                  <a:lnTo>
                    <a:pt x="1223833" y="767282"/>
                  </a:lnTo>
                  <a:lnTo>
                    <a:pt x="1223018" y="772185"/>
                  </a:lnTo>
                  <a:lnTo>
                    <a:pt x="1219168" y="775487"/>
                  </a:lnTo>
                  <a:lnTo>
                    <a:pt x="1214651" y="776103"/>
                  </a:lnTo>
                  <a:close/>
                </a:path>
                <a:path w="2330450" h="1436370" extrusionOk="0">
                  <a:moveTo>
                    <a:pt x="363167" y="777828"/>
                  </a:moveTo>
                  <a:lnTo>
                    <a:pt x="358285" y="776861"/>
                  </a:lnTo>
                  <a:lnTo>
                    <a:pt x="355115" y="772888"/>
                  </a:lnTo>
                  <a:lnTo>
                    <a:pt x="354670" y="768360"/>
                  </a:lnTo>
                  <a:lnTo>
                    <a:pt x="359076" y="764442"/>
                  </a:lnTo>
                  <a:lnTo>
                    <a:pt x="364032" y="764504"/>
                  </a:lnTo>
                  <a:lnTo>
                    <a:pt x="366634" y="767880"/>
                  </a:lnTo>
                  <a:lnTo>
                    <a:pt x="369248" y="769801"/>
                  </a:lnTo>
                  <a:lnTo>
                    <a:pt x="369087" y="772838"/>
                  </a:lnTo>
                  <a:lnTo>
                    <a:pt x="366294" y="774495"/>
                  </a:lnTo>
                  <a:lnTo>
                    <a:pt x="363167" y="777828"/>
                  </a:lnTo>
                  <a:close/>
                </a:path>
                <a:path w="2330450" h="1436370" extrusionOk="0">
                  <a:moveTo>
                    <a:pt x="847157" y="777655"/>
                  </a:moveTo>
                  <a:lnTo>
                    <a:pt x="842208" y="777033"/>
                  </a:lnTo>
                  <a:lnTo>
                    <a:pt x="838747" y="773319"/>
                  </a:lnTo>
                  <a:lnTo>
                    <a:pt x="837981" y="768834"/>
                  </a:lnTo>
                  <a:lnTo>
                    <a:pt x="842096" y="764609"/>
                  </a:lnTo>
                  <a:lnTo>
                    <a:pt x="847040" y="764301"/>
                  </a:lnTo>
                  <a:lnTo>
                    <a:pt x="849883" y="767485"/>
                  </a:lnTo>
                  <a:lnTo>
                    <a:pt x="852626" y="769216"/>
                  </a:lnTo>
                  <a:lnTo>
                    <a:pt x="852701" y="772259"/>
                  </a:lnTo>
                  <a:lnTo>
                    <a:pt x="850037" y="774113"/>
                  </a:lnTo>
                  <a:lnTo>
                    <a:pt x="847157" y="777655"/>
                  </a:lnTo>
                  <a:close/>
                </a:path>
                <a:path w="2330450" h="1436370" extrusionOk="0">
                  <a:moveTo>
                    <a:pt x="416256" y="780353"/>
                  </a:moveTo>
                  <a:lnTo>
                    <a:pt x="414396" y="777698"/>
                  </a:lnTo>
                  <a:lnTo>
                    <a:pt x="410842" y="774828"/>
                  </a:lnTo>
                  <a:lnTo>
                    <a:pt x="411466" y="769894"/>
                  </a:lnTo>
                  <a:lnTo>
                    <a:pt x="415193" y="766444"/>
                  </a:lnTo>
                  <a:lnTo>
                    <a:pt x="419691" y="765681"/>
                  </a:lnTo>
                  <a:lnTo>
                    <a:pt x="423931" y="769777"/>
                  </a:lnTo>
                  <a:lnTo>
                    <a:pt x="424240" y="774711"/>
                  </a:lnTo>
                  <a:lnTo>
                    <a:pt x="421045" y="777538"/>
                  </a:lnTo>
                  <a:lnTo>
                    <a:pt x="419315" y="780273"/>
                  </a:lnTo>
                  <a:lnTo>
                    <a:pt x="416256" y="780353"/>
                  </a:lnTo>
                  <a:close/>
                </a:path>
                <a:path w="2330450" h="1436370" extrusionOk="0">
                  <a:moveTo>
                    <a:pt x="899029" y="779134"/>
                  </a:moveTo>
                  <a:lnTo>
                    <a:pt x="894771" y="775068"/>
                  </a:lnTo>
                  <a:lnTo>
                    <a:pt x="894431" y="770134"/>
                  </a:lnTo>
                  <a:lnTo>
                    <a:pt x="897607" y="767288"/>
                  </a:lnTo>
                  <a:lnTo>
                    <a:pt x="899325" y="764541"/>
                  </a:lnTo>
                  <a:lnTo>
                    <a:pt x="902378" y="764442"/>
                  </a:lnTo>
                  <a:lnTo>
                    <a:pt x="904250" y="767085"/>
                  </a:lnTo>
                  <a:lnTo>
                    <a:pt x="907822" y="769931"/>
                  </a:lnTo>
                  <a:lnTo>
                    <a:pt x="907229" y="774871"/>
                  </a:lnTo>
                  <a:lnTo>
                    <a:pt x="903521" y="778345"/>
                  </a:lnTo>
                  <a:lnTo>
                    <a:pt x="899029" y="779134"/>
                  </a:lnTo>
                  <a:close/>
                </a:path>
                <a:path w="2330450" h="1436370" extrusionOk="0">
                  <a:moveTo>
                    <a:pt x="330675" y="731955"/>
                  </a:moveTo>
                  <a:lnTo>
                    <a:pt x="325768" y="731068"/>
                  </a:lnTo>
                  <a:lnTo>
                    <a:pt x="322518" y="727175"/>
                  </a:lnTo>
                  <a:lnTo>
                    <a:pt x="321968" y="722666"/>
                  </a:lnTo>
                  <a:lnTo>
                    <a:pt x="326312" y="718662"/>
                  </a:lnTo>
                  <a:lnTo>
                    <a:pt x="331280" y="718618"/>
                  </a:lnTo>
                  <a:lnTo>
                    <a:pt x="333950" y="721939"/>
                  </a:lnTo>
                  <a:lnTo>
                    <a:pt x="336607" y="723811"/>
                  </a:lnTo>
                  <a:lnTo>
                    <a:pt x="336496" y="726848"/>
                  </a:lnTo>
                  <a:lnTo>
                    <a:pt x="333740" y="728567"/>
                  </a:lnTo>
                  <a:lnTo>
                    <a:pt x="330675" y="731955"/>
                  </a:lnTo>
                  <a:close/>
                </a:path>
                <a:path w="2330450" h="1436370" extrusionOk="0">
                  <a:moveTo>
                    <a:pt x="809963" y="731770"/>
                  </a:moveTo>
                  <a:lnTo>
                    <a:pt x="807040" y="728665"/>
                  </a:lnTo>
                  <a:lnTo>
                    <a:pt x="804246" y="726996"/>
                  </a:lnTo>
                  <a:lnTo>
                    <a:pt x="804092" y="723965"/>
                  </a:lnTo>
                  <a:lnTo>
                    <a:pt x="806706" y="722044"/>
                  </a:lnTo>
                  <a:lnTo>
                    <a:pt x="809487" y="718428"/>
                  </a:lnTo>
                  <a:lnTo>
                    <a:pt x="814449" y="718914"/>
                  </a:lnTo>
                  <a:lnTo>
                    <a:pt x="818021" y="722542"/>
                  </a:lnTo>
                  <a:lnTo>
                    <a:pt x="818892" y="727008"/>
                  </a:lnTo>
                  <a:lnTo>
                    <a:pt x="814900" y="731339"/>
                  </a:lnTo>
                  <a:lnTo>
                    <a:pt x="809963" y="731770"/>
                  </a:lnTo>
                  <a:close/>
                </a:path>
                <a:path w="2330450" h="1436370" extrusionOk="0">
                  <a:moveTo>
                    <a:pt x="383541" y="734499"/>
                  </a:moveTo>
                  <a:lnTo>
                    <a:pt x="381712" y="731825"/>
                  </a:lnTo>
                  <a:lnTo>
                    <a:pt x="378189" y="728918"/>
                  </a:lnTo>
                  <a:lnTo>
                    <a:pt x="378869" y="723990"/>
                  </a:lnTo>
                  <a:lnTo>
                    <a:pt x="382633" y="720584"/>
                  </a:lnTo>
                  <a:lnTo>
                    <a:pt x="387131" y="719863"/>
                  </a:lnTo>
                  <a:lnTo>
                    <a:pt x="391321" y="724008"/>
                  </a:lnTo>
                  <a:lnTo>
                    <a:pt x="391581" y="728943"/>
                  </a:lnTo>
                  <a:lnTo>
                    <a:pt x="388361" y="731745"/>
                  </a:lnTo>
                  <a:lnTo>
                    <a:pt x="386600" y="734462"/>
                  </a:lnTo>
                  <a:lnTo>
                    <a:pt x="383541" y="734499"/>
                  </a:lnTo>
                  <a:close/>
                </a:path>
                <a:path w="2330450" h="1436370" extrusionOk="0">
                  <a:moveTo>
                    <a:pt x="870522" y="733433"/>
                  </a:moveTo>
                  <a:lnTo>
                    <a:pt x="865616" y="732540"/>
                  </a:lnTo>
                  <a:lnTo>
                    <a:pt x="862365" y="728653"/>
                  </a:lnTo>
                  <a:lnTo>
                    <a:pt x="861815" y="724144"/>
                  </a:lnTo>
                  <a:lnTo>
                    <a:pt x="866159" y="720134"/>
                  </a:lnTo>
                  <a:lnTo>
                    <a:pt x="871128" y="720091"/>
                  </a:lnTo>
                  <a:lnTo>
                    <a:pt x="873798" y="723417"/>
                  </a:lnTo>
                  <a:lnTo>
                    <a:pt x="876455" y="725290"/>
                  </a:lnTo>
                  <a:lnTo>
                    <a:pt x="876343" y="728320"/>
                  </a:lnTo>
                  <a:lnTo>
                    <a:pt x="873587" y="730039"/>
                  </a:lnTo>
                  <a:lnTo>
                    <a:pt x="870522" y="733433"/>
                  </a:lnTo>
                  <a:close/>
                </a:path>
                <a:path w="2330450" h="1436370" extrusionOk="0">
                  <a:moveTo>
                    <a:pt x="922443" y="734696"/>
                  </a:moveTo>
                  <a:lnTo>
                    <a:pt x="918377" y="730402"/>
                  </a:lnTo>
                  <a:lnTo>
                    <a:pt x="918297" y="725450"/>
                  </a:lnTo>
                  <a:lnTo>
                    <a:pt x="921609" y="722764"/>
                  </a:lnTo>
                  <a:lnTo>
                    <a:pt x="923463" y="720097"/>
                  </a:lnTo>
                  <a:lnTo>
                    <a:pt x="926503" y="720171"/>
                  </a:lnTo>
                  <a:lnTo>
                    <a:pt x="928246" y="722906"/>
                  </a:lnTo>
                  <a:lnTo>
                    <a:pt x="931675" y="725930"/>
                  </a:lnTo>
                  <a:lnTo>
                    <a:pt x="930829" y="730834"/>
                  </a:lnTo>
                  <a:lnTo>
                    <a:pt x="926954" y="734105"/>
                  </a:lnTo>
                  <a:lnTo>
                    <a:pt x="922443" y="734696"/>
                  </a:lnTo>
                  <a:close/>
                </a:path>
                <a:path w="2330450" h="1436370" extrusionOk="0">
                  <a:moveTo>
                    <a:pt x="979159" y="736273"/>
                  </a:moveTo>
                  <a:lnTo>
                    <a:pt x="974871" y="732232"/>
                  </a:lnTo>
                  <a:lnTo>
                    <a:pt x="974506" y="727298"/>
                  </a:lnTo>
                  <a:lnTo>
                    <a:pt x="977670" y="724427"/>
                  </a:lnTo>
                  <a:lnTo>
                    <a:pt x="979376" y="721668"/>
                  </a:lnTo>
                  <a:lnTo>
                    <a:pt x="982422" y="721563"/>
                  </a:lnTo>
                  <a:lnTo>
                    <a:pt x="984313" y="724193"/>
                  </a:lnTo>
                  <a:lnTo>
                    <a:pt x="987897" y="727021"/>
                  </a:lnTo>
                  <a:lnTo>
                    <a:pt x="987341" y="731967"/>
                  </a:lnTo>
                  <a:lnTo>
                    <a:pt x="983652" y="735466"/>
                  </a:lnTo>
                  <a:lnTo>
                    <a:pt x="979159" y="736273"/>
                  </a:lnTo>
                  <a:close/>
                </a:path>
                <a:path w="2330450" h="1436370" extrusionOk="0">
                  <a:moveTo>
                    <a:pt x="1038662" y="738996"/>
                  </a:moveTo>
                  <a:lnTo>
                    <a:pt x="1035622" y="738835"/>
                  </a:lnTo>
                  <a:lnTo>
                    <a:pt x="1033954" y="736057"/>
                  </a:lnTo>
                  <a:lnTo>
                    <a:pt x="1030610" y="732934"/>
                  </a:lnTo>
                  <a:lnTo>
                    <a:pt x="1031587" y="728068"/>
                  </a:lnTo>
                  <a:lnTo>
                    <a:pt x="1035573" y="724908"/>
                  </a:lnTo>
                  <a:lnTo>
                    <a:pt x="1040108" y="724464"/>
                  </a:lnTo>
                  <a:lnTo>
                    <a:pt x="1044039" y="728856"/>
                  </a:lnTo>
                  <a:lnTo>
                    <a:pt x="1043977" y="733797"/>
                  </a:lnTo>
                  <a:lnTo>
                    <a:pt x="1040590" y="736384"/>
                  </a:lnTo>
                  <a:lnTo>
                    <a:pt x="1038662" y="738996"/>
                  </a:lnTo>
                  <a:close/>
                </a:path>
                <a:path w="2330450" h="1436370" extrusionOk="0">
                  <a:moveTo>
                    <a:pt x="183990" y="739310"/>
                  </a:moveTo>
                  <a:lnTo>
                    <a:pt x="179065" y="738521"/>
                  </a:lnTo>
                  <a:lnTo>
                    <a:pt x="175734" y="734696"/>
                  </a:lnTo>
                  <a:lnTo>
                    <a:pt x="175092" y="730199"/>
                  </a:lnTo>
                  <a:lnTo>
                    <a:pt x="179349" y="726109"/>
                  </a:lnTo>
                  <a:lnTo>
                    <a:pt x="184312" y="725955"/>
                  </a:lnTo>
                  <a:lnTo>
                    <a:pt x="187043" y="729226"/>
                  </a:lnTo>
                  <a:lnTo>
                    <a:pt x="189737" y="731037"/>
                  </a:lnTo>
                  <a:lnTo>
                    <a:pt x="189706" y="734092"/>
                  </a:lnTo>
                  <a:lnTo>
                    <a:pt x="186981" y="735854"/>
                  </a:lnTo>
                  <a:lnTo>
                    <a:pt x="183990" y="739310"/>
                  </a:lnTo>
                  <a:close/>
                </a:path>
                <a:path w="2330450" h="1436370" extrusionOk="0">
                  <a:moveTo>
                    <a:pt x="1091485" y="739125"/>
                  </a:moveTo>
                  <a:lnTo>
                    <a:pt x="1087450" y="734813"/>
                  </a:lnTo>
                  <a:lnTo>
                    <a:pt x="1087376" y="729860"/>
                  </a:lnTo>
                  <a:lnTo>
                    <a:pt x="1090701" y="727193"/>
                  </a:lnTo>
                  <a:lnTo>
                    <a:pt x="1092561" y="724538"/>
                  </a:lnTo>
                  <a:lnTo>
                    <a:pt x="1095607" y="724618"/>
                  </a:lnTo>
                  <a:lnTo>
                    <a:pt x="1097344" y="727353"/>
                  </a:lnTo>
                  <a:lnTo>
                    <a:pt x="1100761" y="730396"/>
                  </a:lnTo>
                  <a:lnTo>
                    <a:pt x="1099890" y="735293"/>
                  </a:lnTo>
                  <a:lnTo>
                    <a:pt x="1096003" y="738552"/>
                  </a:lnTo>
                  <a:lnTo>
                    <a:pt x="1091485" y="739125"/>
                  </a:lnTo>
                  <a:close/>
                </a:path>
                <a:path w="2330450" h="1436370" extrusionOk="0">
                  <a:moveTo>
                    <a:pt x="1152373" y="740807"/>
                  </a:moveTo>
                  <a:lnTo>
                    <a:pt x="1147454" y="739957"/>
                  </a:lnTo>
                  <a:lnTo>
                    <a:pt x="1144172" y="736100"/>
                  </a:lnTo>
                  <a:lnTo>
                    <a:pt x="1143579" y="731597"/>
                  </a:lnTo>
                  <a:lnTo>
                    <a:pt x="1147892" y="727557"/>
                  </a:lnTo>
                  <a:lnTo>
                    <a:pt x="1152855" y="727464"/>
                  </a:lnTo>
                  <a:lnTo>
                    <a:pt x="1155555" y="730766"/>
                  </a:lnTo>
                  <a:lnTo>
                    <a:pt x="1158225" y="732614"/>
                  </a:lnTo>
                  <a:lnTo>
                    <a:pt x="1158151" y="735651"/>
                  </a:lnTo>
                  <a:lnTo>
                    <a:pt x="1155407" y="737394"/>
                  </a:lnTo>
                  <a:lnTo>
                    <a:pt x="1152373" y="740807"/>
                  </a:lnTo>
                  <a:close/>
                </a:path>
                <a:path w="2330450" h="1436370" extrusionOk="0">
                  <a:moveTo>
                    <a:pt x="780276" y="742236"/>
                  </a:moveTo>
                  <a:lnTo>
                    <a:pt x="775338" y="741503"/>
                  </a:lnTo>
                  <a:lnTo>
                    <a:pt x="771964" y="737714"/>
                  </a:lnTo>
                  <a:lnTo>
                    <a:pt x="771285" y="733224"/>
                  </a:lnTo>
                  <a:lnTo>
                    <a:pt x="775493" y="729090"/>
                  </a:lnTo>
                  <a:lnTo>
                    <a:pt x="780443" y="728887"/>
                  </a:lnTo>
                  <a:lnTo>
                    <a:pt x="783217" y="732121"/>
                  </a:lnTo>
                  <a:lnTo>
                    <a:pt x="785924" y="733908"/>
                  </a:lnTo>
                  <a:lnTo>
                    <a:pt x="785930" y="736957"/>
                  </a:lnTo>
                  <a:lnTo>
                    <a:pt x="783230" y="738749"/>
                  </a:lnTo>
                  <a:lnTo>
                    <a:pt x="780276" y="742236"/>
                  </a:lnTo>
                  <a:close/>
                </a:path>
                <a:path w="2330450" h="1436370" extrusionOk="0">
                  <a:moveTo>
                    <a:pt x="1204621" y="742193"/>
                  </a:moveTo>
                  <a:lnTo>
                    <a:pt x="1200308" y="738176"/>
                  </a:lnTo>
                  <a:lnTo>
                    <a:pt x="1199924" y="733248"/>
                  </a:lnTo>
                  <a:lnTo>
                    <a:pt x="1203076" y="730366"/>
                  </a:lnTo>
                  <a:lnTo>
                    <a:pt x="1204763" y="727594"/>
                  </a:lnTo>
                  <a:lnTo>
                    <a:pt x="1207804" y="727470"/>
                  </a:lnTo>
                  <a:lnTo>
                    <a:pt x="1209713" y="730101"/>
                  </a:lnTo>
                  <a:lnTo>
                    <a:pt x="1213310" y="732910"/>
                  </a:lnTo>
                  <a:lnTo>
                    <a:pt x="1212778" y="737850"/>
                  </a:lnTo>
                  <a:lnTo>
                    <a:pt x="1209107" y="741367"/>
                  </a:lnTo>
                  <a:lnTo>
                    <a:pt x="1204621" y="742193"/>
                  </a:lnTo>
                  <a:close/>
                </a:path>
                <a:path w="2330450" h="1436370" extrusionOk="0">
                  <a:moveTo>
                    <a:pt x="352038" y="744897"/>
                  </a:moveTo>
                  <a:lnTo>
                    <a:pt x="348991" y="744761"/>
                  </a:lnTo>
                  <a:lnTo>
                    <a:pt x="347310" y="741989"/>
                  </a:lnTo>
                  <a:lnTo>
                    <a:pt x="343942" y="738891"/>
                  </a:lnTo>
                  <a:lnTo>
                    <a:pt x="344888" y="734006"/>
                  </a:lnTo>
                  <a:lnTo>
                    <a:pt x="348849" y="730828"/>
                  </a:lnTo>
                  <a:lnTo>
                    <a:pt x="353385" y="730359"/>
                  </a:lnTo>
                  <a:lnTo>
                    <a:pt x="357340" y="734727"/>
                  </a:lnTo>
                  <a:lnTo>
                    <a:pt x="357315" y="739667"/>
                  </a:lnTo>
                  <a:lnTo>
                    <a:pt x="353947" y="742279"/>
                  </a:lnTo>
                  <a:lnTo>
                    <a:pt x="352038" y="744897"/>
                  </a:lnTo>
                  <a:close/>
                </a:path>
                <a:path w="2330450" h="1436370" extrusionOk="0">
                  <a:moveTo>
                    <a:pt x="836893" y="743609"/>
                  </a:moveTo>
                  <a:lnTo>
                    <a:pt x="831931" y="743074"/>
                  </a:lnTo>
                  <a:lnTo>
                    <a:pt x="828409" y="739421"/>
                  </a:lnTo>
                  <a:lnTo>
                    <a:pt x="827568" y="734942"/>
                  </a:lnTo>
                  <a:lnTo>
                    <a:pt x="831603" y="730643"/>
                  </a:lnTo>
                  <a:lnTo>
                    <a:pt x="836547" y="730261"/>
                  </a:lnTo>
                  <a:lnTo>
                    <a:pt x="839439" y="733402"/>
                  </a:lnTo>
                  <a:lnTo>
                    <a:pt x="842220" y="735084"/>
                  </a:lnTo>
                  <a:lnTo>
                    <a:pt x="842343" y="738121"/>
                  </a:lnTo>
                  <a:lnTo>
                    <a:pt x="839705" y="740018"/>
                  </a:lnTo>
                  <a:lnTo>
                    <a:pt x="836893" y="743609"/>
                  </a:lnTo>
                  <a:close/>
                </a:path>
                <a:path w="2330450" h="1436370" extrusionOk="0">
                  <a:moveTo>
                    <a:pt x="892769" y="745260"/>
                  </a:moveTo>
                  <a:lnTo>
                    <a:pt x="887862" y="744367"/>
                  </a:lnTo>
                  <a:lnTo>
                    <a:pt x="884612" y="740480"/>
                  </a:lnTo>
                  <a:lnTo>
                    <a:pt x="884062" y="735971"/>
                  </a:lnTo>
                  <a:lnTo>
                    <a:pt x="888406" y="731967"/>
                  </a:lnTo>
                  <a:lnTo>
                    <a:pt x="893374" y="731918"/>
                  </a:lnTo>
                  <a:lnTo>
                    <a:pt x="896044" y="735244"/>
                  </a:lnTo>
                  <a:lnTo>
                    <a:pt x="898701" y="737117"/>
                  </a:lnTo>
                  <a:lnTo>
                    <a:pt x="898590" y="740148"/>
                  </a:lnTo>
                  <a:lnTo>
                    <a:pt x="895834" y="741866"/>
                  </a:lnTo>
                  <a:lnTo>
                    <a:pt x="892769" y="745260"/>
                  </a:lnTo>
                  <a:close/>
                </a:path>
                <a:path w="2330450" h="1436370" extrusionOk="0">
                  <a:moveTo>
                    <a:pt x="948286" y="747847"/>
                  </a:moveTo>
                  <a:lnTo>
                    <a:pt x="945240" y="747724"/>
                  </a:lnTo>
                  <a:lnTo>
                    <a:pt x="943546" y="744965"/>
                  </a:lnTo>
                  <a:lnTo>
                    <a:pt x="940166" y="741879"/>
                  </a:lnTo>
                  <a:lnTo>
                    <a:pt x="941087" y="736987"/>
                  </a:lnTo>
                  <a:lnTo>
                    <a:pt x="945029" y="733790"/>
                  </a:lnTo>
                  <a:lnTo>
                    <a:pt x="949565" y="733292"/>
                  </a:lnTo>
                  <a:lnTo>
                    <a:pt x="953545" y="737647"/>
                  </a:lnTo>
                  <a:lnTo>
                    <a:pt x="953545" y="742587"/>
                  </a:lnTo>
                  <a:lnTo>
                    <a:pt x="950183" y="745217"/>
                  </a:lnTo>
                  <a:lnTo>
                    <a:pt x="948286" y="747847"/>
                  </a:lnTo>
                  <a:close/>
                </a:path>
                <a:path w="2330450" h="1436370" extrusionOk="0">
                  <a:moveTo>
                    <a:pt x="1001362" y="748088"/>
                  </a:moveTo>
                  <a:lnTo>
                    <a:pt x="997105" y="744022"/>
                  </a:lnTo>
                  <a:lnTo>
                    <a:pt x="996765" y="739088"/>
                  </a:lnTo>
                  <a:lnTo>
                    <a:pt x="999941" y="736242"/>
                  </a:lnTo>
                  <a:lnTo>
                    <a:pt x="1001659" y="733495"/>
                  </a:lnTo>
                  <a:lnTo>
                    <a:pt x="1004712" y="733396"/>
                  </a:lnTo>
                  <a:lnTo>
                    <a:pt x="1006584" y="736039"/>
                  </a:lnTo>
                  <a:lnTo>
                    <a:pt x="1010150" y="738885"/>
                  </a:lnTo>
                  <a:lnTo>
                    <a:pt x="1009563" y="743825"/>
                  </a:lnTo>
                  <a:lnTo>
                    <a:pt x="1005855" y="747299"/>
                  </a:lnTo>
                  <a:lnTo>
                    <a:pt x="1001362" y="748088"/>
                  </a:lnTo>
                  <a:close/>
                </a:path>
                <a:path w="2330450" h="1436370" extrusionOk="0">
                  <a:moveTo>
                    <a:pt x="1057720" y="749566"/>
                  </a:moveTo>
                  <a:lnTo>
                    <a:pt x="1053456" y="745494"/>
                  </a:lnTo>
                  <a:lnTo>
                    <a:pt x="1053123" y="740566"/>
                  </a:lnTo>
                  <a:lnTo>
                    <a:pt x="1056299" y="737714"/>
                  </a:lnTo>
                  <a:lnTo>
                    <a:pt x="1058017" y="734967"/>
                  </a:lnTo>
                  <a:lnTo>
                    <a:pt x="1061069" y="734874"/>
                  </a:lnTo>
                  <a:lnTo>
                    <a:pt x="1062942" y="737517"/>
                  </a:lnTo>
                  <a:lnTo>
                    <a:pt x="1066508" y="740363"/>
                  </a:lnTo>
                  <a:lnTo>
                    <a:pt x="1065920" y="745303"/>
                  </a:lnTo>
                  <a:lnTo>
                    <a:pt x="1062213" y="748778"/>
                  </a:lnTo>
                  <a:lnTo>
                    <a:pt x="1057720" y="749566"/>
                  </a:lnTo>
                  <a:close/>
                </a:path>
                <a:path w="2330450" h="1436370" extrusionOk="0">
                  <a:moveTo>
                    <a:pt x="206539" y="751014"/>
                  </a:moveTo>
                  <a:lnTo>
                    <a:pt x="201583" y="750453"/>
                  </a:lnTo>
                  <a:lnTo>
                    <a:pt x="198080" y="746782"/>
                  </a:lnTo>
                  <a:lnTo>
                    <a:pt x="197264" y="742304"/>
                  </a:lnTo>
                  <a:lnTo>
                    <a:pt x="201318" y="738029"/>
                  </a:lnTo>
                  <a:lnTo>
                    <a:pt x="206261" y="737665"/>
                  </a:lnTo>
                  <a:lnTo>
                    <a:pt x="209141" y="740819"/>
                  </a:lnTo>
                  <a:lnTo>
                    <a:pt x="211909" y="742513"/>
                  </a:lnTo>
                  <a:lnTo>
                    <a:pt x="212021" y="745550"/>
                  </a:lnTo>
                  <a:lnTo>
                    <a:pt x="209376" y="747441"/>
                  </a:lnTo>
                  <a:lnTo>
                    <a:pt x="206539" y="751014"/>
                  </a:lnTo>
                  <a:close/>
                </a:path>
                <a:path w="2330450" h="1436370" extrusionOk="0">
                  <a:moveTo>
                    <a:pt x="1118144" y="751192"/>
                  </a:moveTo>
                  <a:lnTo>
                    <a:pt x="1113244" y="750268"/>
                  </a:lnTo>
                  <a:lnTo>
                    <a:pt x="1110030" y="746338"/>
                  </a:lnTo>
                  <a:lnTo>
                    <a:pt x="1109530" y="741823"/>
                  </a:lnTo>
                  <a:lnTo>
                    <a:pt x="1113899" y="737856"/>
                  </a:lnTo>
                  <a:lnTo>
                    <a:pt x="1118855" y="737856"/>
                  </a:lnTo>
                  <a:lnTo>
                    <a:pt x="1121493" y="741201"/>
                  </a:lnTo>
                  <a:lnTo>
                    <a:pt x="1124132" y="743098"/>
                  </a:lnTo>
                  <a:lnTo>
                    <a:pt x="1124015" y="746135"/>
                  </a:lnTo>
                  <a:lnTo>
                    <a:pt x="1121240" y="747823"/>
                  </a:lnTo>
                  <a:lnTo>
                    <a:pt x="1118144" y="751192"/>
                  </a:lnTo>
                  <a:close/>
                </a:path>
                <a:path w="2330450" h="1436370" extrusionOk="0">
                  <a:moveTo>
                    <a:pt x="746189" y="752560"/>
                  </a:moveTo>
                  <a:lnTo>
                    <a:pt x="741252" y="751851"/>
                  </a:lnTo>
                  <a:lnTo>
                    <a:pt x="737865" y="748082"/>
                  </a:lnTo>
                  <a:lnTo>
                    <a:pt x="737167" y="743585"/>
                  </a:lnTo>
                  <a:lnTo>
                    <a:pt x="741357" y="739439"/>
                  </a:lnTo>
                  <a:lnTo>
                    <a:pt x="746313" y="739224"/>
                  </a:lnTo>
                  <a:lnTo>
                    <a:pt x="749094" y="742451"/>
                  </a:lnTo>
                  <a:lnTo>
                    <a:pt x="751813" y="744225"/>
                  </a:lnTo>
                  <a:lnTo>
                    <a:pt x="751825" y="747262"/>
                  </a:lnTo>
                  <a:lnTo>
                    <a:pt x="749131" y="749067"/>
                  </a:lnTo>
                  <a:lnTo>
                    <a:pt x="746189" y="752560"/>
                  </a:lnTo>
                  <a:close/>
                </a:path>
                <a:path w="2330450" h="1436370" extrusionOk="0">
                  <a:moveTo>
                    <a:pt x="1170114" y="752437"/>
                  </a:moveTo>
                  <a:lnTo>
                    <a:pt x="1166060" y="748143"/>
                  </a:lnTo>
                  <a:lnTo>
                    <a:pt x="1165974" y="743191"/>
                  </a:lnTo>
                  <a:lnTo>
                    <a:pt x="1169280" y="740505"/>
                  </a:lnTo>
                  <a:lnTo>
                    <a:pt x="1171134" y="737838"/>
                  </a:lnTo>
                  <a:lnTo>
                    <a:pt x="1174187" y="737911"/>
                  </a:lnTo>
                  <a:lnTo>
                    <a:pt x="1175929" y="740646"/>
                  </a:lnTo>
                  <a:lnTo>
                    <a:pt x="1179359" y="743671"/>
                  </a:lnTo>
                  <a:lnTo>
                    <a:pt x="1178506" y="748574"/>
                  </a:lnTo>
                  <a:lnTo>
                    <a:pt x="1174638" y="751845"/>
                  </a:lnTo>
                  <a:lnTo>
                    <a:pt x="1170114" y="752437"/>
                  </a:lnTo>
                  <a:close/>
                </a:path>
                <a:path w="2330450" h="1436370" extrusionOk="0">
                  <a:moveTo>
                    <a:pt x="317036" y="754155"/>
                  </a:moveTo>
                  <a:lnTo>
                    <a:pt x="314651" y="751802"/>
                  </a:lnTo>
                  <a:lnTo>
                    <a:pt x="310912" y="749745"/>
                  </a:lnTo>
                  <a:lnTo>
                    <a:pt x="309868" y="744959"/>
                  </a:lnTo>
                  <a:lnTo>
                    <a:pt x="313465" y="742032"/>
                  </a:lnTo>
                  <a:lnTo>
                    <a:pt x="316746" y="737388"/>
                  </a:lnTo>
                  <a:lnTo>
                    <a:pt x="319928" y="741983"/>
                  </a:lnTo>
                  <a:lnTo>
                    <a:pt x="323290" y="744718"/>
                  </a:lnTo>
                  <a:lnTo>
                    <a:pt x="323148" y="749677"/>
                  </a:lnTo>
                  <a:lnTo>
                    <a:pt x="319243" y="751895"/>
                  </a:lnTo>
                  <a:lnTo>
                    <a:pt x="317036" y="754155"/>
                  </a:lnTo>
                  <a:close/>
                </a:path>
                <a:path w="2330450" h="1436370" extrusionOk="0">
                  <a:moveTo>
                    <a:pt x="798895" y="755221"/>
                  </a:moveTo>
                  <a:lnTo>
                    <a:pt x="797035" y="752566"/>
                  </a:lnTo>
                  <a:lnTo>
                    <a:pt x="793482" y="749695"/>
                  </a:lnTo>
                  <a:lnTo>
                    <a:pt x="794106" y="744761"/>
                  </a:lnTo>
                  <a:lnTo>
                    <a:pt x="797832" y="741312"/>
                  </a:lnTo>
                  <a:lnTo>
                    <a:pt x="802331" y="740548"/>
                  </a:lnTo>
                  <a:lnTo>
                    <a:pt x="806570" y="744644"/>
                  </a:lnTo>
                  <a:lnTo>
                    <a:pt x="806879" y="749578"/>
                  </a:lnTo>
                  <a:lnTo>
                    <a:pt x="803684" y="752406"/>
                  </a:lnTo>
                  <a:lnTo>
                    <a:pt x="801954" y="755141"/>
                  </a:lnTo>
                  <a:lnTo>
                    <a:pt x="798895" y="755221"/>
                  </a:lnTo>
                  <a:close/>
                </a:path>
                <a:path w="2330450" h="1436370" extrusionOk="0">
                  <a:moveTo>
                    <a:pt x="375149" y="755609"/>
                  </a:moveTo>
                  <a:lnTo>
                    <a:pt x="370242" y="754716"/>
                  </a:lnTo>
                  <a:lnTo>
                    <a:pt x="367011" y="750810"/>
                  </a:lnTo>
                  <a:lnTo>
                    <a:pt x="366479" y="746295"/>
                  </a:lnTo>
                  <a:lnTo>
                    <a:pt x="370830" y="742310"/>
                  </a:lnTo>
                  <a:lnTo>
                    <a:pt x="375792" y="742279"/>
                  </a:lnTo>
                  <a:lnTo>
                    <a:pt x="378443" y="745605"/>
                  </a:lnTo>
                  <a:lnTo>
                    <a:pt x="381094" y="747484"/>
                  </a:lnTo>
                  <a:lnTo>
                    <a:pt x="380989" y="750521"/>
                  </a:lnTo>
                  <a:lnTo>
                    <a:pt x="378226" y="752227"/>
                  </a:lnTo>
                  <a:lnTo>
                    <a:pt x="375149" y="755609"/>
                  </a:lnTo>
                  <a:close/>
                </a:path>
                <a:path w="2330450" h="1436370" extrusionOk="0">
                  <a:moveTo>
                    <a:pt x="855160" y="756681"/>
                  </a:moveTo>
                  <a:lnTo>
                    <a:pt x="853337" y="754001"/>
                  </a:lnTo>
                  <a:lnTo>
                    <a:pt x="849815" y="751094"/>
                  </a:lnTo>
                  <a:lnTo>
                    <a:pt x="850494" y="746172"/>
                  </a:lnTo>
                  <a:lnTo>
                    <a:pt x="854258" y="742766"/>
                  </a:lnTo>
                  <a:lnTo>
                    <a:pt x="858763" y="742045"/>
                  </a:lnTo>
                  <a:lnTo>
                    <a:pt x="862946" y="746190"/>
                  </a:lnTo>
                  <a:lnTo>
                    <a:pt x="863212" y="751125"/>
                  </a:lnTo>
                  <a:lnTo>
                    <a:pt x="859986" y="753921"/>
                  </a:lnTo>
                  <a:lnTo>
                    <a:pt x="858225" y="756638"/>
                  </a:lnTo>
                  <a:lnTo>
                    <a:pt x="855160" y="756681"/>
                  </a:lnTo>
                  <a:close/>
                </a:path>
                <a:path w="2330450" h="1436370" extrusionOk="0">
                  <a:moveTo>
                    <a:pt x="154205" y="356229"/>
                  </a:moveTo>
                  <a:lnTo>
                    <a:pt x="150138" y="351936"/>
                  </a:lnTo>
                  <a:lnTo>
                    <a:pt x="150058" y="346983"/>
                  </a:lnTo>
                  <a:lnTo>
                    <a:pt x="153370" y="344297"/>
                  </a:lnTo>
                  <a:lnTo>
                    <a:pt x="155218" y="341630"/>
                  </a:lnTo>
                  <a:lnTo>
                    <a:pt x="158265" y="341704"/>
                  </a:lnTo>
                  <a:lnTo>
                    <a:pt x="160007" y="344439"/>
                  </a:lnTo>
                  <a:lnTo>
                    <a:pt x="163437" y="347463"/>
                  </a:lnTo>
                  <a:lnTo>
                    <a:pt x="162590" y="352373"/>
                  </a:lnTo>
                  <a:lnTo>
                    <a:pt x="158716" y="355644"/>
                  </a:lnTo>
                  <a:lnTo>
                    <a:pt x="154205" y="356229"/>
                  </a:lnTo>
                  <a:close/>
                </a:path>
                <a:path w="2330450" h="1436370" extrusionOk="0">
                  <a:moveTo>
                    <a:pt x="122510" y="367859"/>
                  </a:moveTo>
                  <a:lnTo>
                    <a:pt x="120687" y="365179"/>
                  </a:lnTo>
                  <a:lnTo>
                    <a:pt x="117164" y="362272"/>
                  </a:lnTo>
                  <a:lnTo>
                    <a:pt x="117844" y="357350"/>
                  </a:lnTo>
                  <a:lnTo>
                    <a:pt x="121607" y="353944"/>
                  </a:lnTo>
                  <a:lnTo>
                    <a:pt x="126112" y="353223"/>
                  </a:lnTo>
                  <a:lnTo>
                    <a:pt x="130296" y="357369"/>
                  </a:lnTo>
                  <a:lnTo>
                    <a:pt x="130562" y="362309"/>
                  </a:lnTo>
                  <a:lnTo>
                    <a:pt x="127336" y="365105"/>
                  </a:lnTo>
                  <a:lnTo>
                    <a:pt x="125575" y="367822"/>
                  </a:lnTo>
                  <a:lnTo>
                    <a:pt x="122510" y="367859"/>
                  </a:lnTo>
                  <a:close/>
                </a:path>
                <a:path w="2330450" h="1436370" extrusionOk="0">
                  <a:moveTo>
                    <a:pt x="91056" y="378251"/>
                  </a:moveTo>
                  <a:lnTo>
                    <a:pt x="88003" y="378134"/>
                  </a:lnTo>
                  <a:lnTo>
                    <a:pt x="86310" y="375368"/>
                  </a:lnTo>
                  <a:lnTo>
                    <a:pt x="82923" y="372282"/>
                  </a:lnTo>
                  <a:lnTo>
                    <a:pt x="83856" y="367397"/>
                  </a:lnTo>
                  <a:lnTo>
                    <a:pt x="87799" y="364194"/>
                  </a:lnTo>
                  <a:lnTo>
                    <a:pt x="92329" y="363695"/>
                  </a:lnTo>
                  <a:lnTo>
                    <a:pt x="96308" y="368050"/>
                  </a:lnTo>
                  <a:lnTo>
                    <a:pt x="96308" y="372990"/>
                  </a:lnTo>
                  <a:lnTo>
                    <a:pt x="92953" y="375621"/>
                  </a:lnTo>
                  <a:lnTo>
                    <a:pt x="91056" y="378251"/>
                  </a:lnTo>
                  <a:close/>
                </a:path>
                <a:path w="2330450" h="1436370" extrusionOk="0">
                  <a:moveTo>
                    <a:pt x="148241" y="378621"/>
                  </a:moveTo>
                  <a:lnTo>
                    <a:pt x="143335" y="377727"/>
                  </a:lnTo>
                  <a:lnTo>
                    <a:pt x="140097" y="373822"/>
                  </a:lnTo>
                  <a:lnTo>
                    <a:pt x="139565" y="369307"/>
                  </a:lnTo>
                  <a:lnTo>
                    <a:pt x="143922" y="365315"/>
                  </a:lnTo>
                  <a:lnTo>
                    <a:pt x="148884" y="365290"/>
                  </a:lnTo>
                  <a:lnTo>
                    <a:pt x="151541" y="368623"/>
                  </a:lnTo>
                  <a:lnTo>
                    <a:pt x="154192" y="370502"/>
                  </a:lnTo>
                  <a:lnTo>
                    <a:pt x="154081" y="373532"/>
                  </a:lnTo>
                  <a:lnTo>
                    <a:pt x="151313" y="375239"/>
                  </a:lnTo>
                  <a:lnTo>
                    <a:pt x="148241" y="378621"/>
                  </a:lnTo>
                  <a:close/>
                </a:path>
                <a:path w="2330450" h="1436370" extrusionOk="0">
                  <a:moveTo>
                    <a:pt x="113351" y="390072"/>
                  </a:moveTo>
                  <a:lnTo>
                    <a:pt x="110299" y="389967"/>
                  </a:lnTo>
                  <a:lnTo>
                    <a:pt x="108587" y="387207"/>
                  </a:lnTo>
                  <a:lnTo>
                    <a:pt x="105188" y="384146"/>
                  </a:lnTo>
                  <a:lnTo>
                    <a:pt x="106097" y="379255"/>
                  </a:lnTo>
                  <a:lnTo>
                    <a:pt x="110014" y="376027"/>
                  </a:lnTo>
                  <a:lnTo>
                    <a:pt x="114538" y="375503"/>
                  </a:lnTo>
                  <a:lnTo>
                    <a:pt x="118542" y="379840"/>
                  </a:lnTo>
                  <a:lnTo>
                    <a:pt x="118573" y="384786"/>
                  </a:lnTo>
                  <a:lnTo>
                    <a:pt x="115230" y="387435"/>
                  </a:lnTo>
                  <a:lnTo>
                    <a:pt x="113351" y="390072"/>
                  </a:lnTo>
                  <a:close/>
                </a:path>
                <a:path w="2330450" h="1436370" extrusionOk="0">
                  <a:moveTo>
                    <a:pt x="169425" y="390300"/>
                  </a:moveTo>
                  <a:lnTo>
                    <a:pt x="164469" y="389708"/>
                  </a:lnTo>
                  <a:lnTo>
                    <a:pt x="160990" y="386012"/>
                  </a:lnTo>
                  <a:lnTo>
                    <a:pt x="160199" y="381534"/>
                  </a:lnTo>
                  <a:lnTo>
                    <a:pt x="164277" y="377284"/>
                  </a:lnTo>
                  <a:lnTo>
                    <a:pt x="169227" y="376957"/>
                  </a:lnTo>
                  <a:lnTo>
                    <a:pt x="172088" y="380123"/>
                  </a:lnTo>
                  <a:lnTo>
                    <a:pt x="174844" y="381836"/>
                  </a:lnTo>
                  <a:lnTo>
                    <a:pt x="174937" y="384873"/>
                  </a:lnTo>
                  <a:lnTo>
                    <a:pt x="172280" y="386739"/>
                  </a:lnTo>
                  <a:lnTo>
                    <a:pt x="169425" y="390300"/>
                  </a:lnTo>
                  <a:close/>
                </a:path>
                <a:path w="2330450" h="1436370" extrusionOk="0">
                  <a:moveTo>
                    <a:pt x="132378" y="400704"/>
                  </a:moveTo>
                  <a:lnTo>
                    <a:pt x="128046" y="396706"/>
                  </a:lnTo>
                  <a:lnTo>
                    <a:pt x="127632" y="391784"/>
                  </a:lnTo>
                  <a:lnTo>
                    <a:pt x="130765" y="388883"/>
                  </a:lnTo>
                  <a:lnTo>
                    <a:pt x="132440" y="386105"/>
                  </a:lnTo>
                  <a:lnTo>
                    <a:pt x="135481" y="385951"/>
                  </a:lnTo>
                  <a:lnTo>
                    <a:pt x="137396" y="388569"/>
                  </a:lnTo>
                  <a:lnTo>
                    <a:pt x="141017" y="391353"/>
                  </a:lnTo>
                  <a:lnTo>
                    <a:pt x="140511" y="396299"/>
                  </a:lnTo>
                  <a:lnTo>
                    <a:pt x="136859" y="399841"/>
                  </a:lnTo>
                  <a:lnTo>
                    <a:pt x="132378" y="400704"/>
                  </a:lnTo>
                  <a:close/>
                </a:path>
                <a:path w="2330450" h="1436370" extrusionOk="0">
                  <a:moveTo>
                    <a:pt x="191301" y="402268"/>
                  </a:moveTo>
                  <a:lnTo>
                    <a:pt x="186382" y="401400"/>
                  </a:lnTo>
                  <a:lnTo>
                    <a:pt x="183119" y="397525"/>
                  </a:lnTo>
                  <a:lnTo>
                    <a:pt x="182544" y="393022"/>
                  </a:lnTo>
                  <a:lnTo>
                    <a:pt x="186876" y="388994"/>
                  </a:lnTo>
                  <a:lnTo>
                    <a:pt x="191838" y="388926"/>
                  </a:lnTo>
                  <a:lnTo>
                    <a:pt x="194520" y="392240"/>
                  </a:lnTo>
                  <a:lnTo>
                    <a:pt x="197190" y="394094"/>
                  </a:lnTo>
                  <a:lnTo>
                    <a:pt x="197103" y="397131"/>
                  </a:lnTo>
                  <a:lnTo>
                    <a:pt x="194353" y="398862"/>
                  </a:lnTo>
                  <a:lnTo>
                    <a:pt x="191301" y="402268"/>
                  </a:lnTo>
                  <a:close/>
                </a:path>
                <a:path w="2330450" h="1436370" extrusionOk="0">
                  <a:moveTo>
                    <a:pt x="98780" y="412217"/>
                  </a:moveTo>
                  <a:lnTo>
                    <a:pt x="96957" y="409537"/>
                  </a:lnTo>
                  <a:lnTo>
                    <a:pt x="93435" y="406630"/>
                  </a:lnTo>
                  <a:lnTo>
                    <a:pt x="94114" y="401708"/>
                  </a:lnTo>
                  <a:lnTo>
                    <a:pt x="97878" y="398302"/>
                  </a:lnTo>
                  <a:lnTo>
                    <a:pt x="102377" y="397581"/>
                  </a:lnTo>
                  <a:lnTo>
                    <a:pt x="106566" y="401726"/>
                  </a:lnTo>
                  <a:lnTo>
                    <a:pt x="106826" y="406661"/>
                  </a:lnTo>
                  <a:lnTo>
                    <a:pt x="103606" y="409463"/>
                  </a:lnTo>
                  <a:lnTo>
                    <a:pt x="101845" y="412180"/>
                  </a:lnTo>
                  <a:lnTo>
                    <a:pt x="98780" y="412217"/>
                  </a:lnTo>
                  <a:close/>
                </a:path>
                <a:path w="2330450" h="1436370" extrusionOk="0">
                  <a:moveTo>
                    <a:pt x="158642" y="412623"/>
                  </a:moveTo>
                  <a:lnTo>
                    <a:pt x="153735" y="411736"/>
                  </a:lnTo>
                  <a:lnTo>
                    <a:pt x="150478" y="407843"/>
                  </a:lnTo>
                  <a:lnTo>
                    <a:pt x="149935" y="403334"/>
                  </a:lnTo>
                  <a:lnTo>
                    <a:pt x="154273" y="399324"/>
                  </a:lnTo>
                  <a:lnTo>
                    <a:pt x="159241" y="399287"/>
                  </a:lnTo>
                  <a:lnTo>
                    <a:pt x="161911" y="402607"/>
                  </a:lnTo>
                  <a:lnTo>
                    <a:pt x="164568" y="404480"/>
                  </a:lnTo>
                  <a:lnTo>
                    <a:pt x="164463" y="407517"/>
                  </a:lnTo>
                  <a:lnTo>
                    <a:pt x="161707" y="409229"/>
                  </a:lnTo>
                  <a:lnTo>
                    <a:pt x="158642" y="412623"/>
                  </a:lnTo>
                  <a:close/>
                </a:path>
                <a:path w="2330450" h="1436370" extrusionOk="0">
                  <a:moveTo>
                    <a:pt x="120056" y="422756"/>
                  </a:moveTo>
                  <a:lnTo>
                    <a:pt x="116015" y="418438"/>
                  </a:lnTo>
                  <a:lnTo>
                    <a:pt x="115947" y="413492"/>
                  </a:lnTo>
                  <a:lnTo>
                    <a:pt x="119271" y="410819"/>
                  </a:lnTo>
                  <a:lnTo>
                    <a:pt x="121132" y="408164"/>
                  </a:lnTo>
                  <a:lnTo>
                    <a:pt x="124178" y="408244"/>
                  </a:lnTo>
                  <a:lnTo>
                    <a:pt x="125908" y="410991"/>
                  </a:lnTo>
                  <a:lnTo>
                    <a:pt x="129332" y="414028"/>
                  </a:lnTo>
                  <a:lnTo>
                    <a:pt x="128460" y="418925"/>
                  </a:lnTo>
                  <a:lnTo>
                    <a:pt x="124574" y="422184"/>
                  </a:lnTo>
                  <a:lnTo>
                    <a:pt x="120056" y="422756"/>
                  </a:lnTo>
                  <a:close/>
                </a:path>
                <a:path w="2330450" h="1436370" extrusionOk="0">
                  <a:moveTo>
                    <a:pt x="176797" y="424340"/>
                  </a:moveTo>
                  <a:lnTo>
                    <a:pt x="172509" y="420299"/>
                  </a:lnTo>
                  <a:lnTo>
                    <a:pt x="172150" y="415364"/>
                  </a:lnTo>
                  <a:lnTo>
                    <a:pt x="175314" y="412494"/>
                  </a:lnTo>
                  <a:lnTo>
                    <a:pt x="177013" y="409734"/>
                  </a:lnTo>
                  <a:lnTo>
                    <a:pt x="180060" y="409630"/>
                  </a:lnTo>
                  <a:lnTo>
                    <a:pt x="181945" y="412266"/>
                  </a:lnTo>
                  <a:lnTo>
                    <a:pt x="185535" y="415093"/>
                  </a:lnTo>
                  <a:lnTo>
                    <a:pt x="184973" y="420034"/>
                  </a:lnTo>
                  <a:lnTo>
                    <a:pt x="181290" y="423526"/>
                  </a:lnTo>
                  <a:lnTo>
                    <a:pt x="176797" y="424340"/>
                  </a:lnTo>
                  <a:close/>
                </a:path>
                <a:path w="2330450" h="1436370" extrusionOk="0">
                  <a:moveTo>
                    <a:pt x="86866" y="434380"/>
                  </a:moveTo>
                  <a:lnTo>
                    <a:pt x="85055" y="431694"/>
                  </a:lnTo>
                  <a:lnTo>
                    <a:pt x="81551" y="428762"/>
                  </a:lnTo>
                  <a:lnTo>
                    <a:pt x="82268" y="423841"/>
                  </a:lnTo>
                  <a:lnTo>
                    <a:pt x="86050" y="420459"/>
                  </a:lnTo>
                  <a:lnTo>
                    <a:pt x="90555" y="419769"/>
                  </a:lnTo>
                  <a:lnTo>
                    <a:pt x="94720" y="423945"/>
                  </a:lnTo>
                  <a:lnTo>
                    <a:pt x="94942" y="428879"/>
                  </a:lnTo>
                  <a:lnTo>
                    <a:pt x="91680" y="431694"/>
                  </a:lnTo>
                  <a:lnTo>
                    <a:pt x="89925" y="434362"/>
                  </a:lnTo>
                  <a:lnTo>
                    <a:pt x="86866" y="434380"/>
                  </a:lnTo>
                  <a:close/>
                </a:path>
                <a:path w="2330450" h="1436370" extrusionOk="0">
                  <a:moveTo>
                    <a:pt x="143372" y="435883"/>
                  </a:moveTo>
                  <a:lnTo>
                    <a:pt x="141512" y="433228"/>
                  </a:lnTo>
                  <a:lnTo>
                    <a:pt x="137959" y="430358"/>
                  </a:lnTo>
                  <a:lnTo>
                    <a:pt x="138583" y="425424"/>
                  </a:lnTo>
                  <a:lnTo>
                    <a:pt x="142309" y="421974"/>
                  </a:lnTo>
                  <a:lnTo>
                    <a:pt x="146808" y="421210"/>
                  </a:lnTo>
                  <a:lnTo>
                    <a:pt x="151041" y="425307"/>
                  </a:lnTo>
                  <a:lnTo>
                    <a:pt x="151350" y="430241"/>
                  </a:lnTo>
                  <a:lnTo>
                    <a:pt x="148155" y="433068"/>
                  </a:lnTo>
                  <a:lnTo>
                    <a:pt x="146425" y="435809"/>
                  </a:lnTo>
                  <a:lnTo>
                    <a:pt x="143372" y="435883"/>
                  </a:lnTo>
                  <a:close/>
                </a:path>
                <a:path w="2330450" h="1436370" extrusionOk="0">
                  <a:moveTo>
                    <a:pt x="201553" y="436302"/>
                  </a:moveTo>
                  <a:lnTo>
                    <a:pt x="196658" y="435360"/>
                  </a:lnTo>
                  <a:lnTo>
                    <a:pt x="193463" y="431411"/>
                  </a:lnTo>
                  <a:lnTo>
                    <a:pt x="192994" y="426890"/>
                  </a:lnTo>
                  <a:lnTo>
                    <a:pt x="197381" y="422947"/>
                  </a:lnTo>
                  <a:lnTo>
                    <a:pt x="202337" y="422978"/>
                  </a:lnTo>
                  <a:lnTo>
                    <a:pt x="204957" y="426329"/>
                  </a:lnTo>
                  <a:lnTo>
                    <a:pt x="207584" y="428239"/>
                  </a:lnTo>
                  <a:lnTo>
                    <a:pt x="207442" y="431270"/>
                  </a:lnTo>
                  <a:lnTo>
                    <a:pt x="204661" y="432951"/>
                  </a:lnTo>
                  <a:lnTo>
                    <a:pt x="201553" y="436302"/>
                  </a:lnTo>
                  <a:close/>
                </a:path>
                <a:path w="2330450" h="1436370" extrusionOk="0">
                  <a:moveTo>
                    <a:pt x="108612" y="445043"/>
                  </a:moveTo>
                  <a:lnTo>
                    <a:pt x="104298" y="441027"/>
                  </a:lnTo>
                  <a:lnTo>
                    <a:pt x="103915" y="436093"/>
                  </a:lnTo>
                  <a:lnTo>
                    <a:pt x="107067" y="433216"/>
                  </a:lnTo>
                  <a:lnTo>
                    <a:pt x="108754" y="430444"/>
                  </a:lnTo>
                  <a:lnTo>
                    <a:pt x="111800" y="430315"/>
                  </a:lnTo>
                  <a:lnTo>
                    <a:pt x="113704" y="432945"/>
                  </a:lnTo>
                  <a:lnTo>
                    <a:pt x="117306" y="435754"/>
                  </a:lnTo>
                  <a:lnTo>
                    <a:pt x="116769" y="440694"/>
                  </a:lnTo>
                  <a:lnTo>
                    <a:pt x="113098" y="444205"/>
                  </a:lnTo>
                  <a:lnTo>
                    <a:pt x="108612" y="445043"/>
                  </a:lnTo>
                  <a:close/>
                </a:path>
                <a:path w="2330450" h="1436370" extrusionOk="0">
                  <a:moveTo>
                    <a:pt x="169301" y="446522"/>
                  </a:moveTo>
                  <a:lnTo>
                    <a:pt x="164364" y="445844"/>
                  </a:lnTo>
                  <a:lnTo>
                    <a:pt x="160947" y="442093"/>
                  </a:lnTo>
                  <a:lnTo>
                    <a:pt x="160224" y="437608"/>
                  </a:lnTo>
                  <a:lnTo>
                    <a:pt x="164382" y="433432"/>
                  </a:lnTo>
                  <a:lnTo>
                    <a:pt x="169338" y="433173"/>
                  </a:lnTo>
                  <a:lnTo>
                    <a:pt x="172144" y="436382"/>
                  </a:lnTo>
                  <a:lnTo>
                    <a:pt x="174869" y="438138"/>
                  </a:lnTo>
                  <a:lnTo>
                    <a:pt x="174906" y="441193"/>
                  </a:lnTo>
                  <a:lnTo>
                    <a:pt x="172224" y="443010"/>
                  </a:lnTo>
                  <a:lnTo>
                    <a:pt x="169301" y="446522"/>
                  </a:lnTo>
                  <a:close/>
                </a:path>
                <a:path w="2330450" h="1436370" extrusionOk="0">
                  <a:moveTo>
                    <a:pt x="1244665" y="450950"/>
                  </a:moveTo>
                  <a:lnTo>
                    <a:pt x="1240358" y="446934"/>
                  </a:lnTo>
                  <a:lnTo>
                    <a:pt x="1239968" y="442006"/>
                  </a:lnTo>
                  <a:lnTo>
                    <a:pt x="1243120" y="439123"/>
                  </a:lnTo>
                  <a:lnTo>
                    <a:pt x="1244807" y="436358"/>
                  </a:lnTo>
                  <a:lnTo>
                    <a:pt x="1247853" y="436222"/>
                  </a:lnTo>
                  <a:lnTo>
                    <a:pt x="1249757" y="438852"/>
                  </a:lnTo>
                  <a:lnTo>
                    <a:pt x="1253359" y="441661"/>
                  </a:lnTo>
                  <a:lnTo>
                    <a:pt x="1252822" y="446602"/>
                  </a:lnTo>
                  <a:lnTo>
                    <a:pt x="1249157" y="450119"/>
                  </a:lnTo>
                  <a:lnTo>
                    <a:pt x="1244665" y="450950"/>
                  </a:lnTo>
                  <a:close/>
                </a:path>
                <a:path w="2330450" h="1436370" extrusionOk="0">
                  <a:moveTo>
                    <a:pt x="130827" y="456864"/>
                  </a:moveTo>
                  <a:lnTo>
                    <a:pt x="126539" y="452817"/>
                  </a:lnTo>
                  <a:lnTo>
                    <a:pt x="126180" y="447889"/>
                  </a:lnTo>
                  <a:lnTo>
                    <a:pt x="129344" y="445018"/>
                  </a:lnTo>
                  <a:lnTo>
                    <a:pt x="131044" y="442259"/>
                  </a:lnTo>
                  <a:lnTo>
                    <a:pt x="134090" y="442154"/>
                  </a:lnTo>
                  <a:lnTo>
                    <a:pt x="135975" y="444784"/>
                  </a:lnTo>
                  <a:lnTo>
                    <a:pt x="139565" y="447612"/>
                  </a:lnTo>
                  <a:lnTo>
                    <a:pt x="139003" y="452558"/>
                  </a:lnTo>
                  <a:lnTo>
                    <a:pt x="135320" y="456051"/>
                  </a:lnTo>
                  <a:lnTo>
                    <a:pt x="130827" y="456864"/>
                  </a:lnTo>
                  <a:close/>
                </a:path>
                <a:path w="2330450" h="1436370" extrusionOk="0">
                  <a:moveTo>
                    <a:pt x="187766" y="459519"/>
                  </a:moveTo>
                  <a:lnTo>
                    <a:pt x="185943" y="456846"/>
                  </a:lnTo>
                  <a:lnTo>
                    <a:pt x="182421" y="453938"/>
                  </a:lnTo>
                  <a:lnTo>
                    <a:pt x="183100" y="449010"/>
                  </a:lnTo>
                  <a:lnTo>
                    <a:pt x="186864" y="445604"/>
                  </a:lnTo>
                  <a:lnTo>
                    <a:pt x="191369" y="444883"/>
                  </a:lnTo>
                  <a:lnTo>
                    <a:pt x="195552" y="449029"/>
                  </a:lnTo>
                  <a:lnTo>
                    <a:pt x="195812" y="453969"/>
                  </a:lnTo>
                  <a:lnTo>
                    <a:pt x="192592" y="456766"/>
                  </a:lnTo>
                  <a:lnTo>
                    <a:pt x="190831" y="459482"/>
                  </a:lnTo>
                  <a:lnTo>
                    <a:pt x="187766" y="459519"/>
                  </a:lnTo>
                  <a:close/>
                </a:path>
                <a:path w="2330450" h="1436370" extrusionOk="0">
                  <a:moveTo>
                    <a:pt x="1214898" y="461305"/>
                  </a:moveTo>
                  <a:lnTo>
                    <a:pt x="1209954" y="460628"/>
                  </a:lnTo>
                  <a:lnTo>
                    <a:pt x="1206537" y="456876"/>
                  </a:lnTo>
                  <a:lnTo>
                    <a:pt x="1205814" y="452392"/>
                  </a:lnTo>
                  <a:lnTo>
                    <a:pt x="1209973" y="448216"/>
                  </a:lnTo>
                  <a:lnTo>
                    <a:pt x="1214922" y="447957"/>
                  </a:lnTo>
                  <a:lnTo>
                    <a:pt x="1217734" y="451172"/>
                  </a:lnTo>
                  <a:lnTo>
                    <a:pt x="1220459" y="452928"/>
                  </a:lnTo>
                  <a:lnTo>
                    <a:pt x="1220496" y="455977"/>
                  </a:lnTo>
                  <a:lnTo>
                    <a:pt x="1217808" y="457794"/>
                  </a:lnTo>
                  <a:lnTo>
                    <a:pt x="1214898" y="461305"/>
                  </a:lnTo>
                  <a:close/>
                </a:path>
                <a:path w="2330450" h="1436370" extrusionOk="0">
                  <a:moveTo>
                    <a:pt x="97334" y="468395"/>
                  </a:moveTo>
                  <a:lnTo>
                    <a:pt x="95492" y="465728"/>
                  </a:lnTo>
                  <a:lnTo>
                    <a:pt x="91958" y="462833"/>
                  </a:lnTo>
                  <a:lnTo>
                    <a:pt x="92613" y="457905"/>
                  </a:lnTo>
                  <a:lnTo>
                    <a:pt x="96364" y="454480"/>
                  </a:lnTo>
                  <a:lnTo>
                    <a:pt x="100863" y="453747"/>
                  </a:lnTo>
                  <a:lnTo>
                    <a:pt x="105077" y="457874"/>
                  </a:lnTo>
                  <a:lnTo>
                    <a:pt x="105355" y="462808"/>
                  </a:lnTo>
                  <a:lnTo>
                    <a:pt x="102148" y="465617"/>
                  </a:lnTo>
                  <a:lnTo>
                    <a:pt x="100399" y="468346"/>
                  </a:lnTo>
                  <a:lnTo>
                    <a:pt x="97334" y="468395"/>
                  </a:lnTo>
                  <a:close/>
                </a:path>
                <a:path w="2330450" h="1436370" extrusionOk="0">
                  <a:moveTo>
                    <a:pt x="153655" y="469868"/>
                  </a:moveTo>
                  <a:lnTo>
                    <a:pt x="151832" y="467188"/>
                  </a:lnTo>
                  <a:lnTo>
                    <a:pt x="148309" y="464281"/>
                  </a:lnTo>
                  <a:lnTo>
                    <a:pt x="148989" y="459359"/>
                  </a:lnTo>
                  <a:lnTo>
                    <a:pt x="152752" y="455952"/>
                  </a:lnTo>
                  <a:lnTo>
                    <a:pt x="157257" y="455232"/>
                  </a:lnTo>
                  <a:lnTo>
                    <a:pt x="161441" y="459377"/>
                  </a:lnTo>
                  <a:lnTo>
                    <a:pt x="161700" y="464318"/>
                  </a:lnTo>
                  <a:lnTo>
                    <a:pt x="158481" y="467114"/>
                  </a:lnTo>
                  <a:lnTo>
                    <a:pt x="156720" y="469831"/>
                  </a:lnTo>
                  <a:lnTo>
                    <a:pt x="153655" y="469868"/>
                  </a:lnTo>
                  <a:close/>
                </a:path>
                <a:path w="2330450" h="1436370" extrusionOk="0">
                  <a:moveTo>
                    <a:pt x="210049" y="471352"/>
                  </a:moveTo>
                  <a:lnTo>
                    <a:pt x="208214" y="468685"/>
                  </a:lnTo>
                  <a:lnTo>
                    <a:pt x="204673" y="465790"/>
                  </a:lnTo>
                  <a:lnTo>
                    <a:pt x="205334" y="460862"/>
                  </a:lnTo>
                  <a:lnTo>
                    <a:pt x="209085" y="457437"/>
                  </a:lnTo>
                  <a:lnTo>
                    <a:pt x="213578" y="456704"/>
                  </a:lnTo>
                  <a:lnTo>
                    <a:pt x="217792" y="460831"/>
                  </a:lnTo>
                  <a:lnTo>
                    <a:pt x="218071" y="465771"/>
                  </a:lnTo>
                  <a:lnTo>
                    <a:pt x="214857" y="468580"/>
                  </a:lnTo>
                  <a:lnTo>
                    <a:pt x="213108" y="471309"/>
                  </a:lnTo>
                  <a:lnTo>
                    <a:pt x="210049" y="471352"/>
                  </a:lnTo>
                  <a:close/>
                </a:path>
                <a:path w="2330450" h="1436370" extrusionOk="0">
                  <a:moveTo>
                    <a:pt x="1236007" y="474346"/>
                  </a:moveTo>
                  <a:lnTo>
                    <a:pt x="1232954" y="474223"/>
                  </a:lnTo>
                  <a:lnTo>
                    <a:pt x="1231261" y="471457"/>
                  </a:lnTo>
                  <a:lnTo>
                    <a:pt x="1227881" y="468377"/>
                  </a:lnTo>
                  <a:lnTo>
                    <a:pt x="1228808" y="463492"/>
                  </a:lnTo>
                  <a:lnTo>
                    <a:pt x="1232751" y="460289"/>
                  </a:lnTo>
                  <a:lnTo>
                    <a:pt x="1237280" y="459790"/>
                  </a:lnTo>
                  <a:lnTo>
                    <a:pt x="1241260" y="464145"/>
                  </a:lnTo>
                  <a:lnTo>
                    <a:pt x="1241260" y="469092"/>
                  </a:lnTo>
                  <a:lnTo>
                    <a:pt x="1237904" y="471722"/>
                  </a:lnTo>
                  <a:lnTo>
                    <a:pt x="1236007" y="474346"/>
                  </a:lnTo>
                  <a:close/>
                </a:path>
                <a:path w="2330450" h="1436370" extrusionOk="0">
                  <a:moveTo>
                    <a:pt x="371046" y="13354"/>
                  </a:moveTo>
                  <a:lnTo>
                    <a:pt x="366096" y="12695"/>
                  </a:lnTo>
                  <a:lnTo>
                    <a:pt x="362666" y="8962"/>
                  </a:lnTo>
                  <a:lnTo>
                    <a:pt x="361925" y="4478"/>
                  </a:lnTo>
                  <a:lnTo>
                    <a:pt x="366059" y="277"/>
                  </a:lnTo>
                  <a:lnTo>
                    <a:pt x="371009" y="0"/>
                  </a:lnTo>
                  <a:lnTo>
                    <a:pt x="373827" y="3197"/>
                  </a:lnTo>
                  <a:lnTo>
                    <a:pt x="376564" y="4940"/>
                  </a:lnTo>
                  <a:lnTo>
                    <a:pt x="376620" y="7995"/>
                  </a:lnTo>
                  <a:lnTo>
                    <a:pt x="373944" y="9825"/>
                  </a:lnTo>
                  <a:lnTo>
                    <a:pt x="371046" y="13354"/>
                  </a:lnTo>
                  <a:close/>
                </a:path>
                <a:path w="2330450" h="1436370" extrusionOk="0">
                  <a:moveTo>
                    <a:pt x="332621" y="23721"/>
                  </a:moveTo>
                  <a:lnTo>
                    <a:pt x="328277" y="19742"/>
                  </a:lnTo>
                  <a:lnTo>
                    <a:pt x="327844" y="14814"/>
                  </a:lnTo>
                  <a:lnTo>
                    <a:pt x="330965" y="11907"/>
                  </a:lnTo>
                  <a:lnTo>
                    <a:pt x="332634" y="9122"/>
                  </a:lnTo>
                  <a:lnTo>
                    <a:pt x="335674" y="8962"/>
                  </a:lnTo>
                  <a:lnTo>
                    <a:pt x="337602" y="11574"/>
                  </a:lnTo>
                  <a:lnTo>
                    <a:pt x="341236" y="14346"/>
                  </a:lnTo>
                  <a:lnTo>
                    <a:pt x="340747" y="19292"/>
                  </a:lnTo>
                  <a:lnTo>
                    <a:pt x="337108" y="22853"/>
                  </a:lnTo>
                  <a:lnTo>
                    <a:pt x="332621" y="23721"/>
                  </a:lnTo>
                  <a:close/>
                </a:path>
                <a:path w="2330450" h="1436370" extrusionOk="0">
                  <a:moveTo>
                    <a:pt x="302403" y="35666"/>
                  </a:moveTo>
                  <a:lnTo>
                    <a:pt x="297509" y="34723"/>
                  </a:lnTo>
                  <a:lnTo>
                    <a:pt x="294314" y="30775"/>
                  </a:lnTo>
                  <a:lnTo>
                    <a:pt x="293844" y="26253"/>
                  </a:lnTo>
                  <a:lnTo>
                    <a:pt x="298232" y="22305"/>
                  </a:lnTo>
                  <a:lnTo>
                    <a:pt x="303194" y="22342"/>
                  </a:lnTo>
                  <a:lnTo>
                    <a:pt x="305814" y="25699"/>
                  </a:lnTo>
                  <a:lnTo>
                    <a:pt x="308447" y="27608"/>
                  </a:lnTo>
                  <a:lnTo>
                    <a:pt x="308292" y="30633"/>
                  </a:lnTo>
                  <a:lnTo>
                    <a:pt x="305512" y="32315"/>
                  </a:lnTo>
                  <a:lnTo>
                    <a:pt x="302403" y="35666"/>
                  </a:lnTo>
                  <a:close/>
                </a:path>
                <a:path w="2330450" h="1436370" extrusionOk="0">
                  <a:moveTo>
                    <a:pt x="354837" y="35536"/>
                  </a:moveTo>
                  <a:lnTo>
                    <a:pt x="350511" y="31545"/>
                  </a:lnTo>
                  <a:lnTo>
                    <a:pt x="350097" y="26617"/>
                  </a:lnTo>
                  <a:lnTo>
                    <a:pt x="353230" y="23715"/>
                  </a:lnTo>
                  <a:lnTo>
                    <a:pt x="354905" y="20937"/>
                  </a:lnTo>
                  <a:lnTo>
                    <a:pt x="357939" y="20796"/>
                  </a:lnTo>
                  <a:lnTo>
                    <a:pt x="359861" y="23407"/>
                  </a:lnTo>
                  <a:lnTo>
                    <a:pt x="363482" y="26192"/>
                  </a:lnTo>
                  <a:lnTo>
                    <a:pt x="362975" y="31138"/>
                  </a:lnTo>
                  <a:lnTo>
                    <a:pt x="359323" y="34680"/>
                  </a:lnTo>
                  <a:lnTo>
                    <a:pt x="354837" y="35536"/>
                  </a:lnTo>
                  <a:close/>
                </a:path>
                <a:path w="2330450" h="1436370" extrusionOk="0">
                  <a:moveTo>
                    <a:pt x="320349" y="45780"/>
                  </a:moveTo>
                  <a:lnTo>
                    <a:pt x="316264" y="41511"/>
                  </a:lnTo>
                  <a:lnTo>
                    <a:pt x="316140" y="36571"/>
                  </a:lnTo>
                  <a:lnTo>
                    <a:pt x="319440" y="33855"/>
                  </a:lnTo>
                  <a:lnTo>
                    <a:pt x="321269" y="31181"/>
                  </a:lnTo>
                  <a:lnTo>
                    <a:pt x="324322" y="31237"/>
                  </a:lnTo>
                  <a:lnTo>
                    <a:pt x="326077" y="33953"/>
                  </a:lnTo>
                  <a:lnTo>
                    <a:pt x="329525" y="36959"/>
                  </a:lnTo>
                  <a:lnTo>
                    <a:pt x="328716" y="41863"/>
                  </a:lnTo>
                  <a:lnTo>
                    <a:pt x="324860" y="45164"/>
                  </a:lnTo>
                  <a:lnTo>
                    <a:pt x="320349" y="45780"/>
                  </a:lnTo>
                  <a:close/>
                </a:path>
                <a:path w="2330450" h="1436370" extrusionOk="0">
                  <a:moveTo>
                    <a:pt x="290575" y="56351"/>
                  </a:moveTo>
                  <a:lnTo>
                    <a:pt x="285675" y="55427"/>
                  </a:lnTo>
                  <a:lnTo>
                    <a:pt x="282462" y="51503"/>
                  </a:lnTo>
                  <a:lnTo>
                    <a:pt x="281961" y="46981"/>
                  </a:lnTo>
                  <a:lnTo>
                    <a:pt x="286330" y="43014"/>
                  </a:lnTo>
                  <a:lnTo>
                    <a:pt x="291286" y="43014"/>
                  </a:lnTo>
                  <a:lnTo>
                    <a:pt x="293925" y="46365"/>
                  </a:lnTo>
                  <a:lnTo>
                    <a:pt x="296563" y="48257"/>
                  </a:lnTo>
                  <a:lnTo>
                    <a:pt x="296446" y="51293"/>
                  </a:lnTo>
                  <a:lnTo>
                    <a:pt x="293671" y="52981"/>
                  </a:lnTo>
                  <a:lnTo>
                    <a:pt x="290575" y="56351"/>
                  </a:lnTo>
                  <a:close/>
                </a:path>
                <a:path w="2330450" h="1436370" extrusionOk="0">
                  <a:moveTo>
                    <a:pt x="347310" y="57694"/>
                  </a:moveTo>
                  <a:lnTo>
                    <a:pt x="342366" y="57041"/>
                  </a:lnTo>
                  <a:lnTo>
                    <a:pt x="338931" y="53302"/>
                  </a:lnTo>
                  <a:lnTo>
                    <a:pt x="338195" y="48817"/>
                  </a:lnTo>
                  <a:lnTo>
                    <a:pt x="342329" y="44622"/>
                  </a:lnTo>
                  <a:lnTo>
                    <a:pt x="347279" y="44345"/>
                  </a:lnTo>
                  <a:lnTo>
                    <a:pt x="350097" y="47542"/>
                  </a:lnTo>
                  <a:lnTo>
                    <a:pt x="352835" y="49285"/>
                  </a:lnTo>
                  <a:lnTo>
                    <a:pt x="352890" y="52341"/>
                  </a:lnTo>
                  <a:lnTo>
                    <a:pt x="350215" y="54170"/>
                  </a:lnTo>
                  <a:lnTo>
                    <a:pt x="347310" y="57694"/>
                  </a:lnTo>
                  <a:close/>
                </a:path>
                <a:path w="2330450" h="1436370" extrusionOk="0">
                  <a:moveTo>
                    <a:pt x="312908" y="68147"/>
                  </a:moveTo>
                  <a:lnTo>
                    <a:pt x="307996" y="67278"/>
                  </a:lnTo>
                  <a:lnTo>
                    <a:pt x="304727" y="63410"/>
                  </a:lnTo>
                  <a:lnTo>
                    <a:pt x="304152" y="58901"/>
                  </a:lnTo>
                  <a:lnTo>
                    <a:pt x="308478" y="54872"/>
                  </a:lnTo>
                  <a:lnTo>
                    <a:pt x="313446" y="54811"/>
                  </a:lnTo>
                  <a:lnTo>
                    <a:pt x="316134" y="58119"/>
                  </a:lnTo>
                  <a:lnTo>
                    <a:pt x="318798" y="59979"/>
                  </a:lnTo>
                  <a:lnTo>
                    <a:pt x="318711" y="63016"/>
                  </a:lnTo>
                  <a:lnTo>
                    <a:pt x="315955" y="64741"/>
                  </a:lnTo>
                  <a:lnTo>
                    <a:pt x="312908" y="68147"/>
                  </a:lnTo>
                  <a:close/>
                </a:path>
                <a:path w="2330450" h="1436370" extrusionOk="0">
                  <a:moveTo>
                    <a:pt x="279131" y="78379"/>
                  </a:moveTo>
                  <a:lnTo>
                    <a:pt x="274181" y="77756"/>
                  </a:lnTo>
                  <a:lnTo>
                    <a:pt x="270720" y="74042"/>
                  </a:lnTo>
                  <a:lnTo>
                    <a:pt x="269954" y="69558"/>
                  </a:lnTo>
                  <a:lnTo>
                    <a:pt x="274070" y="65332"/>
                  </a:lnTo>
                  <a:lnTo>
                    <a:pt x="279013" y="65030"/>
                  </a:lnTo>
                  <a:lnTo>
                    <a:pt x="281856" y="68209"/>
                  </a:lnTo>
                  <a:lnTo>
                    <a:pt x="284600" y="69940"/>
                  </a:lnTo>
                  <a:lnTo>
                    <a:pt x="284674" y="72982"/>
                  </a:lnTo>
                  <a:lnTo>
                    <a:pt x="282011" y="74837"/>
                  </a:lnTo>
                  <a:lnTo>
                    <a:pt x="279131" y="78379"/>
                  </a:lnTo>
                  <a:close/>
                </a:path>
                <a:path w="2330450" h="1436370" extrusionOk="0">
                  <a:moveTo>
                    <a:pt x="331107" y="79894"/>
                  </a:moveTo>
                  <a:lnTo>
                    <a:pt x="326775" y="75896"/>
                  </a:lnTo>
                  <a:lnTo>
                    <a:pt x="326368" y="70968"/>
                  </a:lnTo>
                  <a:lnTo>
                    <a:pt x="329501" y="68067"/>
                  </a:lnTo>
                  <a:lnTo>
                    <a:pt x="331175" y="65289"/>
                  </a:lnTo>
                  <a:lnTo>
                    <a:pt x="334209" y="65147"/>
                  </a:lnTo>
                  <a:lnTo>
                    <a:pt x="336131" y="67765"/>
                  </a:lnTo>
                  <a:lnTo>
                    <a:pt x="339753" y="70549"/>
                  </a:lnTo>
                  <a:lnTo>
                    <a:pt x="339246" y="75496"/>
                  </a:lnTo>
                  <a:lnTo>
                    <a:pt x="335594" y="79038"/>
                  </a:lnTo>
                  <a:lnTo>
                    <a:pt x="331107" y="79894"/>
                  </a:lnTo>
                  <a:close/>
                </a:path>
                <a:path w="2330450" h="1436370" extrusionOk="0">
                  <a:moveTo>
                    <a:pt x="301464" y="90181"/>
                  </a:moveTo>
                  <a:lnTo>
                    <a:pt x="296502" y="89621"/>
                  </a:lnTo>
                  <a:lnTo>
                    <a:pt x="292998" y="85943"/>
                  </a:lnTo>
                  <a:lnTo>
                    <a:pt x="292182" y="81465"/>
                  </a:lnTo>
                  <a:lnTo>
                    <a:pt x="296242" y="77190"/>
                  </a:lnTo>
                  <a:lnTo>
                    <a:pt x="301186" y="76832"/>
                  </a:lnTo>
                  <a:lnTo>
                    <a:pt x="304065" y="79980"/>
                  </a:lnTo>
                  <a:lnTo>
                    <a:pt x="306834" y="81680"/>
                  </a:lnTo>
                  <a:lnTo>
                    <a:pt x="306939" y="84723"/>
                  </a:lnTo>
                  <a:lnTo>
                    <a:pt x="304300" y="86602"/>
                  </a:lnTo>
                  <a:lnTo>
                    <a:pt x="301464" y="90181"/>
                  </a:lnTo>
                  <a:close/>
                </a:path>
                <a:path w="2330450" h="1436370" extrusionOk="0">
                  <a:moveTo>
                    <a:pt x="353793" y="92861"/>
                  </a:moveTo>
                  <a:lnTo>
                    <a:pt x="351987" y="90163"/>
                  </a:lnTo>
                  <a:lnTo>
                    <a:pt x="348503" y="87224"/>
                  </a:lnTo>
                  <a:lnTo>
                    <a:pt x="349238" y="82303"/>
                  </a:lnTo>
                  <a:lnTo>
                    <a:pt x="353032" y="78933"/>
                  </a:lnTo>
                  <a:lnTo>
                    <a:pt x="357537" y="78262"/>
                  </a:lnTo>
                  <a:lnTo>
                    <a:pt x="361684" y="82457"/>
                  </a:lnTo>
                  <a:lnTo>
                    <a:pt x="361894" y="87397"/>
                  </a:lnTo>
                  <a:lnTo>
                    <a:pt x="358639" y="90169"/>
                  </a:lnTo>
                  <a:lnTo>
                    <a:pt x="356851" y="92861"/>
                  </a:lnTo>
                  <a:lnTo>
                    <a:pt x="353793" y="92861"/>
                  </a:lnTo>
                  <a:close/>
                </a:path>
                <a:path w="2330450" h="1436370" extrusionOk="0">
                  <a:moveTo>
                    <a:pt x="263354" y="101743"/>
                  </a:moveTo>
                  <a:lnTo>
                    <a:pt x="261544" y="99058"/>
                  </a:lnTo>
                  <a:lnTo>
                    <a:pt x="258040" y="96125"/>
                  </a:lnTo>
                  <a:lnTo>
                    <a:pt x="258757" y="91204"/>
                  </a:lnTo>
                  <a:lnTo>
                    <a:pt x="262539" y="87822"/>
                  </a:lnTo>
                  <a:lnTo>
                    <a:pt x="267044" y="87132"/>
                  </a:lnTo>
                  <a:lnTo>
                    <a:pt x="271209" y="91308"/>
                  </a:lnTo>
                  <a:lnTo>
                    <a:pt x="271431" y="96243"/>
                  </a:lnTo>
                  <a:lnTo>
                    <a:pt x="268169" y="99058"/>
                  </a:lnTo>
                  <a:lnTo>
                    <a:pt x="266413" y="101725"/>
                  </a:lnTo>
                  <a:lnTo>
                    <a:pt x="263354" y="101743"/>
                  </a:lnTo>
                  <a:close/>
                </a:path>
                <a:path w="2330450" h="1436370" extrusionOk="0">
                  <a:moveTo>
                    <a:pt x="323167" y="102193"/>
                  </a:moveTo>
                  <a:lnTo>
                    <a:pt x="318272" y="101251"/>
                  </a:lnTo>
                  <a:lnTo>
                    <a:pt x="315084" y="97302"/>
                  </a:lnTo>
                  <a:lnTo>
                    <a:pt x="314608" y="92781"/>
                  </a:lnTo>
                  <a:lnTo>
                    <a:pt x="318995" y="88832"/>
                  </a:lnTo>
                  <a:lnTo>
                    <a:pt x="323958" y="88869"/>
                  </a:lnTo>
                  <a:lnTo>
                    <a:pt x="326578" y="92226"/>
                  </a:lnTo>
                  <a:lnTo>
                    <a:pt x="329210" y="94136"/>
                  </a:lnTo>
                  <a:lnTo>
                    <a:pt x="329056" y="97160"/>
                  </a:lnTo>
                  <a:lnTo>
                    <a:pt x="326275" y="98836"/>
                  </a:lnTo>
                  <a:lnTo>
                    <a:pt x="323167" y="102193"/>
                  </a:lnTo>
                  <a:close/>
                </a:path>
                <a:path w="2330450" h="1436370" extrusionOk="0">
                  <a:moveTo>
                    <a:pt x="285137" y="112412"/>
                  </a:moveTo>
                  <a:lnTo>
                    <a:pt x="280806" y="108421"/>
                  </a:lnTo>
                  <a:lnTo>
                    <a:pt x="280392" y="103493"/>
                  </a:lnTo>
                  <a:lnTo>
                    <a:pt x="283525" y="100591"/>
                  </a:lnTo>
                  <a:lnTo>
                    <a:pt x="285199" y="97813"/>
                  </a:lnTo>
                  <a:lnTo>
                    <a:pt x="288240" y="97672"/>
                  </a:lnTo>
                  <a:lnTo>
                    <a:pt x="290161" y="100283"/>
                  </a:lnTo>
                  <a:lnTo>
                    <a:pt x="293783" y="103068"/>
                  </a:lnTo>
                  <a:lnTo>
                    <a:pt x="293276" y="108014"/>
                  </a:lnTo>
                  <a:lnTo>
                    <a:pt x="289624" y="111556"/>
                  </a:lnTo>
                  <a:lnTo>
                    <a:pt x="285137" y="112412"/>
                  </a:lnTo>
                  <a:close/>
                </a:path>
                <a:path w="2330450" h="1436370" extrusionOk="0">
                  <a:moveTo>
                    <a:pt x="345611" y="113958"/>
                  </a:moveTo>
                  <a:lnTo>
                    <a:pt x="340692" y="113145"/>
                  </a:lnTo>
                  <a:lnTo>
                    <a:pt x="337380" y="109308"/>
                  </a:lnTo>
                  <a:lnTo>
                    <a:pt x="336762" y="104805"/>
                  </a:lnTo>
                  <a:lnTo>
                    <a:pt x="341038" y="100739"/>
                  </a:lnTo>
                  <a:lnTo>
                    <a:pt x="346000" y="100604"/>
                  </a:lnTo>
                  <a:lnTo>
                    <a:pt x="348719" y="103893"/>
                  </a:lnTo>
                  <a:lnTo>
                    <a:pt x="351401" y="105716"/>
                  </a:lnTo>
                  <a:lnTo>
                    <a:pt x="351352" y="108766"/>
                  </a:lnTo>
                  <a:lnTo>
                    <a:pt x="348626" y="110521"/>
                  </a:lnTo>
                  <a:lnTo>
                    <a:pt x="345611" y="113958"/>
                  </a:lnTo>
                  <a:close/>
                </a:path>
                <a:path w="2330450" h="1436370" extrusionOk="0">
                  <a:moveTo>
                    <a:pt x="255358" y="122749"/>
                  </a:moveTo>
                  <a:lnTo>
                    <a:pt x="250414" y="122096"/>
                  </a:lnTo>
                  <a:lnTo>
                    <a:pt x="246979" y="118357"/>
                  </a:lnTo>
                  <a:lnTo>
                    <a:pt x="246237" y="113872"/>
                  </a:lnTo>
                  <a:lnTo>
                    <a:pt x="250371" y="109671"/>
                  </a:lnTo>
                  <a:lnTo>
                    <a:pt x="255327" y="109394"/>
                  </a:lnTo>
                  <a:lnTo>
                    <a:pt x="258145" y="112591"/>
                  </a:lnTo>
                  <a:lnTo>
                    <a:pt x="260883" y="114334"/>
                  </a:lnTo>
                  <a:lnTo>
                    <a:pt x="260938" y="117396"/>
                  </a:lnTo>
                  <a:lnTo>
                    <a:pt x="258262" y="119225"/>
                  </a:lnTo>
                  <a:lnTo>
                    <a:pt x="255358" y="122749"/>
                  </a:lnTo>
                  <a:close/>
                </a:path>
                <a:path w="2330450" h="1436370" extrusionOk="0">
                  <a:moveTo>
                    <a:pt x="307273" y="124215"/>
                  </a:moveTo>
                  <a:lnTo>
                    <a:pt x="303009" y="120143"/>
                  </a:lnTo>
                  <a:lnTo>
                    <a:pt x="302681" y="115215"/>
                  </a:lnTo>
                  <a:lnTo>
                    <a:pt x="305858" y="112363"/>
                  </a:lnTo>
                  <a:lnTo>
                    <a:pt x="307575" y="109616"/>
                  </a:lnTo>
                  <a:lnTo>
                    <a:pt x="310622" y="109523"/>
                  </a:lnTo>
                  <a:lnTo>
                    <a:pt x="312494" y="112166"/>
                  </a:lnTo>
                  <a:lnTo>
                    <a:pt x="316060" y="115012"/>
                  </a:lnTo>
                  <a:lnTo>
                    <a:pt x="315473" y="119952"/>
                  </a:lnTo>
                  <a:lnTo>
                    <a:pt x="311765" y="123426"/>
                  </a:lnTo>
                  <a:lnTo>
                    <a:pt x="307273" y="124215"/>
                  </a:lnTo>
                  <a:close/>
                </a:path>
                <a:path w="2330450" h="1436370" extrusionOk="0">
                  <a:moveTo>
                    <a:pt x="1444710" y="129876"/>
                  </a:moveTo>
                  <a:lnTo>
                    <a:pt x="1440304" y="125958"/>
                  </a:lnTo>
                  <a:lnTo>
                    <a:pt x="1440742" y="121430"/>
                  </a:lnTo>
                  <a:lnTo>
                    <a:pt x="1443913" y="117457"/>
                  </a:lnTo>
                  <a:lnTo>
                    <a:pt x="1448801" y="116490"/>
                  </a:lnTo>
                  <a:lnTo>
                    <a:pt x="1451928" y="119823"/>
                  </a:lnTo>
                  <a:lnTo>
                    <a:pt x="1454721" y="121486"/>
                  </a:lnTo>
                  <a:lnTo>
                    <a:pt x="1454881" y="124511"/>
                  </a:lnTo>
                  <a:lnTo>
                    <a:pt x="1452267" y="126432"/>
                  </a:lnTo>
                  <a:lnTo>
                    <a:pt x="1449672" y="129814"/>
                  </a:lnTo>
                  <a:lnTo>
                    <a:pt x="1444710" y="129876"/>
                  </a:lnTo>
                  <a:close/>
                </a:path>
                <a:path w="2330450" h="1436370" extrusionOk="0">
                  <a:moveTo>
                    <a:pt x="1470337" y="143187"/>
                  </a:moveTo>
                  <a:lnTo>
                    <a:pt x="1467284" y="143064"/>
                  </a:lnTo>
                  <a:lnTo>
                    <a:pt x="1465591" y="140298"/>
                  </a:lnTo>
                  <a:lnTo>
                    <a:pt x="1462211" y="137212"/>
                  </a:lnTo>
                  <a:lnTo>
                    <a:pt x="1463137" y="132327"/>
                  </a:lnTo>
                  <a:lnTo>
                    <a:pt x="1467080" y="129124"/>
                  </a:lnTo>
                  <a:lnTo>
                    <a:pt x="1471609" y="128631"/>
                  </a:lnTo>
                  <a:lnTo>
                    <a:pt x="1475589" y="132987"/>
                  </a:lnTo>
                  <a:lnTo>
                    <a:pt x="1475589" y="137927"/>
                  </a:lnTo>
                  <a:lnTo>
                    <a:pt x="1472234" y="140557"/>
                  </a:lnTo>
                  <a:lnTo>
                    <a:pt x="1470337" y="143187"/>
                  </a:lnTo>
                  <a:close/>
                </a:path>
                <a:path w="2330450" h="1436370" extrusionOk="0">
                  <a:moveTo>
                    <a:pt x="1432740" y="152249"/>
                  </a:moveTo>
                  <a:lnTo>
                    <a:pt x="1428612" y="148029"/>
                  </a:lnTo>
                  <a:lnTo>
                    <a:pt x="1428439" y="143089"/>
                  </a:lnTo>
                  <a:lnTo>
                    <a:pt x="1431696" y="140342"/>
                  </a:lnTo>
                  <a:lnTo>
                    <a:pt x="1433500" y="137643"/>
                  </a:lnTo>
                  <a:lnTo>
                    <a:pt x="1436553" y="137662"/>
                  </a:lnTo>
                  <a:lnTo>
                    <a:pt x="1438339" y="140366"/>
                  </a:lnTo>
                  <a:lnTo>
                    <a:pt x="1441824" y="143329"/>
                  </a:lnTo>
                  <a:lnTo>
                    <a:pt x="1441064" y="148245"/>
                  </a:lnTo>
                  <a:lnTo>
                    <a:pt x="1437251" y="151590"/>
                  </a:lnTo>
                  <a:lnTo>
                    <a:pt x="1432740" y="152249"/>
                  </a:lnTo>
                  <a:close/>
                </a:path>
                <a:path w="2330450" h="1436370" extrusionOk="0">
                  <a:moveTo>
                    <a:pt x="1489963" y="154984"/>
                  </a:moveTo>
                  <a:lnTo>
                    <a:pt x="1488127" y="152317"/>
                  </a:lnTo>
                  <a:lnTo>
                    <a:pt x="1484587" y="149421"/>
                  </a:lnTo>
                  <a:lnTo>
                    <a:pt x="1485248" y="144493"/>
                  </a:lnTo>
                  <a:lnTo>
                    <a:pt x="1488993" y="141068"/>
                  </a:lnTo>
                  <a:lnTo>
                    <a:pt x="1493491" y="140329"/>
                  </a:lnTo>
                  <a:lnTo>
                    <a:pt x="1497706" y="144456"/>
                  </a:lnTo>
                  <a:lnTo>
                    <a:pt x="1497984" y="149397"/>
                  </a:lnTo>
                  <a:lnTo>
                    <a:pt x="1494770" y="152206"/>
                  </a:lnTo>
                  <a:lnTo>
                    <a:pt x="1493022" y="154934"/>
                  </a:lnTo>
                  <a:lnTo>
                    <a:pt x="1489963" y="154984"/>
                  </a:lnTo>
                  <a:close/>
                </a:path>
                <a:path w="2330450" h="1436370" extrusionOk="0">
                  <a:moveTo>
                    <a:pt x="1455265" y="164144"/>
                  </a:moveTo>
                  <a:lnTo>
                    <a:pt x="1450951" y="160127"/>
                  </a:lnTo>
                  <a:lnTo>
                    <a:pt x="1450568" y="155199"/>
                  </a:lnTo>
                  <a:lnTo>
                    <a:pt x="1453720" y="152316"/>
                  </a:lnTo>
                  <a:lnTo>
                    <a:pt x="1455407" y="149544"/>
                  </a:lnTo>
                  <a:lnTo>
                    <a:pt x="1458453" y="149421"/>
                  </a:lnTo>
                  <a:lnTo>
                    <a:pt x="1460357" y="152045"/>
                  </a:lnTo>
                  <a:lnTo>
                    <a:pt x="1463959" y="154854"/>
                  </a:lnTo>
                  <a:lnTo>
                    <a:pt x="1463422" y="159795"/>
                  </a:lnTo>
                  <a:lnTo>
                    <a:pt x="1459757" y="163312"/>
                  </a:lnTo>
                  <a:lnTo>
                    <a:pt x="1455265" y="164144"/>
                  </a:lnTo>
                  <a:close/>
                </a:path>
                <a:path w="2330450" h="1436370" extrusionOk="0">
                  <a:moveTo>
                    <a:pt x="115632" y="332797"/>
                  </a:moveTo>
                  <a:lnTo>
                    <a:pt x="110725" y="331910"/>
                  </a:lnTo>
                  <a:lnTo>
                    <a:pt x="107468" y="328023"/>
                  </a:lnTo>
                  <a:lnTo>
                    <a:pt x="106918" y="323507"/>
                  </a:lnTo>
                  <a:lnTo>
                    <a:pt x="111257" y="319503"/>
                  </a:lnTo>
                  <a:lnTo>
                    <a:pt x="116225" y="319448"/>
                  </a:lnTo>
                  <a:lnTo>
                    <a:pt x="118888" y="322774"/>
                  </a:lnTo>
                  <a:lnTo>
                    <a:pt x="121546" y="324641"/>
                  </a:lnTo>
                  <a:lnTo>
                    <a:pt x="121453" y="327690"/>
                  </a:lnTo>
                  <a:lnTo>
                    <a:pt x="118697" y="329403"/>
                  </a:lnTo>
                  <a:lnTo>
                    <a:pt x="115632" y="332797"/>
                  </a:lnTo>
                  <a:close/>
                </a:path>
                <a:path w="2330450" h="1436370" extrusionOk="0">
                  <a:moveTo>
                    <a:pt x="136630" y="344531"/>
                  </a:moveTo>
                  <a:lnTo>
                    <a:pt x="131692" y="343817"/>
                  </a:lnTo>
                  <a:lnTo>
                    <a:pt x="128306" y="340047"/>
                  </a:lnTo>
                  <a:lnTo>
                    <a:pt x="127608" y="335556"/>
                  </a:lnTo>
                  <a:lnTo>
                    <a:pt x="131797" y="331404"/>
                  </a:lnTo>
                  <a:lnTo>
                    <a:pt x="136754" y="331189"/>
                  </a:lnTo>
                  <a:lnTo>
                    <a:pt x="139540" y="334417"/>
                  </a:lnTo>
                  <a:lnTo>
                    <a:pt x="142260" y="336191"/>
                  </a:lnTo>
                  <a:lnTo>
                    <a:pt x="142266" y="339234"/>
                  </a:lnTo>
                  <a:lnTo>
                    <a:pt x="139565" y="341039"/>
                  </a:lnTo>
                  <a:lnTo>
                    <a:pt x="136630" y="344531"/>
                  </a:lnTo>
                  <a:close/>
                </a:path>
                <a:path w="2330450" h="1436370" extrusionOk="0">
                  <a:moveTo>
                    <a:pt x="99707" y="354855"/>
                  </a:moveTo>
                  <a:lnTo>
                    <a:pt x="95400" y="350839"/>
                  </a:lnTo>
                  <a:lnTo>
                    <a:pt x="95017" y="345911"/>
                  </a:lnTo>
                  <a:lnTo>
                    <a:pt x="98168" y="343028"/>
                  </a:lnTo>
                  <a:lnTo>
                    <a:pt x="99855" y="340262"/>
                  </a:lnTo>
                  <a:lnTo>
                    <a:pt x="102902" y="340133"/>
                  </a:lnTo>
                  <a:lnTo>
                    <a:pt x="104805" y="342757"/>
                  </a:lnTo>
                  <a:lnTo>
                    <a:pt x="108408" y="345566"/>
                  </a:lnTo>
                  <a:lnTo>
                    <a:pt x="107870" y="350506"/>
                  </a:lnTo>
                  <a:lnTo>
                    <a:pt x="104199" y="354024"/>
                  </a:lnTo>
                  <a:lnTo>
                    <a:pt x="99707" y="354855"/>
                  </a:lnTo>
                  <a:close/>
                </a:path>
                <a:path w="2330450" h="1436370" extrusionOk="0">
                  <a:moveTo>
                    <a:pt x="229293" y="595537"/>
                  </a:moveTo>
                  <a:lnTo>
                    <a:pt x="227470" y="592857"/>
                  </a:lnTo>
                  <a:lnTo>
                    <a:pt x="223947" y="589956"/>
                  </a:lnTo>
                  <a:lnTo>
                    <a:pt x="224627" y="585028"/>
                  </a:lnTo>
                  <a:lnTo>
                    <a:pt x="228390" y="581621"/>
                  </a:lnTo>
                  <a:lnTo>
                    <a:pt x="232889" y="580901"/>
                  </a:lnTo>
                  <a:lnTo>
                    <a:pt x="237079" y="585046"/>
                  </a:lnTo>
                  <a:lnTo>
                    <a:pt x="237338" y="589980"/>
                  </a:lnTo>
                  <a:lnTo>
                    <a:pt x="234119" y="592783"/>
                  </a:lnTo>
                  <a:lnTo>
                    <a:pt x="232358" y="595500"/>
                  </a:lnTo>
                  <a:lnTo>
                    <a:pt x="229293" y="595537"/>
                  </a:lnTo>
                  <a:close/>
                </a:path>
                <a:path w="2330450" h="1436370" extrusionOk="0">
                  <a:moveTo>
                    <a:pt x="198160" y="605861"/>
                  </a:moveTo>
                  <a:lnTo>
                    <a:pt x="195101" y="605861"/>
                  </a:lnTo>
                  <a:lnTo>
                    <a:pt x="193296" y="603163"/>
                  </a:lnTo>
                  <a:lnTo>
                    <a:pt x="189805" y="600224"/>
                  </a:lnTo>
                  <a:lnTo>
                    <a:pt x="190540" y="595303"/>
                  </a:lnTo>
                  <a:lnTo>
                    <a:pt x="194341" y="591939"/>
                  </a:lnTo>
                  <a:lnTo>
                    <a:pt x="198846" y="591262"/>
                  </a:lnTo>
                  <a:lnTo>
                    <a:pt x="202999" y="595457"/>
                  </a:lnTo>
                  <a:lnTo>
                    <a:pt x="203202" y="600397"/>
                  </a:lnTo>
                  <a:lnTo>
                    <a:pt x="199948" y="603169"/>
                  </a:lnTo>
                  <a:lnTo>
                    <a:pt x="198160" y="605861"/>
                  </a:lnTo>
                  <a:close/>
                </a:path>
                <a:path w="2330450" h="1436370" extrusionOk="0">
                  <a:moveTo>
                    <a:pt x="250983" y="606181"/>
                  </a:moveTo>
                  <a:lnTo>
                    <a:pt x="246676" y="602165"/>
                  </a:lnTo>
                  <a:lnTo>
                    <a:pt x="246293" y="597237"/>
                  </a:lnTo>
                  <a:lnTo>
                    <a:pt x="249444" y="594354"/>
                  </a:lnTo>
                  <a:lnTo>
                    <a:pt x="251131" y="591588"/>
                  </a:lnTo>
                  <a:lnTo>
                    <a:pt x="254178" y="591459"/>
                  </a:lnTo>
                  <a:lnTo>
                    <a:pt x="256081" y="594089"/>
                  </a:lnTo>
                  <a:lnTo>
                    <a:pt x="259684" y="596898"/>
                  </a:lnTo>
                  <a:lnTo>
                    <a:pt x="259146" y="601838"/>
                  </a:lnTo>
                  <a:lnTo>
                    <a:pt x="255475" y="605356"/>
                  </a:lnTo>
                  <a:lnTo>
                    <a:pt x="250983" y="606181"/>
                  </a:lnTo>
                  <a:close/>
                </a:path>
                <a:path w="2330450" h="1436370" extrusionOk="0">
                  <a:moveTo>
                    <a:pt x="217348" y="617694"/>
                  </a:moveTo>
                  <a:lnTo>
                    <a:pt x="215542" y="614990"/>
                  </a:lnTo>
                  <a:lnTo>
                    <a:pt x="212052" y="612052"/>
                  </a:lnTo>
                  <a:lnTo>
                    <a:pt x="212787" y="607130"/>
                  </a:lnTo>
                  <a:lnTo>
                    <a:pt x="216587" y="603766"/>
                  </a:lnTo>
                  <a:lnTo>
                    <a:pt x="221092" y="603089"/>
                  </a:lnTo>
                  <a:lnTo>
                    <a:pt x="225239" y="607290"/>
                  </a:lnTo>
                  <a:lnTo>
                    <a:pt x="225449" y="612224"/>
                  </a:lnTo>
                  <a:lnTo>
                    <a:pt x="222194" y="614996"/>
                  </a:lnTo>
                  <a:lnTo>
                    <a:pt x="220406" y="617688"/>
                  </a:lnTo>
                  <a:lnTo>
                    <a:pt x="217348" y="617694"/>
                  </a:lnTo>
                  <a:close/>
                </a:path>
                <a:path w="2330450" h="1436370" extrusionOk="0">
                  <a:moveTo>
                    <a:pt x="273273" y="618021"/>
                  </a:moveTo>
                  <a:lnTo>
                    <a:pt x="268941" y="614029"/>
                  </a:lnTo>
                  <a:lnTo>
                    <a:pt x="268527" y="609107"/>
                  </a:lnTo>
                  <a:lnTo>
                    <a:pt x="271660" y="606200"/>
                  </a:lnTo>
                  <a:lnTo>
                    <a:pt x="273334" y="603421"/>
                  </a:lnTo>
                  <a:lnTo>
                    <a:pt x="276375" y="603280"/>
                  </a:lnTo>
                  <a:lnTo>
                    <a:pt x="278297" y="605898"/>
                  </a:lnTo>
                  <a:lnTo>
                    <a:pt x="281918" y="608682"/>
                  </a:lnTo>
                  <a:lnTo>
                    <a:pt x="281411" y="613628"/>
                  </a:lnTo>
                  <a:lnTo>
                    <a:pt x="277759" y="617170"/>
                  </a:lnTo>
                  <a:lnTo>
                    <a:pt x="273273" y="618021"/>
                  </a:lnTo>
                  <a:close/>
                </a:path>
                <a:path w="2330450" h="1436370" extrusionOk="0">
                  <a:moveTo>
                    <a:pt x="239619" y="629527"/>
                  </a:moveTo>
                  <a:lnTo>
                    <a:pt x="237779" y="626811"/>
                  </a:lnTo>
                  <a:lnTo>
                    <a:pt x="234304" y="623903"/>
                  </a:lnTo>
                  <a:lnTo>
                    <a:pt x="235021" y="618988"/>
                  </a:lnTo>
                  <a:lnTo>
                    <a:pt x="238803" y="615606"/>
                  </a:lnTo>
                  <a:lnTo>
                    <a:pt x="243314" y="614910"/>
                  </a:lnTo>
                  <a:lnTo>
                    <a:pt x="247473" y="619092"/>
                  </a:lnTo>
                  <a:lnTo>
                    <a:pt x="247695" y="624026"/>
                  </a:lnTo>
                  <a:lnTo>
                    <a:pt x="244441" y="626835"/>
                  </a:lnTo>
                  <a:lnTo>
                    <a:pt x="242678" y="629515"/>
                  </a:lnTo>
                  <a:lnTo>
                    <a:pt x="239619" y="629527"/>
                  </a:lnTo>
                  <a:close/>
                </a:path>
                <a:path w="2330450" h="1436370" extrusionOk="0">
                  <a:moveTo>
                    <a:pt x="295513" y="629854"/>
                  </a:moveTo>
                  <a:lnTo>
                    <a:pt x="291187" y="625856"/>
                  </a:lnTo>
                  <a:lnTo>
                    <a:pt x="290773" y="620934"/>
                  </a:lnTo>
                  <a:lnTo>
                    <a:pt x="293906" y="618027"/>
                  </a:lnTo>
                  <a:lnTo>
                    <a:pt x="295581" y="615249"/>
                  </a:lnTo>
                  <a:lnTo>
                    <a:pt x="298621" y="615107"/>
                  </a:lnTo>
                  <a:lnTo>
                    <a:pt x="300543" y="617725"/>
                  </a:lnTo>
                  <a:lnTo>
                    <a:pt x="304164" y="620509"/>
                  </a:lnTo>
                  <a:lnTo>
                    <a:pt x="303658" y="625456"/>
                  </a:lnTo>
                  <a:lnTo>
                    <a:pt x="300006" y="628998"/>
                  </a:lnTo>
                  <a:lnTo>
                    <a:pt x="295513" y="629854"/>
                  </a:lnTo>
                  <a:close/>
                </a:path>
                <a:path w="2330450" h="1436370" extrusionOk="0">
                  <a:moveTo>
                    <a:pt x="952383" y="634283"/>
                  </a:moveTo>
                  <a:lnTo>
                    <a:pt x="947446" y="633599"/>
                  </a:lnTo>
                  <a:lnTo>
                    <a:pt x="944028" y="629848"/>
                  </a:lnTo>
                  <a:lnTo>
                    <a:pt x="943305" y="625357"/>
                  </a:lnTo>
                  <a:lnTo>
                    <a:pt x="947464" y="621187"/>
                  </a:lnTo>
                  <a:lnTo>
                    <a:pt x="952414" y="620922"/>
                  </a:lnTo>
                  <a:lnTo>
                    <a:pt x="955220" y="624137"/>
                  </a:lnTo>
                  <a:lnTo>
                    <a:pt x="957945" y="625893"/>
                  </a:lnTo>
                  <a:lnTo>
                    <a:pt x="957982" y="628948"/>
                  </a:lnTo>
                  <a:lnTo>
                    <a:pt x="955300" y="630765"/>
                  </a:lnTo>
                  <a:lnTo>
                    <a:pt x="952383" y="634283"/>
                  </a:lnTo>
                  <a:close/>
                </a:path>
                <a:path w="2330450" h="1436370" extrusionOk="0">
                  <a:moveTo>
                    <a:pt x="1008389" y="635878"/>
                  </a:moveTo>
                  <a:lnTo>
                    <a:pt x="1003488" y="634954"/>
                  </a:lnTo>
                  <a:lnTo>
                    <a:pt x="1000281" y="631024"/>
                  </a:lnTo>
                  <a:lnTo>
                    <a:pt x="999781" y="626509"/>
                  </a:lnTo>
                  <a:lnTo>
                    <a:pt x="1004149" y="622542"/>
                  </a:lnTo>
                  <a:lnTo>
                    <a:pt x="1009105" y="622542"/>
                  </a:lnTo>
                  <a:lnTo>
                    <a:pt x="1011744" y="625887"/>
                  </a:lnTo>
                  <a:lnTo>
                    <a:pt x="1014383" y="627784"/>
                  </a:lnTo>
                  <a:lnTo>
                    <a:pt x="1014259" y="630821"/>
                  </a:lnTo>
                  <a:lnTo>
                    <a:pt x="1011485" y="632509"/>
                  </a:lnTo>
                  <a:lnTo>
                    <a:pt x="1008389" y="635878"/>
                  </a:lnTo>
                  <a:close/>
                </a:path>
                <a:path w="2330450" h="1436370" extrusionOk="0">
                  <a:moveTo>
                    <a:pt x="261921" y="641367"/>
                  </a:moveTo>
                  <a:lnTo>
                    <a:pt x="260098" y="638687"/>
                  </a:lnTo>
                  <a:lnTo>
                    <a:pt x="256575" y="635780"/>
                  </a:lnTo>
                  <a:lnTo>
                    <a:pt x="257255" y="630852"/>
                  </a:lnTo>
                  <a:lnTo>
                    <a:pt x="261019" y="627445"/>
                  </a:lnTo>
                  <a:lnTo>
                    <a:pt x="265523" y="626724"/>
                  </a:lnTo>
                  <a:lnTo>
                    <a:pt x="269707" y="630870"/>
                  </a:lnTo>
                  <a:lnTo>
                    <a:pt x="269967" y="635810"/>
                  </a:lnTo>
                  <a:lnTo>
                    <a:pt x="266747" y="638607"/>
                  </a:lnTo>
                  <a:lnTo>
                    <a:pt x="264986" y="641324"/>
                  </a:lnTo>
                  <a:lnTo>
                    <a:pt x="261921" y="641367"/>
                  </a:lnTo>
                  <a:close/>
                </a:path>
                <a:path w="2330450" h="1436370" extrusionOk="0">
                  <a:moveTo>
                    <a:pt x="918396" y="644588"/>
                  </a:moveTo>
                  <a:lnTo>
                    <a:pt x="913440" y="643997"/>
                  </a:lnTo>
                  <a:lnTo>
                    <a:pt x="909954" y="640301"/>
                  </a:lnTo>
                  <a:lnTo>
                    <a:pt x="909163" y="635823"/>
                  </a:lnTo>
                  <a:lnTo>
                    <a:pt x="913248" y="631572"/>
                  </a:lnTo>
                  <a:lnTo>
                    <a:pt x="918192" y="631240"/>
                  </a:lnTo>
                  <a:lnTo>
                    <a:pt x="921053" y="634406"/>
                  </a:lnTo>
                  <a:lnTo>
                    <a:pt x="923809" y="636118"/>
                  </a:lnTo>
                  <a:lnTo>
                    <a:pt x="923908" y="639161"/>
                  </a:lnTo>
                  <a:lnTo>
                    <a:pt x="921251" y="641028"/>
                  </a:lnTo>
                  <a:lnTo>
                    <a:pt x="918396" y="644588"/>
                  </a:lnTo>
                  <a:close/>
                </a:path>
                <a:path w="2330450" h="1436370" extrusionOk="0">
                  <a:moveTo>
                    <a:pt x="970137" y="646030"/>
                  </a:moveTo>
                  <a:lnTo>
                    <a:pt x="967214" y="642925"/>
                  </a:lnTo>
                  <a:lnTo>
                    <a:pt x="964421" y="641256"/>
                  </a:lnTo>
                  <a:lnTo>
                    <a:pt x="964266" y="638225"/>
                  </a:lnTo>
                  <a:lnTo>
                    <a:pt x="966880" y="636303"/>
                  </a:lnTo>
                  <a:lnTo>
                    <a:pt x="969661" y="632681"/>
                  </a:lnTo>
                  <a:lnTo>
                    <a:pt x="974623" y="633174"/>
                  </a:lnTo>
                  <a:lnTo>
                    <a:pt x="978195" y="636796"/>
                  </a:lnTo>
                  <a:lnTo>
                    <a:pt x="979067" y="641268"/>
                  </a:lnTo>
                  <a:lnTo>
                    <a:pt x="975074" y="645599"/>
                  </a:lnTo>
                  <a:lnTo>
                    <a:pt x="970137" y="646030"/>
                  </a:lnTo>
                  <a:close/>
                </a:path>
                <a:path w="2330450" h="1436370" extrusionOk="0">
                  <a:moveTo>
                    <a:pt x="1031179" y="647514"/>
                  </a:moveTo>
                  <a:lnTo>
                    <a:pt x="1026217" y="646978"/>
                  </a:lnTo>
                  <a:lnTo>
                    <a:pt x="1022694" y="643326"/>
                  </a:lnTo>
                  <a:lnTo>
                    <a:pt x="1021854" y="638847"/>
                  </a:lnTo>
                  <a:lnTo>
                    <a:pt x="1025889" y="634548"/>
                  </a:lnTo>
                  <a:lnTo>
                    <a:pt x="1030833" y="634166"/>
                  </a:lnTo>
                  <a:lnTo>
                    <a:pt x="1033725" y="637307"/>
                  </a:lnTo>
                  <a:lnTo>
                    <a:pt x="1036506" y="638989"/>
                  </a:lnTo>
                  <a:lnTo>
                    <a:pt x="1036629" y="642020"/>
                  </a:lnTo>
                  <a:lnTo>
                    <a:pt x="1033991" y="643923"/>
                  </a:lnTo>
                  <a:lnTo>
                    <a:pt x="1031179" y="647514"/>
                  </a:lnTo>
                  <a:close/>
                </a:path>
                <a:path w="2330450" h="1436370" extrusionOk="0">
                  <a:moveTo>
                    <a:pt x="284204" y="653200"/>
                  </a:moveTo>
                  <a:lnTo>
                    <a:pt x="282369" y="650533"/>
                  </a:lnTo>
                  <a:lnTo>
                    <a:pt x="278828" y="647644"/>
                  </a:lnTo>
                  <a:lnTo>
                    <a:pt x="279489" y="642709"/>
                  </a:lnTo>
                  <a:lnTo>
                    <a:pt x="283240" y="639285"/>
                  </a:lnTo>
                  <a:lnTo>
                    <a:pt x="287733" y="638545"/>
                  </a:lnTo>
                  <a:lnTo>
                    <a:pt x="291947" y="642672"/>
                  </a:lnTo>
                  <a:lnTo>
                    <a:pt x="292225" y="647607"/>
                  </a:lnTo>
                  <a:lnTo>
                    <a:pt x="289018" y="650422"/>
                  </a:lnTo>
                  <a:lnTo>
                    <a:pt x="287269" y="653144"/>
                  </a:lnTo>
                  <a:lnTo>
                    <a:pt x="284204" y="653200"/>
                  </a:lnTo>
                  <a:close/>
                </a:path>
                <a:path w="2330450" h="1436370" extrusionOk="0">
                  <a:moveTo>
                    <a:pt x="884086" y="655005"/>
                  </a:moveTo>
                  <a:lnTo>
                    <a:pt x="879155" y="654272"/>
                  </a:lnTo>
                  <a:lnTo>
                    <a:pt x="875781" y="650490"/>
                  </a:lnTo>
                  <a:lnTo>
                    <a:pt x="875095" y="645993"/>
                  </a:lnTo>
                  <a:lnTo>
                    <a:pt x="879310" y="641860"/>
                  </a:lnTo>
                  <a:lnTo>
                    <a:pt x="884260" y="641656"/>
                  </a:lnTo>
                  <a:lnTo>
                    <a:pt x="887034" y="644896"/>
                  </a:lnTo>
                  <a:lnTo>
                    <a:pt x="889741" y="646677"/>
                  </a:lnTo>
                  <a:lnTo>
                    <a:pt x="889747" y="649726"/>
                  </a:lnTo>
                  <a:lnTo>
                    <a:pt x="887047" y="651518"/>
                  </a:lnTo>
                  <a:lnTo>
                    <a:pt x="884086" y="655005"/>
                  </a:lnTo>
                  <a:close/>
                </a:path>
                <a:path w="2330450" h="1436370" extrusionOk="0">
                  <a:moveTo>
                    <a:pt x="940673" y="656397"/>
                  </a:moveTo>
                  <a:lnTo>
                    <a:pt x="935717" y="655843"/>
                  </a:lnTo>
                  <a:lnTo>
                    <a:pt x="932213" y="652165"/>
                  </a:lnTo>
                  <a:lnTo>
                    <a:pt x="931397" y="647687"/>
                  </a:lnTo>
                  <a:lnTo>
                    <a:pt x="935451" y="643412"/>
                  </a:lnTo>
                  <a:lnTo>
                    <a:pt x="940401" y="643054"/>
                  </a:lnTo>
                  <a:lnTo>
                    <a:pt x="943281" y="646208"/>
                  </a:lnTo>
                  <a:lnTo>
                    <a:pt x="946049" y="647902"/>
                  </a:lnTo>
                  <a:lnTo>
                    <a:pt x="946154" y="650939"/>
                  </a:lnTo>
                  <a:lnTo>
                    <a:pt x="943509" y="652824"/>
                  </a:lnTo>
                  <a:lnTo>
                    <a:pt x="940673" y="656397"/>
                  </a:lnTo>
                  <a:close/>
                </a:path>
                <a:path w="2330450" h="1436370" extrusionOk="0">
                  <a:moveTo>
                    <a:pt x="996641" y="658017"/>
                  </a:moveTo>
                  <a:lnTo>
                    <a:pt x="991722" y="657167"/>
                  </a:lnTo>
                  <a:lnTo>
                    <a:pt x="988441" y="653311"/>
                  </a:lnTo>
                  <a:lnTo>
                    <a:pt x="987854" y="648808"/>
                  </a:lnTo>
                  <a:lnTo>
                    <a:pt x="992161" y="644761"/>
                  </a:lnTo>
                  <a:lnTo>
                    <a:pt x="997129" y="644675"/>
                  </a:lnTo>
                  <a:lnTo>
                    <a:pt x="999824" y="647976"/>
                  </a:lnTo>
                  <a:lnTo>
                    <a:pt x="1002500" y="649824"/>
                  </a:lnTo>
                  <a:lnTo>
                    <a:pt x="1002425" y="652861"/>
                  </a:lnTo>
                  <a:lnTo>
                    <a:pt x="999682" y="654598"/>
                  </a:lnTo>
                  <a:lnTo>
                    <a:pt x="996641" y="658017"/>
                  </a:lnTo>
                  <a:close/>
                </a:path>
                <a:path w="2330450" h="1436370" extrusionOk="0">
                  <a:moveTo>
                    <a:pt x="136445" y="659311"/>
                  </a:moveTo>
                  <a:lnTo>
                    <a:pt x="132360" y="655048"/>
                  </a:lnTo>
                  <a:lnTo>
                    <a:pt x="132236" y="650095"/>
                  </a:lnTo>
                  <a:lnTo>
                    <a:pt x="135530" y="647391"/>
                  </a:lnTo>
                  <a:lnTo>
                    <a:pt x="137365" y="644712"/>
                  </a:lnTo>
                  <a:lnTo>
                    <a:pt x="140418" y="644767"/>
                  </a:lnTo>
                  <a:lnTo>
                    <a:pt x="142179" y="647484"/>
                  </a:lnTo>
                  <a:lnTo>
                    <a:pt x="145627" y="650490"/>
                  </a:lnTo>
                  <a:lnTo>
                    <a:pt x="144812" y="655393"/>
                  </a:lnTo>
                  <a:lnTo>
                    <a:pt x="140962" y="658695"/>
                  </a:lnTo>
                  <a:lnTo>
                    <a:pt x="136445" y="659311"/>
                  </a:lnTo>
                  <a:close/>
                </a:path>
                <a:path w="2330450" h="1436370" extrusionOk="0">
                  <a:moveTo>
                    <a:pt x="1053493" y="659317"/>
                  </a:moveTo>
                  <a:lnTo>
                    <a:pt x="1048531" y="658836"/>
                  </a:lnTo>
                  <a:lnTo>
                    <a:pt x="1044959" y="655208"/>
                  </a:lnTo>
                  <a:lnTo>
                    <a:pt x="1044088" y="650736"/>
                  </a:lnTo>
                  <a:lnTo>
                    <a:pt x="1048080" y="646406"/>
                  </a:lnTo>
                  <a:lnTo>
                    <a:pt x="1053024" y="645974"/>
                  </a:lnTo>
                  <a:lnTo>
                    <a:pt x="1055941" y="649085"/>
                  </a:lnTo>
                  <a:lnTo>
                    <a:pt x="1058734" y="650748"/>
                  </a:lnTo>
                  <a:lnTo>
                    <a:pt x="1058888" y="653779"/>
                  </a:lnTo>
                  <a:lnTo>
                    <a:pt x="1056274" y="655695"/>
                  </a:lnTo>
                  <a:lnTo>
                    <a:pt x="1053493" y="659317"/>
                  </a:lnTo>
                  <a:close/>
                </a:path>
                <a:path w="2330450" h="1436370" extrusionOk="0">
                  <a:moveTo>
                    <a:pt x="254036" y="662298"/>
                  </a:moveTo>
                  <a:lnTo>
                    <a:pt x="249080" y="661768"/>
                  </a:lnTo>
                  <a:lnTo>
                    <a:pt x="245551" y="658109"/>
                  </a:lnTo>
                  <a:lnTo>
                    <a:pt x="244717" y="653637"/>
                  </a:lnTo>
                  <a:lnTo>
                    <a:pt x="248746" y="649338"/>
                  </a:lnTo>
                  <a:lnTo>
                    <a:pt x="253690" y="648956"/>
                  </a:lnTo>
                  <a:lnTo>
                    <a:pt x="256582" y="652091"/>
                  </a:lnTo>
                  <a:lnTo>
                    <a:pt x="259356" y="653773"/>
                  </a:lnTo>
                  <a:lnTo>
                    <a:pt x="259492" y="656810"/>
                  </a:lnTo>
                  <a:lnTo>
                    <a:pt x="256854" y="658707"/>
                  </a:lnTo>
                  <a:lnTo>
                    <a:pt x="254036" y="662298"/>
                  </a:lnTo>
                  <a:close/>
                </a:path>
                <a:path w="2330450" h="1436370" extrusionOk="0">
                  <a:moveTo>
                    <a:pt x="309108" y="665064"/>
                  </a:moveTo>
                  <a:lnTo>
                    <a:pt x="306068" y="664941"/>
                  </a:lnTo>
                  <a:lnTo>
                    <a:pt x="304356" y="662193"/>
                  </a:lnTo>
                  <a:lnTo>
                    <a:pt x="300963" y="659126"/>
                  </a:lnTo>
                  <a:lnTo>
                    <a:pt x="301859" y="654235"/>
                  </a:lnTo>
                  <a:lnTo>
                    <a:pt x="305777" y="651013"/>
                  </a:lnTo>
                  <a:lnTo>
                    <a:pt x="310307" y="650483"/>
                  </a:lnTo>
                  <a:lnTo>
                    <a:pt x="314311" y="654820"/>
                  </a:lnTo>
                  <a:lnTo>
                    <a:pt x="314336" y="659773"/>
                  </a:lnTo>
                  <a:lnTo>
                    <a:pt x="310993" y="662415"/>
                  </a:lnTo>
                  <a:lnTo>
                    <a:pt x="309108" y="665064"/>
                  </a:lnTo>
                  <a:close/>
                </a:path>
                <a:path w="2330450" h="1436370" extrusionOk="0">
                  <a:moveTo>
                    <a:pt x="845322" y="665212"/>
                  </a:moveTo>
                  <a:lnTo>
                    <a:pt x="841256" y="660918"/>
                  </a:lnTo>
                  <a:lnTo>
                    <a:pt x="841176" y="655966"/>
                  </a:lnTo>
                  <a:lnTo>
                    <a:pt x="844488" y="653280"/>
                  </a:lnTo>
                  <a:lnTo>
                    <a:pt x="846342" y="650613"/>
                  </a:lnTo>
                  <a:lnTo>
                    <a:pt x="849382" y="650687"/>
                  </a:lnTo>
                  <a:lnTo>
                    <a:pt x="851125" y="653422"/>
                  </a:lnTo>
                  <a:lnTo>
                    <a:pt x="854554" y="656446"/>
                  </a:lnTo>
                  <a:lnTo>
                    <a:pt x="853708" y="661349"/>
                  </a:lnTo>
                  <a:lnTo>
                    <a:pt x="849833" y="664620"/>
                  </a:lnTo>
                  <a:lnTo>
                    <a:pt x="845322" y="665212"/>
                  </a:lnTo>
                  <a:close/>
                </a:path>
                <a:path w="2330450" h="1436370" extrusionOk="0">
                  <a:moveTo>
                    <a:pt x="905184" y="668027"/>
                  </a:moveTo>
                  <a:lnTo>
                    <a:pt x="902143" y="667867"/>
                  </a:lnTo>
                  <a:lnTo>
                    <a:pt x="900475" y="665083"/>
                  </a:lnTo>
                  <a:lnTo>
                    <a:pt x="897132" y="661966"/>
                  </a:lnTo>
                  <a:lnTo>
                    <a:pt x="898108" y="657093"/>
                  </a:lnTo>
                  <a:lnTo>
                    <a:pt x="902094" y="653933"/>
                  </a:lnTo>
                  <a:lnTo>
                    <a:pt x="906630" y="653496"/>
                  </a:lnTo>
                  <a:lnTo>
                    <a:pt x="910560" y="657888"/>
                  </a:lnTo>
                  <a:lnTo>
                    <a:pt x="910498" y="662828"/>
                  </a:lnTo>
                  <a:lnTo>
                    <a:pt x="907112" y="665421"/>
                  </a:lnTo>
                  <a:lnTo>
                    <a:pt x="905184" y="668027"/>
                  </a:lnTo>
                  <a:close/>
                </a:path>
                <a:path w="2330450" h="1436370" extrusionOk="0">
                  <a:moveTo>
                    <a:pt x="958464" y="668286"/>
                  </a:moveTo>
                  <a:lnTo>
                    <a:pt x="954138" y="664294"/>
                  </a:lnTo>
                  <a:lnTo>
                    <a:pt x="953718" y="659372"/>
                  </a:lnTo>
                  <a:lnTo>
                    <a:pt x="956851" y="656465"/>
                  </a:lnTo>
                  <a:lnTo>
                    <a:pt x="958526" y="653693"/>
                  </a:lnTo>
                  <a:lnTo>
                    <a:pt x="961566" y="653545"/>
                  </a:lnTo>
                  <a:lnTo>
                    <a:pt x="963488" y="656163"/>
                  </a:lnTo>
                  <a:lnTo>
                    <a:pt x="967109" y="658947"/>
                  </a:lnTo>
                  <a:lnTo>
                    <a:pt x="966602" y="663894"/>
                  </a:lnTo>
                  <a:lnTo>
                    <a:pt x="962950" y="667436"/>
                  </a:lnTo>
                  <a:lnTo>
                    <a:pt x="958464" y="668286"/>
                  </a:lnTo>
                  <a:close/>
                </a:path>
                <a:path w="2330450" h="1436370" extrusionOk="0">
                  <a:moveTo>
                    <a:pt x="1014754" y="669746"/>
                  </a:moveTo>
                  <a:lnTo>
                    <a:pt x="1010465" y="665698"/>
                  </a:lnTo>
                  <a:lnTo>
                    <a:pt x="1010107" y="660770"/>
                  </a:lnTo>
                  <a:lnTo>
                    <a:pt x="1013271" y="657900"/>
                  </a:lnTo>
                  <a:lnTo>
                    <a:pt x="1014970" y="655140"/>
                  </a:lnTo>
                  <a:lnTo>
                    <a:pt x="1018023" y="655035"/>
                  </a:lnTo>
                  <a:lnTo>
                    <a:pt x="1019907" y="657666"/>
                  </a:lnTo>
                  <a:lnTo>
                    <a:pt x="1023498" y="660493"/>
                  </a:lnTo>
                  <a:lnTo>
                    <a:pt x="1022935" y="665440"/>
                  </a:lnTo>
                  <a:lnTo>
                    <a:pt x="1019246" y="668939"/>
                  </a:lnTo>
                  <a:lnTo>
                    <a:pt x="1014754" y="669746"/>
                  </a:lnTo>
                  <a:close/>
                </a:path>
                <a:path w="2330450" h="1436370" extrusionOk="0">
                  <a:moveTo>
                    <a:pt x="118573" y="478929"/>
                  </a:moveTo>
                  <a:lnTo>
                    <a:pt x="114538" y="474617"/>
                  </a:lnTo>
                  <a:lnTo>
                    <a:pt x="114464" y="469671"/>
                  </a:lnTo>
                  <a:lnTo>
                    <a:pt x="117788" y="466997"/>
                  </a:lnTo>
                  <a:lnTo>
                    <a:pt x="119648" y="464342"/>
                  </a:lnTo>
                  <a:lnTo>
                    <a:pt x="122701" y="464416"/>
                  </a:lnTo>
                  <a:lnTo>
                    <a:pt x="124431" y="467157"/>
                  </a:lnTo>
                  <a:lnTo>
                    <a:pt x="127849" y="470200"/>
                  </a:lnTo>
                  <a:lnTo>
                    <a:pt x="126977" y="475104"/>
                  </a:lnTo>
                  <a:lnTo>
                    <a:pt x="123097" y="478356"/>
                  </a:lnTo>
                  <a:lnTo>
                    <a:pt x="118573" y="478929"/>
                  </a:lnTo>
                  <a:close/>
                </a:path>
                <a:path w="2330450" h="1436370" extrusionOk="0">
                  <a:moveTo>
                    <a:pt x="179720" y="480518"/>
                  </a:moveTo>
                  <a:lnTo>
                    <a:pt x="174770" y="479865"/>
                  </a:lnTo>
                  <a:lnTo>
                    <a:pt x="171341" y="476132"/>
                  </a:lnTo>
                  <a:lnTo>
                    <a:pt x="170599" y="471648"/>
                  </a:lnTo>
                  <a:lnTo>
                    <a:pt x="174739" y="467447"/>
                  </a:lnTo>
                  <a:lnTo>
                    <a:pt x="179689" y="467170"/>
                  </a:lnTo>
                  <a:lnTo>
                    <a:pt x="182513" y="470367"/>
                  </a:lnTo>
                  <a:lnTo>
                    <a:pt x="185251" y="472116"/>
                  </a:lnTo>
                  <a:lnTo>
                    <a:pt x="185294" y="475159"/>
                  </a:lnTo>
                  <a:lnTo>
                    <a:pt x="182618" y="476995"/>
                  </a:lnTo>
                  <a:lnTo>
                    <a:pt x="179720" y="480518"/>
                  </a:lnTo>
                  <a:close/>
                </a:path>
                <a:path w="2330450" h="1436370" extrusionOk="0">
                  <a:moveTo>
                    <a:pt x="1259619" y="484873"/>
                  </a:moveTo>
                  <a:lnTo>
                    <a:pt x="1254651" y="484368"/>
                  </a:lnTo>
                  <a:lnTo>
                    <a:pt x="1251104" y="480728"/>
                  </a:lnTo>
                  <a:lnTo>
                    <a:pt x="1250245" y="476256"/>
                  </a:lnTo>
                  <a:lnTo>
                    <a:pt x="1254249" y="471944"/>
                  </a:lnTo>
                  <a:lnTo>
                    <a:pt x="1259193" y="471531"/>
                  </a:lnTo>
                  <a:lnTo>
                    <a:pt x="1262103" y="474654"/>
                  </a:lnTo>
                  <a:lnTo>
                    <a:pt x="1264890" y="476323"/>
                  </a:lnTo>
                  <a:lnTo>
                    <a:pt x="1265032" y="479348"/>
                  </a:lnTo>
                  <a:lnTo>
                    <a:pt x="1262412" y="481264"/>
                  </a:lnTo>
                  <a:lnTo>
                    <a:pt x="1259619" y="484873"/>
                  </a:lnTo>
                  <a:close/>
                </a:path>
                <a:path w="2330450" h="1436370" extrusionOk="0">
                  <a:moveTo>
                    <a:pt x="145769" y="490805"/>
                  </a:moveTo>
                  <a:lnTo>
                    <a:pt x="140813" y="490269"/>
                  </a:lnTo>
                  <a:lnTo>
                    <a:pt x="137285" y="486610"/>
                  </a:lnTo>
                  <a:lnTo>
                    <a:pt x="136451" y="482138"/>
                  </a:lnTo>
                  <a:lnTo>
                    <a:pt x="140480" y="477839"/>
                  </a:lnTo>
                  <a:lnTo>
                    <a:pt x="145423" y="477457"/>
                  </a:lnTo>
                  <a:lnTo>
                    <a:pt x="148315" y="480598"/>
                  </a:lnTo>
                  <a:lnTo>
                    <a:pt x="151090" y="482280"/>
                  </a:lnTo>
                  <a:lnTo>
                    <a:pt x="151226" y="485317"/>
                  </a:lnTo>
                  <a:lnTo>
                    <a:pt x="148587" y="487214"/>
                  </a:lnTo>
                  <a:lnTo>
                    <a:pt x="145769" y="490805"/>
                  </a:lnTo>
                  <a:close/>
                </a:path>
                <a:path w="2330450" h="1436370" extrusionOk="0">
                  <a:moveTo>
                    <a:pt x="197523" y="492327"/>
                  </a:moveTo>
                  <a:lnTo>
                    <a:pt x="193260" y="488261"/>
                  </a:lnTo>
                  <a:lnTo>
                    <a:pt x="192932" y="483327"/>
                  </a:lnTo>
                  <a:lnTo>
                    <a:pt x="196108" y="480481"/>
                  </a:lnTo>
                  <a:lnTo>
                    <a:pt x="197826" y="477728"/>
                  </a:lnTo>
                  <a:lnTo>
                    <a:pt x="200873" y="477635"/>
                  </a:lnTo>
                  <a:lnTo>
                    <a:pt x="202751" y="480284"/>
                  </a:lnTo>
                  <a:lnTo>
                    <a:pt x="206317" y="483130"/>
                  </a:lnTo>
                  <a:lnTo>
                    <a:pt x="205724" y="488070"/>
                  </a:lnTo>
                  <a:lnTo>
                    <a:pt x="202016" y="491538"/>
                  </a:lnTo>
                  <a:lnTo>
                    <a:pt x="197523" y="492327"/>
                  </a:lnTo>
                  <a:close/>
                </a:path>
                <a:path w="2330450" h="1436370" extrusionOk="0">
                  <a:moveTo>
                    <a:pt x="1281371" y="496885"/>
                  </a:moveTo>
                  <a:lnTo>
                    <a:pt x="1276458" y="496017"/>
                  </a:lnTo>
                  <a:lnTo>
                    <a:pt x="1273189" y="492148"/>
                  </a:lnTo>
                  <a:lnTo>
                    <a:pt x="1272615" y="487639"/>
                  </a:lnTo>
                  <a:lnTo>
                    <a:pt x="1276940" y="483611"/>
                  </a:lnTo>
                  <a:lnTo>
                    <a:pt x="1281915" y="483543"/>
                  </a:lnTo>
                  <a:lnTo>
                    <a:pt x="1284597" y="486857"/>
                  </a:lnTo>
                  <a:lnTo>
                    <a:pt x="1287260" y="488711"/>
                  </a:lnTo>
                  <a:lnTo>
                    <a:pt x="1287174" y="491748"/>
                  </a:lnTo>
                  <a:lnTo>
                    <a:pt x="1284424" y="493479"/>
                  </a:lnTo>
                  <a:lnTo>
                    <a:pt x="1281371" y="496885"/>
                  </a:lnTo>
                  <a:close/>
                </a:path>
                <a:path w="2330450" h="1436370" extrusionOk="0">
                  <a:moveTo>
                    <a:pt x="110243" y="502448"/>
                  </a:moveTo>
                  <a:lnTo>
                    <a:pt x="107203" y="502294"/>
                  </a:lnTo>
                  <a:lnTo>
                    <a:pt x="105534" y="499509"/>
                  </a:lnTo>
                  <a:lnTo>
                    <a:pt x="102191" y="496386"/>
                  </a:lnTo>
                  <a:lnTo>
                    <a:pt x="103167" y="491520"/>
                  </a:lnTo>
                  <a:lnTo>
                    <a:pt x="107147" y="488360"/>
                  </a:lnTo>
                  <a:lnTo>
                    <a:pt x="111689" y="487916"/>
                  </a:lnTo>
                  <a:lnTo>
                    <a:pt x="115613" y="492308"/>
                  </a:lnTo>
                  <a:lnTo>
                    <a:pt x="115558" y="497249"/>
                  </a:lnTo>
                  <a:lnTo>
                    <a:pt x="112171" y="499842"/>
                  </a:lnTo>
                  <a:lnTo>
                    <a:pt x="110243" y="502448"/>
                  </a:lnTo>
                  <a:close/>
                </a:path>
                <a:path w="2330450" h="1436370" extrusionOk="0">
                  <a:moveTo>
                    <a:pt x="167948" y="502651"/>
                  </a:moveTo>
                  <a:lnTo>
                    <a:pt x="162992" y="502066"/>
                  </a:lnTo>
                  <a:lnTo>
                    <a:pt x="159507" y="498370"/>
                  </a:lnTo>
                  <a:lnTo>
                    <a:pt x="158716" y="493891"/>
                  </a:lnTo>
                  <a:lnTo>
                    <a:pt x="162800" y="489641"/>
                  </a:lnTo>
                  <a:lnTo>
                    <a:pt x="167750" y="489315"/>
                  </a:lnTo>
                  <a:lnTo>
                    <a:pt x="170605" y="492481"/>
                  </a:lnTo>
                  <a:lnTo>
                    <a:pt x="173367" y="494193"/>
                  </a:lnTo>
                  <a:lnTo>
                    <a:pt x="173460" y="497230"/>
                  </a:lnTo>
                  <a:lnTo>
                    <a:pt x="170803" y="499096"/>
                  </a:lnTo>
                  <a:lnTo>
                    <a:pt x="167948" y="502651"/>
                  </a:lnTo>
                  <a:close/>
                </a:path>
                <a:path w="2330450" h="1436370" extrusionOk="0">
                  <a:moveTo>
                    <a:pt x="220314" y="505337"/>
                  </a:moveTo>
                  <a:lnTo>
                    <a:pt x="218501" y="502632"/>
                  </a:lnTo>
                  <a:lnTo>
                    <a:pt x="215018" y="499694"/>
                  </a:lnTo>
                  <a:lnTo>
                    <a:pt x="215753" y="494779"/>
                  </a:lnTo>
                  <a:lnTo>
                    <a:pt x="219554" y="491415"/>
                  </a:lnTo>
                  <a:lnTo>
                    <a:pt x="224059" y="490731"/>
                  </a:lnTo>
                  <a:lnTo>
                    <a:pt x="228211" y="494933"/>
                  </a:lnTo>
                  <a:lnTo>
                    <a:pt x="228415" y="499867"/>
                  </a:lnTo>
                  <a:lnTo>
                    <a:pt x="225157" y="502645"/>
                  </a:lnTo>
                  <a:lnTo>
                    <a:pt x="223373" y="505331"/>
                  </a:lnTo>
                  <a:lnTo>
                    <a:pt x="220314" y="505337"/>
                  </a:lnTo>
                  <a:close/>
                </a:path>
                <a:path w="2330450" h="1436370" extrusionOk="0">
                  <a:moveTo>
                    <a:pt x="1242904" y="507062"/>
                  </a:moveTo>
                  <a:lnTo>
                    <a:pt x="1238776" y="502848"/>
                  </a:lnTo>
                  <a:lnTo>
                    <a:pt x="1238596" y="497902"/>
                  </a:lnTo>
                  <a:lnTo>
                    <a:pt x="1241853" y="495154"/>
                  </a:lnTo>
                  <a:lnTo>
                    <a:pt x="1243657" y="492462"/>
                  </a:lnTo>
                  <a:lnTo>
                    <a:pt x="1246716" y="492475"/>
                  </a:lnTo>
                  <a:lnTo>
                    <a:pt x="1248502" y="495179"/>
                  </a:lnTo>
                  <a:lnTo>
                    <a:pt x="1251987" y="498142"/>
                  </a:lnTo>
                  <a:lnTo>
                    <a:pt x="1251227" y="503058"/>
                  </a:lnTo>
                  <a:lnTo>
                    <a:pt x="1247415" y="506402"/>
                  </a:lnTo>
                  <a:lnTo>
                    <a:pt x="1242904" y="507062"/>
                  </a:lnTo>
                  <a:close/>
                </a:path>
                <a:path w="2330450" h="1436370" extrusionOk="0">
                  <a:moveTo>
                    <a:pt x="1300046" y="509778"/>
                  </a:moveTo>
                  <a:lnTo>
                    <a:pt x="1298235" y="507092"/>
                  </a:lnTo>
                  <a:lnTo>
                    <a:pt x="1294960" y="504357"/>
                  </a:lnTo>
                  <a:lnTo>
                    <a:pt x="1295127" y="499411"/>
                  </a:lnTo>
                  <a:lnTo>
                    <a:pt x="1299249" y="495179"/>
                  </a:lnTo>
                  <a:lnTo>
                    <a:pt x="1303754" y="495838"/>
                  </a:lnTo>
                  <a:lnTo>
                    <a:pt x="1307579" y="499164"/>
                  </a:lnTo>
                  <a:lnTo>
                    <a:pt x="1308358" y="504080"/>
                  </a:lnTo>
                  <a:lnTo>
                    <a:pt x="1304854" y="507092"/>
                  </a:lnTo>
                  <a:lnTo>
                    <a:pt x="1303099" y="509766"/>
                  </a:lnTo>
                  <a:lnTo>
                    <a:pt x="1300046" y="509778"/>
                  </a:lnTo>
                  <a:close/>
                </a:path>
                <a:path w="2330450" h="1436370" extrusionOk="0">
                  <a:moveTo>
                    <a:pt x="130024" y="514238"/>
                  </a:moveTo>
                  <a:lnTo>
                    <a:pt x="128164" y="511583"/>
                  </a:lnTo>
                  <a:lnTo>
                    <a:pt x="124611" y="508712"/>
                  </a:lnTo>
                  <a:lnTo>
                    <a:pt x="125235" y="503778"/>
                  </a:lnTo>
                  <a:lnTo>
                    <a:pt x="128961" y="500329"/>
                  </a:lnTo>
                  <a:lnTo>
                    <a:pt x="133460" y="499565"/>
                  </a:lnTo>
                  <a:lnTo>
                    <a:pt x="137699" y="503667"/>
                  </a:lnTo>
                  <a:lnTo>
                    <a:pt x="138002" y="508595"/>
                  </a:lnTo>
                  <a:lnTo>
                    <a:pt x="134807" y="511429"/>
                  </a:lnTo>
                  <a:lnTo>
                    <a:pt x="133077" y="514164"/>
                  </a:lnTo>
                  <a:lnTo>
                    <a:pt x="130024" y="514238"/>
                  </a:lnTo>
                  <a:close/>
                </a:path>
                <a:path w="2330450" h="1436370" extrusionOk="0">
                  <a:moveTo>
                    <a:pt x="186227" y="515692"/>
                  </a:moveTo>
                  <a:lnTo>
                    <a:pt x="184417" y="513006"/>
                  </a:lnTo>
                  <a:lnTo>
                    <a:pt x="180913" y="510074"/>
                  </a:lnTo>
                  <a:lnTo>
                    <a:pt x="181630" y="505152"/>
                  </a:lnTo>
                  <a:lnTo>
                    <a:pt x="185411" y="501776"/>
                  </a:lnTo>
                  <a:lnTo>
                    <a:pt x="189923" y="501080"/>
                  </a:lnTo>
                  <a:lnTo>
                    <a:pt x="194088" y="505257"/>
                  </a:lnTo>
                  <a:lnTo>
                    <a:pt x="194304" y="510197"/>
                  </a:lnTo>
                  <a:lnTo>
                    <a:pt x="191041" y="513006"/>
                  </a:lnTo>
                  <a:lnTo>
                    <a:pt x="189286" y="515679"/>
                  </a:lnTo>
                  <a:lnTo>
                    <a:pt x="186227" y="515692"/>
                  </a:lnTo>
                  <a:close/>
                </a:path>
                <a:path w="2330450" h="1436370" extrusionOk="0">
                  <a:moveTo>
                    <a:pt x="1265978" y="520133"/>
                  </a:moveTo>
                  <a:lnTo>
                    <a:pt x="1264155" y="517459"/>
                  </a:lnTo>
                  <a:lnTo>
                    <a:pt x="1260627" y="514552"/>
                  </a:lnTo>
                  <a:lnTo>
                    <a:pt x="1261313" y="509630"/>
                  </a:lnTo>
                  <a:lnTo>
                    <a:pt x="1265076" y="506224"/>
                  </a:lnTo>
                  <a:lnTo>
                    <a:pt x="1269581" y="505503"/>
                  </a:lnTo>
                  <a:lnTo>
                    <a:pt x="1273764" y="509648"/>
                  </a:lnTo>
                  <a:lnTo>
                    <a:pt x="1274024" y="514589"/>
                  </a:lnTo>
                  <a:lnTo>
                    <a:pt x="1270798" y="517385"/>
                  </a:lnTo>
                  <a:lnTo>
                    <a:pt x="1269037" y="520108"/>
                  </a:lnTo>
                  <a:lnTo>
                    <a:pt x="1265978" y="520133"/>
                  </a:lnTo>
                  <a:close/>
                </a:path>
                <a:path w="2330450" h="1436370" extrusionOk="0">
                  <a:moveTo>
                    <a:pt x="155811" y="524938"/>
                  </a:moveTo>
                  <a:lnTo>
                    <a:pt x="150886" y="524149"/>
                  </a:lnTo>
                  <a:lnTo>
                    <a:pt x="147555" y="520324"/>
                  </a:lnTo>
                  <a:lnTo>
                    <a:pt x="146919" y="515827"/>
                  </a:lnTo>
                  <a:lnTo>
                    <a:pt x="151170" y="511743"/>
                  </a:lnTo>
                  <a:lnTo>
                    <a:pt x="156133" y="511583"/>
                  </a:lnTo>
                  <a:lnTo>
                    <a:pt x="158870" y="514860"/>
                  </a:lnTo>
                  <a:lnTo>
                    <a:pt x="161558" y="516671"/>
                  </a:lnTo>
                  <a:lnTo>
                    <a:pt x="161527" y="519720"/>
                  </a:lnTo>
                  <a:lnTo>
                    <a:pt x="158802" y="521482"/>
                  </a:lnTo>
                  <a:lnTo>
                    <a:pt x="155811" y="524938"/>
                  </a:lnTo>
                  <a:close/>
                </a:path>
                <a:path w="2330450" h="1436370" extrusionOk="0">
                  <a:moveTo>
                    <a:pt x="212577" y="526256"/>
                  </a:moveTo>
                  <a:lnTo>
                    <a:pt x="207615" y="525769"/>
                  </a:lnTo>
                  <a:lnTo>
                    <a:pt x="204043" y="522141"/>
                  </a:lnTo>
                  <a:lnTo>
                    <a:pt x="203172" y="517675"/>
                  </a:lnTo>
                  <a:lnTo>
                    <a:pt x="207164" y="513345"/>
                  </a:lnTo>
                  <a:lnTo>
                    <a:pt x="212101" y="512913"/>
                  </a:lnTo>
                  <a:lnTo>
                    <a:pt x="215024" y="516024"/>
                  </a:lnTo>
                  <a:lnTo>
                    <a:pt x="217817" y="517687"/>
                  </a:lnTo>
                  <a:lnTo>
                    <a:pt x="217972" y="520712"/>
                  </a:lnTo>
                  <a:lnTo>
                    <a:pt x="215358" y="522640"/>
                  </a:lnTo>
                  <a:lnTo>
                    <a:pt x="212577" y="526256"/>
                  </a:lnTo>
                  <a:close/>
                </a:path>
                <a:path w="2330450" h="1436370" extrusionOk="0">
                  <a:moveTo>
                    <a:pt x="178466" y="536617"/>
                  </a:moveTo>
                  <a:lnTo>
                    <a:pt x="173503" y="536130"/>
                  </a:lnTo>
                  <a:lnTo>
                    <a:pt x="169932" y="532502"/>
                  </a:lnTo>
                  <a:lnTo>
                    <a:pt x="169060" y="528030"/>
                  </a:lnTo>
                  <a:lnTo>
                    <a:pt x="173052" y="523699"/>
                  </a:lnTo>
                  <a:lnTo>
                    <a:pt x="177990" y="523268"/>
                  </a:lnTo>
                  <a:lnTo>
                    <a:pt x="180913" y="526379"/>
                  </a:lnTo>
                  <a:lnTo>
                    <a:pt x="183706" y="528042"/>
                  </a:lnTo>
                  <a:lnTo>
                    <a:pt x="183860" y="531073"/>
                  </a:lnTo>
                  <a:lnTo>
                    <a:pt x="181246" y="532995"/>
                  </a:lnTo>
                  <a:lnTo>
                    <a:pt x="178466" y="536617"/>
                  </a:lnTo>
                  <a:close/>
                </a:path>
                <a:path w="2330450" h="1436370" extrusionOk="0">
                  <a:moveTo>
                    <a:pt x="234415" y="538243"/>
                  </a:moveTo>
                  <a:lnTo>
                    <a:pt x="229496" y="537455"/>
                  </a:lnTo>
                  <a:lnTo>
                    <a:pt x="226166" y="533629"/>
                  </a:lnTo>
                  <a:lnTo>
                    <a:pt x="225523" y="529133"/>
                  </a:lnTo>
                  <a:lnTo>
                    <a:pt x="229781" y="525048"/>
                  </a:lnTo>
                  <a:lnTo>
                    <a:pt x="234743" y="524894"/>
                  </a:lnTo>
                  <a:lnTo>
                    <a:pt x="237474" y="528165"/>
                  </a:lnTo>
                  <a:lnTo>
                    <a:pt x="240162" y="529976"/>
                  </a:lnTo>
                  <a:lnTo>
                    <a:pt x="240138" y="533026"/>
                  </a:lnTo>
                  <a:lnTo>
                    <a:pt x="237413" y="534793"/>
                  </a:lnTo>
                  <a:lnTo>
                    <a:pt x="234415" y="538243"/>
                  </a:lnTo>
                  <a:close/>
                </a:path>
                <a:path w="2330450" h="1436370" extrusionOk="0">
                  <a:moveTo>
                    <a:pt x="200026" y="548678"/>
                  </a:moveTo>
                  <a:lnTo>
                    <a:pt x="195144" y="547705"/>
                  </a:lnTo>
                  <a:lnTo>
                    <a:pt x="191974" y="543738"/>
                  </a:lnTo>
                  <a:lnTo>
                    <a:pt x="191529" y="539210"/>
                  </a:lnTo>
                  <a:lnTo>
                    <a:pt x="195935" y="535292"/>
                  </a:lnTo>
                  <a:lnTo>
                    <a:pt x="200891" y="535354"/>
                  </a:lnTo>
                  <a:lnTo>
                    <a:pt x="203493" y="538730"/>
                  </a:lnTo>
                  <a:lnTo>
                    <a:pt x="206107" y="540652"/>
                  </a:lnTo>
                  <a:lnTo>
                    <a:pt x="205946" y="543682"/>
                  </a:lnTo>
                  <a:lnTo>
                    <a:pt x="203153" y="545345"/>
                  </a:lnTo>
                  <a:lnTo>
                    <a:pt x="200026" y="548678"/>
                  </a:lnTo>
                  <a:close/>
                </a:path>
                <a:path w="2330450" h="1436370" extrusionOk="0">
                  <a:moveTo>
                    <a:pt x="252534" y="550027"/>
                  </a:moveTo>
                  <a:lnTo>
                    <a:pt x="248190" y="546048"/>
                  </a:lnTo>
                  <a:lnTo>
                    <a:pt x="247757" y="541120"/>
                  </a:lnTo>
                  <a:lnTo>
                    <a:pt x="250878" y="538212"/>
                  </a:lnTo>
                  <a:lnTo>
                    <a:pt x="252546" y="535428"/>
                  </a:lnTo>
                  <a:lnTo>
                    <a:pt x="255593" y="535268"/>
                  </a:lnTo>
                  <a:lnTo>
                    <a:pt x="257521" y="537880"/>
                  </a:lnTo>
                  <a:lnTo>
                    <a:pt x="261155" y="540652"/>
                  </a:lnTo>
                  <a:lnTo>
                    <a:pt x="260660" y="545598"/>
                  </a:lnTo>
                  <a:lnTo>
                    <a:pt x="257020" y="549158"/>
                  </a:lnTo>
                  <a:lnTo>
                    <a:pt x="252534" y="550027"/>
                  </a:lnTo>
                  <a:close/>
                </a:path>
                <a:path w="2330450" h="1436370" extrusionOk="0">
                  <a:moveTo>
                    <a:pt x="161855" y="558805"/>
                  </a:moveTo>
                  <a:lnTo>
                    <a:pt x="158932" y="555694"/>
                  </a:lnTo>
                  <a:lnTo>
                    <a:pt x="156139" y="554031"/>
                  </a:lnTo>
                  <a:lnTo>
                    <a:pt x="155972" y="551006"/>
                  </a:lnTo>
                  <a:lnTo>
                    <a:pt x="158592" y="549078"/>
                  </a:lnTo>
                  <a:lnTo>
                    <a:pt x="161373" y="545463"/>
                  </a:lnTo>
                  <a:lnTo>
                    <a:pt x="166341" y="545949"/>
                  </a:lnTo>
                  <a:lnTo>
                    <a:pt x="169907" y="549577"/>
                  </a:lnTo>
                  <a:lnTo>
                    <a:pt x="170784" y="554043"/>
                  </a:lnTo>
                  <a:lnTo>
                    <a:pt x="166792" y="558374"/>
                  </a:lnTo>
                  <a:lnTo>
                    <a:pt x="161855" y="558805"/>
                  </a:lnTo>
                  <a:close/>
                </a:path>
                <a:path w="2330450" h="1436370" extrusionOk="0">
                  <a:moveTo>
                    <a:pt x="222477" y="560443"/>
                  </a:moveTo>
                  <a:lnTo>
                    <a:pt x="217558" y="559593"/>
                  </a:lnTo>
                  <a:lnTo>
                    <a:pt x="214276" y="555737"/>
                  </a:lnTo>
                  <a:lnTo>
                    <a:pt x="213683" y="551234"/>
                  </a:lnTo>
                  <a:lnTo>
                    <a:pt x="217990" y="547187"/>
                  </a:lnTo>
                  <a:lnTo>
                    <a:pt x="222946" y="547095"/>
                  </a:lnTo>
                  <a:lnTo>
                    <a:pt x="225647" y="550397"/>
                  </a:lnTo>
                  <a:lnTo>
                    <a:pt x="228316" y="552238"/>
                  </a:lnTo>
                  <a:lnTo>
                    <a:pt x="228254" y="555294"/>
                  </a:lnTo>
                  <a:lnTo>
                    <a:pt x="225511" y="557025"/>
                  </a:lnTo>
                  <a:lnTo>
                    <a:pt x="222477" y="560443"/>
                  </a:lnTo>
                  <a:close/>
                </a:path>
                <a:path w="2330450" h="1436370" extrusionOk="0">
                  <a:moveTo>
                    <a:pt x="188779" y="570638"/>
                  </a:moveTo>
                  <a:lnTo>
                    <a:pt x="183823" y="570102"/>
                  </a:lnTo>
                  <a:lnTo>
                    <a:pt x="180301" y="566443"/>
                  </a:lnTo>
                  <a:lnTo>
                    <a:pt x="179461" y="561971"/>
                  </a:lnTo>
                  <a:lnTo>
                    <a:pt x="183490" y="557672"/>
                  </a:lnTo>
                  <a:lnTo>
                    <a:pt x="188433" y="557290"/>
                  </a:lnTo>
                  <a:lnTo>
                    <a:pt x="191325" y="560431"/>
                  </a:lnTo>
                  <a:lnTo>
                    <a:pt x="194100" y="562113"/>
                  </a:lnTo>
                  <a:lnTo>
                    <a:pt x="194236" y="565150"/>
                  </a:lnTo>
                  <a:lnTo>
                    <a:pt x="191597" y="567047"/>
                  </a:lnTo>
                  <a:lnTo>
                    <a:pt x="188779" y="570638"/>
                  </a:lnTo>
                  <a:close/>
                </a:path>
                <a:path w="2330450" h="1436370" extrusionOk="0">
                  <a:moveTo>
                    <a:pt x="245069" y="572135"/>
                  </a:moveTo>
                  <a:lnTo>
                    <a:pt x="240113" y="571550"/>
                  </a:lnTo>
                  <a:lnTo>
                    <a:pt x="236628" y="567854"/>
                  </a:lnTo>
                  <a:lnTo>
                    <a:pt x="235837" y="563376"/>
                  </a:lnTo>
                  <a:lnTo>
                    <a:pt x="239922" y="559131"/>
                  </a:lnTo>
                  <a:lnTo>
                    <a:pt x="244865" y="558793"/>
                  </a:lnTo>
                  <a:lnTo>
                    <a:pt x="247726" y="561959"/>
                  </a:lnTo>
                  <a:lnTo>
                    <a:pt x="250482" y="563671"/>
                  </a:lnTo>
                  <a:lnTo>
                    <a:pt x="250581" y="566714"/>
                  </a:lnTo>
                  <a:lnTo>
                    <a:pt x="247924" y="568581"/>
                  </a:lnTo>
                  <a:lnTo>
                    <a:pt x="245069" y="572135"/>
                  </a:lnTo>
                  <a:close/>
                </a:path>
                <a:path w="2330450" h="1436370" extrusionOk="0">
                  <a:moveTo>
                    <a:pt x="206076" y="582422"/>
                  </a:moveTo>
                  <a:lnTo>
                    <a:pt x="202041" y="578110"/>
                  </a:lnTo>
                  <a:lnTo>
                    <a:pt x="201967" y="573158"/>
                  </a:lnTo>
                  <a:lnTo>
                    <a:pt x="205291" y="570484"/>
                  </a:lnTo>
                  <a:lnTo>
                    <a:pt x="207151" y="567829"/>
                  </a:lnTo>
                  <a:lnTo>
                    <a:pt x="210198" y="567909"/>
                  </a:lnTo>
                  <a:lnTo>
                    <a:pt x="211934" y="570657"/>
                  </a:lnTo>
                  <a:lnTo>
                    <a:pt x="215351" y="573694"/>
                  </a:lnTo>
                  <a:lnTo>
                    <a:pt x="214480" y="578597"/>
                  </a:lnTo>
                  <a:lnTo>
                    <a:pt x="210599" y="581849"/>
                  </a:lnTo>
                  <a:lnTo>
                    <a:pt x="206076" y="582422"/>
                  </a:lnTo>
                  <a:close/>
                </a:path>
                <a:path w="2330450" h="1436370" extrusionOk="0">
                  <a:moveTo>
                    <a:pt x="267316" y="583974"/>
                  </a:moveTo>
                  <a:lnTo>
                    <a:pt x="262360" y="583389"/>
                  </a:lnTo>
                  <a:lnTo>
                    <a:pt x="258874" y="579687"/>
                  </a:lnTo>
                  <a:lnTo>
                    <a:pt x="258083" y="575209"/>
                  </a:lnTo>
                  <a:lnTo>
                    <a:pt x="262168" y="570959"/>
                  </a:lnTo>
                  <a:lnTo>
                    <a:pt x="267112" y="570626"/>
                  </a:lnTo>
                  <a:lnTo>
                    <a:pt x="269973" y="573792"/>
                  </a:lnTo>
                  <a:lnTo>
                    <a:pt x="272729" y="575505"/>
                  </a:lnTo>
                  <a:lnTo>
                    <a:pt x="272822" y="578548"/>
                  </a:lnTo>
                  <a:lnTo>
                    <a:pt x="270171" y="580414"/>
                  </a:lnTo>
                  <a:lnTo>
                    <a:pt x="267316" y="583974"/>
                  </a:lnTo>
                  <a:close/>
                </a:path>
                <a:path w="2330450" h="1436370" extrusionOk="0">
                  <a:moveTo>
                    <a:pt x="942663" y="860168"/>
                  </a:moveTo>
                  <a:lnTo>
                    <a:pt x="940840" y="857488"/>
                  </a:lnTo>
                  <a:lnTo>
                    <a:pt x="937317" y="854587"/>
                  </a:lnTo>
                  <a:lnTo>
                    <a:pt x="937997" y="849659"/>
                  </a:lnTo>
                  <a:lnTo>
                    <a:pt x="941760" y="846253"/>
                  </a:lnTo>
                  <a:lnTo>
                    <a:pt x="946259" y="845532"/>
                  </a:lnTo>
                  <a:lnTo>
                    <a:pt x="950449" y="849677"/>
                  </a:lnTo>
                  <a:lnTo>
                    <a:pt x="950708" y="854612"/>
                  </a:lnTo>
                  <a:lnTo>
                    <a:pt x="947489" y="857414"/>
                  </a:lnTo>
                  <a:lnTo>
                    <a:pt x="945728" y="860125"/>
                  </a:lnTo>
                  <a:lnTo>
                    <a:pt x="942663" y="860168"/>
                  </a:lnTo>
                  <a:close/>
                </a:path>
                <a:path w="2330450" h="1436370" extrusionOk="0">
                  <a:moveTo>
                    <a:pt x="1002839" y="860463"/>
                  </a:moveTo>
                  <a:lnTo>
                    <a:pt x="997896" y="859804"/>
                  </a:lnTo>
                  <a:lnTo>
                    <a:pt x="994460" y="856071"/>
                  </a:lnTo>
                  <a:lnTo>
                    <a:pt x="993718" y="851587"/>
                  </a:lnTo>
                  <a:lnTo>
                    <a:pt x="997859" y="847386"/>
                  </a:lnTo>
                  <a:lnTo>
                    <a:pt x="1002815" y="847109"/>
                  </a:lnTo>
                  <a:lnTo>
                    <a:pt x="1005633" y="850312"/>
                  </a:lnTo>
                  <a:lnTo>
                    <a:pt x="1008370" y="852055"/>
                  </a:lnTo>
                  <a:lnTo>
                    <a:pt x="1008413" y="855104"/>
                  </a:lnTo>
                  <a:lnTo>
                    <a:pt x="1005738" y="856940"/>
                  </a:lnTo>
                  <a:lnTo>
                    <a:pt x="1002839" y="860463"/>
                  </a:lnTo>
                  <a:close/>
                </a:path>
                <a:path w="2330450" h="1436370" extrusionOk="0">
                  <a:moveTo>
                    <a:pt x="1059098" y="861973"/>
                  </a:moveTo>
                  <a:lnTo>
                    <a:pt x="1054161" y="861240"/>
                  </a:lnTo>
                  <a:lnTo>
                    <a:pt x="1050787" y="857458"/>
                  </a:lnTo>
                  <a:lnTo>
                    <a:pt x="1050107" y="852967"/>
                  </a:lnTo>
                  <a:lnTo>
                    <a:pt x="1054315" y="848834"/>
                  </a:lnTo>
                  <a:lnTo>
                    <a:pt x="1059265" y="848630"/>
                  </a:lnTo>
                  <a:lnTo>
                    <a:pt x="1062040" y="851870"/>
                  </a:lnTo>
                  <a:lnTo>
                    <a:pt x="1064746" y="853657"/>
                  </a:lnTo>
                  <a:lnTo>
                    <a:pt x="1064752" y="856694"/>
                  </a:lnTo>
                  <a:lnTo>
                    <a:pt x="1062052" y="858492"/>
                  </a:lnTo>
                  <a:lnTo>
                    <a:pt x="1059098" y="861973"/>
                  </a:lnTo>
                  <a:close/>
                </a:path>
                <a:path w="2330450" h="1436370" extrusionOk="0">
                  <a:moveTo>
                    <a:pt x="1481929" y="861936"/>
                  </a:moveTo>
                  <a:lnTo>
                    <a:pt x="1477635" y="857895"/>
                  </a:lnTo>
                  <a:lnTo>
                    <a:pt x="1477276" y="852967"/>
                  </a:lnTo>
                  <a:lnTo>
                    <a:pt x="1480440" y="850102"/>
                  </a:lnTo>
                  <a:lnTo>
                    <a:pt x="1482140" y="847343"/>
                  </a:lnTo>
                  <a:lnTo>
                    <a:pt x="1485186" y="847232"/>
                  </a:lnTo>
                  <a:lnTo>
                    <a:pt x="1487077" y="849862"/>
                  </a:lnTo>
                  <a:lnTo>
                    <a:pt x="1490667" y="852690"/>
                  </a:lnTo>
                  <a:lnTo>
                    <a:pt x="1490105" y="857636"/>
                  </a:lnTo>
                  <a:lnTo>
                    <a:pt x="1486422" y="861129"/>
                  </a:lnTo>
                  <a:lnTo>
                    <a:pt x="1481929" y="861936"/>
                  </a:lnTo>
                  <a:close/>
                </a:path>
                <a:path w="2330450" h="1436370" extrusionOk="0">
                  <a:moveTo>
                    <a:pt x="1110797" y="863316"/>
                  </a:moveTo>
                  <a:lnTo>
                    <a:pt x="1106730" y="859022"/>
                  </a:lnTo>
                  <a:lnTo>
                    <a:pt x="1106650" y="854070"/>
                  </a:lnTo>
                  <a:lnTo>
                    <a:pt x="1109962" y="851384"/>
                  </a:lnTo>
                  <a:lnTo>
                    <a:pt x="1111816" y="848717"/>
                  </a:lnTo>
                  <a:lnTo>
                    <a:pt x="1114857" y="848790"/>
                  </a:lnTo>
                  <a:lnTo>
                    <a:pt x="1116599" y="851525"/>
                  </a:lnTo>
                  <a:lnTo>
                    <a:pt x="1120029" y="854550"/>
                  </a:lnTo>
                  <a:lnTo>
                    <a:pt x="1119182" y="859453"/>
                  </a:lnTo>
                  <a:lnTo>
                    <a:pt x="1115308" y="862724"/>
                  </a:lnTo>
                  <a:lnTo>
                    <a:pt x="1110797" y="863316"/>
                  </a:lnTo>
                  <a:close/>
                </a:path>
                <a:path w="2330450" h="1436370" extrusionOk="0">
                  <a:moveTo>
                    <a:pt x="258553" y="866131"/>
                  </a:moveTo>
                  <a:lnTo>
                    <a:pt x="255506" y="865971"/>
                  </a:lnTo>
                  <a:lnTo>
                    <a:pt x="253844" y="863186"/>
                  </a:lnTo>
                  <a:lnTo>
                    <a:pt x="250495" y="860069"/>
                  </a:lnTo>
                  <a:lnTo>
                    <a:pt x="251477" y="855197"/>
                  </a:lnTo>
                  <a:lnTo>
                    <a:pt x="255457" y="852037"/>
                  </a:lnTo>
                  <a:lnTo>
                    <a:pt x="259999" y="851599"/>
                  </a:lnTo>
                  <a:lnTo>
                    <a:pt x="263923" y="855991"/>
                  </a:lnTo>
                  <a:lnTo>
                    <a:pt x="263867" y="860932"/>
                  </a:lnTo>
                  <a:lnTo>
                    <a:pt x="260481" y="863519"/>
                  </a:lnTo>
                  <a:lnTo>
                    <a:pt x="258553" y="866131"/>
                  </a:lnTo>
                  <a:close/>
                </a:path>
                <a:path w="2330450" h="1436370" extrusionOk="0">
                  <a:moveTo>
                    <a:pt x="738984" y="864923"/>
                  </a:moveTo>
                  <a:lnTo>
                    <a:pt x="734640" y="860944"/>
                  </a:lnTo>
                  <a:lnTo>
                    <a:pt x="734207" y="856016"/>
                  </a:lnTo>
                  <a:lnTo>
                    <a:pt x="737328" y="853102"/>
                  </a:lnTo>
                  <a:lnTo>
                    <a:pt x="738996" y="850324"/>
                  </a:lnTo>
                  <a:lnTo>
                    <a:pt x="742030" y="850164"/>
                  </a:lnTo>
                  <a:lnTo>
                    <a:pt x="743965" y="852776"/>
                  </a:lnTo>
                  <a:lnTo>
                    <a:pt x="747592" y="855548"/>
                  </a:lnTo>
                  <a:lnTo>
                    <a:pt x="747104" y="860494"/>
                  </a:lnTo>
                  <a:lnTo>
                    <a:pt x="743464" y="864049"/>
                  </a:lnTo>
                  <a:lnTo>
                    <a:pt x="738984" y="864923"/>
                  </a:lnTo>
                  <a:close/>
                </a:path>
                <a:path w="2330450" h="1436370" extrusionOk="0">
                  <a:moveTo>
                    <a:pt x="1171696" y="864973"/>
                  </a:moveTo>
                  <a:lnTo>
                    <a:pt x="1166777" y="864166"/>
                  </a:lnTo>
                  <a:lnTo>
                    <a:pt x="1163465" y="860322"/>
                  </a:lnTo>
                  <a:lnTo>
                    <a:pt x="1162847" y="855825"/>
                  </a:lnTo>
                  <a:lnTo>
                    <a:pt x="1167123" y="851753"/>
                  </a:lnTo>
                  <a:lnTo>
                    <a:pt x="1172092" y="851630"/>
                  </a:lnTo>
                  <a:lnTo>
                    <a:pt x="1174805" y="854913"/>
                  </a:lnTo>
                  <a:lnTo>
                    <a:pt x="1177493" y="856743"/>
                  </a:lnTo>
                  <a:lnTo>
                    <a:pt x="1177437" y="859792"/>
                  </a:lnTo>
                  <a:lnTo>
                    <a:pt x="1174712" y="861542"/>
                  </a:lnTo>
                  <a:lnTo>
                    <a:pt x="1171696" y="864973"/>
                  </a:lnTo>
                  <a:close/>
                </a:path>
                <a:path w="2330450" h="1436370" extrusionOk="0">
                  <a:moveTo>
                    <a:pt x="795342" y="866402"/>
                  </a:moveTo>
                  <a:lnTo>
                    <a:pt x="790997" y="862422"/>
                  </a:lnTo>
                  <a:lnTo>
                    <a:pt x="790565" y="857494"/>
                  </a:lnTo>
                  <a:lnTo>
                    <a:pt x="793686" y="854581"/>
                  </a:lnTo>
                  <a:lnTo>
                    <a:pt x="795354" y="851797"/>
                  </a:lnTo>
                  <a:lnTo>
                    <a:pt x="798388" y="851643"/>
                  </a:lnTo>
                  <a:lnTo>
                    <a:pt x="800322" y="854248"/>
                  </a:lnTo>
                  <a:lnTo>
                    <a:pt x="803950" y="857020"/>
                  </a:lnTo>
                  <a:lnTo>
                    <a:pt x="803462" y="861973"/>
                  </a:lnTo>
                  <a:lnTo>
                    <a:pt x="799822" y="865527"/>
                  </a:lnTo>
                  <a:lnTo>
                    <a:pt x="795342" y="866402"/>
                  </a:lnTo>
                  <a:close/>
                </a:path>
                <a:path w="2330450" h="1436370" extrusionOk="0">
                  <a:moveTo>
                    <a:pt x="1224371" y="867541"/>
                  </a:moveTo>
                  <a:lnTo>
                    <a:pt x="1222559" y="864837"/>
                  </a:lnTo>
                  <a:lnTo>
                    <a:pt x="1219069" y="861899"/>
                  </a:lnTo>
                  <a:lnTo>
                    <a:pt x="1219810" y="856983"/>
                  </a:lnTo>
                  <a:lnTo>
                    <a:pt x="1223605" y="853620"/>
                  </a:lnTo>
                  <a:lnTo>
                    <a:pt x="1228116" y="852942"/>
                  </a:lnTo>
                  <a:lnTo>
                    <a:pt x="1232262" y="857137"/>
                  </a:lnTo>
                  <a:lnTo>
                    <a:pt x="1232466" y="862071"/>
                  </a:lnTo>
                  <a:lnTo>
                    <a:pt x="1229212" y="864843"/>
                  </a:lnTo>
                  <a:lnTo>
                    <a:pt x="1227424" y="867535"/>
                  </a:lnTo>
                  <a:lnTo>
                    <a:pt x="1224371" y="867541"/>
                  </a:lnTo>
                  <a:close/>
                </a:path>
                <a:path w="2330450" h="1436370" extrusionOk="0">
                  <a:moveTo>
                    <a:pt x="427626" y="869087"/>
                  </a:moveTo>
                  <a:lnTo>
                    <a:pt x="424586" y="868927"/>
                  </a:lnTo>
                  <a:lnTo>
                    <a:pt x="422917" y="866149"/>
                  </a:lnTo>
                  <a:lnTo>
                    <a:pt x="419568" y="863026"/>
                  </a:lnTo>
                  <a:lnTo>
                    <a:pt x="420550" y="858160"/>
                  </a:lnTo>
                  <a:lnTo>
                    <a:pt x="424530" y="854994"/>
                  </a:lnTo>
                  <a:lnTo>
                    <a:pt x="429072" y="854556"/>
                  </a:lnTo>
                  <a:lnTo>
                    <a:pt x="433002" y="858948"/>
                  </a:lnTo>
                  <a:lnTo>
                    <a:pt x="432940" y="863888"/>
                  </a:lnTo>
                  <a:lnTo>
                    <a:pt x="429554" y="866482"/>
                  </a:lnTo>
                  <a:lnTo>
                    <a:pt x="427626" y="869087"/>
                  </a:lnTo>
                  <a:close/>
                </a:path>
                <a:path w="2330450" h="1436370" extrusionOk="0">
                  <a:moveTo>
                    <a:pt x="856173" y="867794"/>
                  </a:moveTo>
                  <a:lnTo>
                    <a:pt x="851217" y="867258"/>
                  </a:lnTo>
                  <a:lnTo>
                    <a:pt x="847689" y="863605"/>
                  </a:lnTo>
                  <a:lnTo>
                    <a:pt x="846855" y="859127"/>
                  </a:lnTo>
                  <a:lnTo>
                    <a:pt x="850884" y="854827"/>
                  </a:lnTo>
                  <a:lnTo>
                    <a:pt x="855833" y="854451"/>
                  </a:lnTo>
                  <a:lnTo>
                    <a:pt x="858719" y="857587"/>
                  </a:lnTo>
                  <a:lnTo>
                    <a:pt x="861500" y="859269"/>
                  </a:lnTo>
                  <a:lnTo>
                    <a:pt x="861630" y="862305"/>
                  </a:lnTo>
                  <a:lnTo>
                    <a:pt x="858991" y="864203"/>
                  </a:lnTo>
                  <a:lnTo>
                    <a:pt x="856173" y="867794"/>
                  </a:lnTo>
                  <a:close/>
                </a:path>
                <a:path w="2330450" h="1436370" extrusionOk="0">
                  <a:moveTo>
                    <a:pt x="485275" y="869315"/>
                  </a:moveTo>
                  <a:lnTo>
                    <a:pt x="480325" y="868693"/>
                  </a:lnTo>
                  <a:lnTo>
                    <a:pt x="476871" y="864979"/>
                  </a:lnTo>
                  <a:lnTo>
                    <a:pt x="476099" y="860494"/>
                  </a:lnTo>
                  <a:lnTo>
                    <a:pt x="480214" y="856269"/>
                  </a:lnTo>
                  <a:lnTo>
                    <a:pt x="485164" y="855967"/>
                  </a:lnTo>
                  <a:lnTo>
                    <a:pt x="488000" y="859151"/>
                  </a:lnTo>
                  <a:lnTo>
                    <a:pt x="490750" y="860876"/>
                  </a:lnTo>
                  <a:lnTo>
                    <a:pt x="490818" y="863919"/>
                  </a:lnTo>
                  <a:lnTo>
                    <a:pt x="488155" y="865773"/>
                  </a:lnTo>
                  <a:lnTo>
                    <a:pt x="485275" y="869315"/>
                  </a:lnTo>
                  <a:close/>
                </a:path>
                <a:path w="2330450" h="1436370" extrusionOk="0">
                  <a:moveTo>
                    <a:pt x="912414" y="869315"/>
                  </a:moveTo>
                  <a:lnTo>
                    <a:pt x="907464" y="868693"/>
                  </a:lnTo>
                  <a:lnTo>
                    <a:pt x="904003" y="864979"/>
                  </a:lnTo>
                  <a:lnTo>
                    <a:pt x="903237" y="860494"/>
                  </a:lnTo>
                  <a:lnTo>
                    <a:pt x="907353" y="856269"/>
                  </a:lnTo>
                  <a:lnTo>
                    <a:pt x="912296" y="855967"/>
                  </a:lnTo>
                  <a:lnTo>
                    <a:pt x="915139" y="859151"/>
                  </a:lnTo>
                  <a:lnTo>
                    <a:pt x="917883" y="860876"/>
                  </a:lnTo>
                  <a:lnTo>
                    <a:pt x="917957" y="863919"/>
                  </a:lnTo>
                  <a:lnTo>
                    <a:pt x="915293" y="865773"/>
                  </a:lnTo>
                  <a:lnTo>
                    <a:pt x="912414" y="869315"/>
                  </a:lnTo>
                  <a:close/>
                </a:path>
                <a:path w="2330450" h="1436370" extrusionOk="0">
                  <a:moveTo>
                    <a:pt x="968821" y="870775"/>
                  </a:moveTo>
                  <a:lnTo>
                    <a:pt x="963865" y="870184"/>
                  </a:lnTo>
                  <a:lnTo>
                    <a:pt x="960386" y="866488"/>
                  </a:lnTo>
                  <a:lnTo>
                    <a:pt x="959595" y="862010"/>
                  </a:lnTo>
                  <a:lnTo>
                    <a:pt x="963673" y="857759"/>
                  </a:lnTo>
                  <a:lnTo>
                    <a:pt x="968617" y="857427"/>
                  </a:lnTo>
                  <a:lnTo>
                    <a:pt x="971478" y="860593"/>
                  </a:lnTo>
                  <a:lnTo>
                    <a:pt x="974234" y="862305"/>
                  </a:lnTo>
                  <a:lnTo>
                    <a:pt x="974333" y="865348"/>
                  </a:lnTo>
                  <a:lnTo>
                    <a:pt x="971676" y="867221"/>
                  </a:lnTo>
                  <a:lnTo>
                    <a:pt x="968821" y="870775"/>
                  </a:lnTo>
                  <a:close/>
                </a:path>
                <a:path w="2330450" h="1436370" extrusionOk="0">
                  <a:moveTo>
                    <a:pt x="1024629" y="872445"/>
                  </a:moveTo>
                  <a:lnTo>
                    <a:pt x="1019747" y="871471"/>
                  </a:lnTo>
                  <a:lnTo>
                    <a:pt x="1016577" y="867498"/>
                  </a:lnTo>
                  <a:lnTo>
                    <a:pt x="1016132" y="862977"/>
                  </a:lnTo>
                  <a:lnTo>
                    <a:pt x="1020538" y="859059"/>
                  </a:lnTo>
                  <a:lnTo>
                    <a:pt x="1025494" y="859121"/>
                  </a:lnTo>
                  <a:lnTo>
                    <a:pt x="1028095" y="862496"/>
                  </a:lnTo>
                  <a:lnTo>
                    <a:pt x="1030709" y="864418"/>
                  </a:lnTo>
                  <a:lnTo>
                    <a:pt x="1030549" y="867449"/>
                  </a:lnTo>
                  <a:lnTo>
                    <a:pt x="1027755" y="869112"/>
                  </a:lnTo>
                  <a:lnTo>
                    <a:pt x="1024629" y="872445"/>
                  </a:lnTo>
                  <a:close/>
                </a:path>
                <a:path w="2330450" h="1436370" extrusionOk="0">
                  <a:moveTo>
                    <a:pt x="1077624" y="874952"/>
                  </a:moveTo>
                  <a:lnTo>
                    <a:pt x="1075801" y="872272"/>
                  </a:lnTo>
                  <a:lnTo>
                    <a:pt x="1072279" y="869365"/>
                  </a:lnTo>
                  <a:lnTo>
                    <a:pt x="1072959" y="864437"/>
                  </a:lnTo>
                  <a:lnTo>
                    <a:pt x="1076722" y="861030"/>
                  </a:lnTo>
                  <a:lnTo>
                    <a:pt x="1081221" y="860309"/>
                  </a:lnTo>
                  <a:lnTo>
                    <a:pt x="1085411" y="864455"/>
                  </a:lnTo>
                  <a:lnTo>
                    <a:pt x="1085677" y="869395"/>
                  </a:lnTo>
                  <a:lnTo>
                    <a:pt x="1082451" y="872192"/>
                  </a:lnTo>
                  <a:lnTo>
                    <a:pt x="1080690" y="874909"/>
                  </a:lnTo>
                  <a:lnTo>
                    <a:pt x="1077624" y="874952"/>
                  </a:lnTo>
                  <a:close/>
                </a:path>
                <a:path w="2330450" h="1436370" extrusionOk="0">
                  <a:moveTo>
                    <a:pt x="708846" y="875358"/>
                  </a:moveTo>
                  <a:lnTo>
                    <a:pt x="703939" y="874459"/>
                  </a:lnTo>
                  <a:lnTo>
                    <a:pt x="700708" y="870553"/>
                  </a:lnTo>
                  <a:lnTo>
                    <a:pt x="700176" y="866044"/>
                  </a:lnTo>
                  <a:lnTo>
                    <a:pt x="704527" y="862059"/>
                  </a:lnTo>
                  <a:lnTo>
                    <a:pt x="709483" y="862022"/>
                  </a:lnTo>
                  <a:lnTo>
                    <a:pt x="712140" y="865355"/>
                  </a:lnTo>
                  <a:lnTo>
                    <a:pt x="714791" y="867233"/>
                  </a:lnTo>
                  <a:lnTo>
                    <a:pt x="714686" y="870270"/>
                  </a:lnTo>
                  <a:lnTo>
                    <a:pt x="711923" y="871976"/>
                  </a:lnTo>
                  <a:lnTo>
                    <a:pt x="708846" y="875358"/>
                  </a:lnTo>
                  <a:close/>
                </a:path>
                <a:path w="2330450" h="1436370" extrusionOk="0">
                  <a:moveTo>
                    <a:pt x="1133154" y="875180"/>
                  </a:moveTo>
                  <a:lnTo>
                    <a:pt x="1129020" y="870960"/>
                  </a:lnTo>
                  <a:lnTo>
                    <a:pt x="1128847" y="866014"/>
                  </a:lnTo>
                  <a:lnTo>
                    <a:pt x="1132110" y="863273"/>
                  </a:lnTo>
                  <a:lnTo>
                    <a:pt x="1133914" y="860574"/>
                  </a:lnTo>
                  <a:lnTo>
                    <a:pt x="1136967" y="860593"/>
                  </a:lnTo>
                  <a:lnTo>
                    <a:pt x="1138753" y="863297"/>
                  </a:lnTo>
                  <a:lnTo>
                    <a:pt x="1142232" y="866260"/>
                  </a:lnTo>
                  <a:lnTo>
                    <a:pt x="1141472" y="871182"/>
                  </a:lnTo>
                  <a:lnTo>
                    <a:pt x="1137665" y="874521"/>
                  </a:lnTo>
                  <a:lnTo>
                    <a:pt x="1133154" y="875180"/>
                  </a:lnTo>
                  <a:close/>
                </a:path>
                <a:path w="2330450" h="1436370" extrusionOk="0">
                  <a:moveTo>
                    <a:pt x="2049795" y="875278"/>
                  </a:moveTo>
                  <a:lnTo>
                    <a:pt x="2044864" y="874545"/>
                  </a:lnTo>
                  <a:lnTo>
                    <a:pt x="2041484" y="870763"/>
                  </a:lnTo>
                  <a:lnTo>
                    <a:pt x="2040810" y="866272"/>
                  </a:lnTo>
                  <a:lnTo>
                    <a:pt x="2045018" y="862139"/>
                  </a:lnTo>
                  <a:lnTo>
                    <a:pt x="2049975" y="861942"/>
                  </a:lnTo>
                  <a:lnTo>
                    <a:pt x="2052749" y="865182"/>
                  </a:lnTo>
                  <a:lnTo>
                    <a:pt x="2055456" y="866968"/>
                  </a:lnTo>
                  <a:lnTo>
                    <a:pt x="2055456" y="870005"/>
                  </a:lnTo>
                  <a:lnTo>
                    <a:pt x="2052749" y="871798"/>
                  </a:lnTo>
                  <a:lnTo>
                    <a:pt x="2049795" y="875278"/>
                  </a:lnTo>
                  <a:close/>
                </a:path>
                <a:path w="2330450" h="1436370" extrusionOk="0">
                  <a:moveTo>
                    <a:pt x="281714" y="876837"/>
                  </a:moveTo>
                  <a:lnTo>
                    <a:pt x="276807" y="875937"/>
                  </a:lnTo>
                  <a:lnTo>
                    <a:pt x="273575" y="872032"/>
                  </a:lnTo>
                  <a:lnTo>
                    <a:pt x="273038" y="867517"/>
                  </a:lnTo>
                  <a:lnTo>
                    <a:pt x="277388" y="863531"/>
                  </a:lnTo>
                  <a:lnTo>
                    <a:pt x="282357" y="863500"/>
                  </a:lnTo>
                  <a:lnTo>
                    <a:pt x="285014" y="866833"/>
                  </a:lnTo>
                  <a:lnTo>
                    <a:pt x="287659" y="868712"/>
                  </a:lnTo>
                  <a:lnTo>
                    <a:pt x="287554" y="871742"/>
                  </a:lnTo>
                  <a:lnTo>
                    <a:pt x="284791" y="873449"/>
                  </a:lnTo>
                  <a:lnTo>
                    <a:pt x="281714" y="876837"/>
                  </a:lnTo>
                  <a:close/>
                </a:path>
                <a:path w="2330450" h="1436370" extrusionOk="0">
                  <a:moveTo>
                    <a:pt x="765587" y="876707"/>
                  </a:moveTo>
                  <a:lnTo>
                    <a:pt x="760637" y="876079"/>
                  </a:lnTo>
                  <a:lnTo>
                    <a:pt x="757177" y="872371"/>
                  </a:lnTo>
                  <a:lnTo>
                    <a:pt x="756404" y="867886"/>
                  </a:lnTo>
                  <a:lnTo>
                    <a:pt x="760520" y="863661"/>
                  </a:lnTo>
                  <a:lnTo>
                    <a:pt x="765470" y="863352"/>
                  </a:lnTo>
                  <a:lnTo>
                    <a:pt x="768306" y="866543"/>
                  </a:lnTo>
                  <a:lnTo>
                    <a:pt x="771056" y="868268"/>
                  </a:lnTo>
                  <a:lnTo>
                    <a:pt x="771130" y="871311"/>
                  </a:lnTo>
                  <a:lnTo>
                    <a:pt x="768467" y="873165"/>
                  </a:lnTo>
                  <a:lnTo>
                    <a:pt x="765587" y="876707"/>
                  </a:lnTo>
                  <a:close/>
                </a:path>
                <a:path w="2330450" h="1436370" extrusionOk="0">
                  <a:moveTo>
                    <a:pt x="1190433" y="877927"/>
                  </a:moveTo>
                  <a:lnTo>
                    <a:pt x="1188573" y="875272"/>
                  </a:lnTo>
                  <a:lnTo>
                    <a:pt x="1185019" y="872402"/>
                  </a:lnTo>
                  <a:lnTo>
                    <a:pt x="1185650" y="867467"/>
                  </a:lnTo>
                  <a:lnTo>
                    <a:pt x="1189370" y="864018"/>
                  </a:lnTo>
                  <a:lnTo>
                    <a:pt x="1193869" y="863254"/>
                  </a:lnTo>
                  <a:lnTo>
                    <a:pt x="1198108" y="867350"/>
                  </a:lnTo>
                  <a:lnTo>
                    <a:pt x="1198417" y="872285"/>
                  </a:lnTo>
                  <a:lnTo>
                    <a:pt x="1195216" y="875112"/>
                  </a:lnTo>
                  <a:lnTo>
                    <a:pt x="1193485" y="877847"/>
                  </a:lnTo>
                  <a:lnTo>
                    <a:pt x="1190433" y="877927"/>
                  </a:lnTo>
                  <a:close/>
                </a:path>
                <a:path w="2330450" h="1436370" extrusionOk="0">
                  <a:moveTo>
                    <a:pt x="821611" y="878309"/>
                  </a:moveTo>
                  <a:lnTo>
                    <a:pt x="816698" y="877434"/>
                  </a:lnTo>
                  <a:lnTo>
                    <a:pt x="813429" y="873566"/>
                  </a:lnTo>
                  <a:lnTo>
                    <a:pt x="812861" y="869063"/>
                  </a:lnTo>
                  <a:lnTo>
                    <a:pt x="817186" y="865034"/>
                  </a:lnTo>
                  <a:lnTo>
                    <a:pt x="822149" y="864960"/>
                  </a:lnTo>
                  <a:lnTo>
                    <a:pt x="824831" y="868274"/>
                  </a:lnTo>
                  <a:lnTo>
                    <a:pt x="827494" y="870128"/>
                  </a:lnTo>
                  <a:lnTo>
                    <a:pt x="827414" y="873172"/>
                  </a:lnTo>
                  <a:lnTo>
                    <a:pt x="824658" y="874903"/>
                  </a:lnTo>
                  <a:lnTo>
                    <a:pt x="821611" y="878309"/>
                  </a:lnTo>
                  <a:close/>
                </a:path>
                <a:path w="2330450" h="1436370" extrusionOk="0">
                  <a:moveTo>
                    <a:pt x="1246185" y="878217"/>
                  </a:moveTo>
                  <a:lnTo>
                    <a:pt x="1241853" y="874225"/>
                  </a:lnTo>
                  <a:lnTo>
                    <a:pt x="1241439" y="869297"/>
                  </a:lnTo>
                  <a:lnTo>
                    <a:pt x="1244566" y="866396"/>
                  </a:lnTo>
                  <a:lnTo>
                    <a:pt x="1246240" y="863624"/>
                  </a:lnTo>
                  <a:lnTo>
                    <a:pt x="1249281" y="863476"/>
                  </a:lnTo>
                  <a:lnTo>
                    <a:pt x="1251203" y="866088"/>
                  </a:lnTo>
                  <a:lnTo>
                    <a:pt x="1254818" y="868878"/>
                  </a:lnTo>
                  <a:lnTo>
                    <a:pt x="1254317" y="873824"/>
                  </a:lnTo>
                  <a:lnTo>
                    <a:pt x="1250671" y="877360"/>
                  </a:lnTo>
                  <a:lnTo>
                    <a:pt x="1246185" y="878217"/>
                  </a:lnTo>
                  <a:close/>
                </a:path>
                <a:path w="2330450" h="1436370" extrusionOk="0">
                  <a:moveTo>
                    <a:pt x="1123520" y="842409"/>
                  </a:moveTo>
                  <a:lnTo>
                    <a:pt x="1121708" y="839704"/>
                  </a:lnTo>
                  <a:lnTo>
                    <a:pt x="1118224" y="836766"/>
                  </a:lnTo>
                  <a:lnTo>
                    <a:pt x="1118960" y="831851"/>
                  </a:lnTo>
                  <a:lnTo>
                    <a:pt x="1122754" y="828487"/>
                  </a:lnTo>
                  <a:lnTo>
                    <a:pt x="1127265" y="827810"/>
                  </a:lnTo>
                  <a:lnTo>
                    <a:pt x="1131412" y="832005"/>
                  </a:lnTo>
                  <a:lnTo>
                    <a:pt x="1131622" y="836939"/>
                  </a:lnTo>
                  <a:lnTo>
                    <a:pt x="1128367" y="839711"/>
                  </a:lnTo>
                  <a:lnTo>
                    <a:pt x="1126579" y="842403"/>
                  </a:lnTo>
                  <a:lnTo>
                    <a:pt x="1123520" y="842409"/>
                  </a:lnTo>
                  <a:close/>
                </a:path>
                <a:path w="2330450" h="1436370" extrusionOk="0">
                  <a:moveTo>
                    <a:pt x="267804" y="843893"/>
                  </a:moveTo>
                  <a:lnTo>
                    <a:pt x="265964" y="841177"/>
                  </a:lnTo>
                  <a:lnTo>
                    <a:pt x="262489" y="838275"/>
                  </a:lnTo>
                  <a:lnTo>
                    <a:pt x="263206" y="833354"/>
                  </a:lnTo>
                  <a:lnTo>
                    <a:pt x="266988" y="829972"/>
                  </a:lnTo>
                  <a:lnTo>
                    <a:pt x="271493" y="829276"/>
                  </a:lnTo>
                  <a:lnTo>
                    <a:pt x="275658" y="833458"/>
                  </a:lnTo>
                  <a:lnTo>
                    <a:pt x="275880" y="838392"/>
                  </a:lnTo>
                  <a:lnTo>
                    <a:pt x="272626" y="841201"/>
                  </a:lnTo>
                  <a:lnTo>
                    <a:pt x="270863" y="843881"/>
                  </a:lnTo>
                  <a:lnTo>
                    <a:pt x="267804" y="843893"/>
                  </a:lnTo>
                  <a:close/>
                </a:path>
                <a:path w="2330450" h="1436370" extrusionOk="0">
                  <a:moveTo>
                    <a:pt x="750447" y="842630"/>
                  </a:moveTo>
                  <a:lnTo>
                    <a:pt x="746362" y="838368"/>
                  </a:lnTo>
                  <a:lnTo>
                    <a:pt x="746239" y="833415"/>
                  </a:lnTo>
                  <a:lnTo>
                    <a:pt x="749533" y="830711"/>
                  </a:lnTo>
                  <a:lnTo>
                    <a:pt x="751368" y="828031"/>
                  </a:lnTo>
                  <a:lnTo>
                    <a:pt x="754421" y="828087"/>
                  </a:lnTo>
                  <a:lnTo>
                    <a:pt x="756176" y="830810"/>
                  </a:lnTo>
                  <a:lnTo>
                    <a:pt x="759624" y="833809"/>
                  </a:lnTo>
                  <a:lnTo>
                    <a:pt x="758814" y="838719"/>
                  </a:lnTo>
                  <a:lnTo>
                    <a:pt x="754964" y="842015"/>
                  </a:lnTo>
                  <a:lnTo>
                    <a:pt x="750447" y="842630"/>
                  </a:lnTo>
                  <a:close/>
                </a:path>
                <a:path w="2330450" h="1436370" extrusionOk="0">
                  <a:moveTo>
                    <a:pt x="1179915" y="843893"/>
                  </a:moveTo>
                  <a:lnTo>
                    <a:pt x="1178075" y="841177"/>
                  </a:lnTo>
                  <a:lnTo>
                    <a:pt x="1174594" y="838275"/>
                  </a:lnTo>
                  <a:lnTo>
                    <a:pt x="1175311" y="833354"/>
                  </a:lnTo>
                  <a:lnTo>
                    <a:pt x="1179093" y="829972"/>
                  </a:lnTo>
                  <a:lnTo>
                    <a:pt x="1183604" y="829276"/>
                  </a:lnTo>
                  <a:lnTo>
                    <a:pt x="1187763" y="833458"/>
                  </a:lnTo>
                  <a:lnTo>
                    <a:pt x="1187979" y="838392"/>
                  </a:lnTo>
                  <a:lnTo>
                    <a:pt x="1184725" y="841201"/>
                  </a:lnTo>
                  <a:lnTo>
                    <a:pt x="1182962" y="843881"/>
                  </a:lnTo>
                  <a:lnTo>
                    <a:pt x="1179915" y="843893"/>
                  </a:lnTo>
                  <a:close/>
                </a:path>
                <a:path w="2330450" h="1436370" extrusionOk="0">
                  <a:moveTo>
                    <a:pt x="384313" y="844226"/>
                  </a:moveTo>
                  <a:lnTo>
                    <a:pt x="379376" y="843511"/>
                  </a:lnTo>
                  <a:lnTo>
                    <a:pt x="375983" y="839741"/>
                  </a:lnTo>
                  <a:lnTo>
                    <a:pt x="375291" y="835245"/>
                  </a:lnTo>
                  <a:lnTo>
                    <a:pt x="379481" y="831105"/>
                  </a:lnTo>
                  <a:lnTo>
                    <a:pt x="384431" y="830877"/>
                  </a:lnTo>
                  <a:lnTo>
                    <a:pt x="387218" y="834105"/>
                  </a:lnTo>
                  <a:lnTo>
                    <a:pt x="389931" y="835879"/>
                  </a:lnTo>
                  <a:lnTo>
                    <a:pt x="389949" y="838922"/>
                  </a:lnTo>
                  <a:lnTo>
                    <a:pt x="387255" y="840727"/>
                  </a:lnTo>
                  <a:lnTo>
                    <a:pt x="384313" y="844226"/>
                  </a:lnTo>
                  <a:close/>
                </a:path>
                <a:path w="2330450" h="1436370" extrusionOk="0">
                  <a:moveTo>
                    <a:pt x="806805" y="844109"/>
                  </a:moveTo>
                  <a:lnTo>
                    <a:pt x="802720" y="839846"/>
                  </a:lnTo>
                  <a:lnTo>
                    <a:pt x="802596" y="834894"/>
                  </a:lnTo>
                  <a:lnTo>
                    <a:pt x="805890" y="832189"/>
                  </a:lnTo>
                  <a:lnTo>
                    <a:pt x="807726" y="829510"/>
                  </a:lnTo>
                  <a:lnTo>
                    <a:pt x="810778" y="829565"/>
                  </a:lnTo>
                  <a:lnTo>
                    <a:pt x="812533" y="832282"/>
                  </a:lnTo>
                  <a:lnTo>
                    <a:pt x="815988" y="835288"/>
                  </a:lnTo>
                  <a:lnTo>
                    <a:pt x="815172" y="840191"/>
                  </a:lnTo>
                  <a:lnTo>
                    <a:pt x="811322" y="843493"/>
                  </a:lnTo>
                  <a:lnTo>
                    <a:pt x="806805" y="844109"/>
                  </a:lnTo>
                  <a:close/>
                </a:path>
                <a:path w="2330450" h="1436370" extrusionOk="0">
                  <a:moveTo>
                    <a:pt x="1236273" y="845372"/>
                  </a:moveTo>
                  <a:lnTo>
                    <a:pt x="1234433" y="842655"/>
                  </a:lnTo>
                  <a:lnTo>
                    <a:pt x="1230952" y="839748"/>
                  </a:lnTo>
                  <a:lnTo>
                    <a:pt x="1231669" y="834826"/>
                  </a:lnTo>
                  <a:lnTo>
                    <a:pt x="1235451" y="831450"/>
                  </a:lnTo>
                  <a:lnTo>
                    <a:pt x="1239962" y="830754"/>
                  </a:lnTo>
                  <a:lnTo>
                    <a:pt x="1244121" y="834937"/>
                  </a:lnTo>
                  <a:lnTo>
                    <a:pt x="1244337" y="839871"/>
                  </a:lnTo>
                  <a:lnTo>
                    <a:pt x="1241083" y="842680"/>
                  </a:lnTo>
                  <a:lnTo>
                    <a:pt x="1239319" y="845359"/>
                  </a:lnTo>
                  <a:lnTo>
                    <a:pt x="1236273" y="845372"/>
                  </a:lnTo>
                  <a:close/>
                </a:path>
                <a:path w="2330450" h="1436370" extrusionOk="0">
                  <a:moveTo>
                    <a:pt x="440331" y="845828"/>
                  </a:moveTo>
                  <a:lnTo>
                    <a:pt x="435437" y="844879"/>
                  </a:lnTo>
                  <a:lnTo>
                    <a:pt x="432248" y="840930"/>
                  </a:lnTo>
                  <a:lnTo>
                    <a:pt x="431773" y="836409"/>
                  </a:lnTo>
                  <a:lnTo>
                    <a:pt x="436160" y="832460"/>
                  </a:lnTo>
                  <a:lnTo>
                    <a:pt x="441122" y="832497"/>
                  </a:lnTo>
                  <a:lnTo>
                    <a:pt x="443742" y="835855"/>
                  </a:lnTo>
                  <a:lnTo>
                    <a:pt x="446375" y="837764"/>
                  </a:lnTo>
                  <a:lnTo>
                    <a:pt x="446220" y="840795"/>
                  </a:lnTo>
                  <a:lnTo>
                    <a:pt x="443440" y="842470"/>
                  </a:lnTo>
                  <a:lnTo>
                    <a:pt x="440331" y="845828"/>
                  </a:lnTo>
                  <a:close/>
                </a:path>
                <a:path w="2330450" h="1436370" extrusionOk="0">
                  <a:moveTo>
                    <a:pt x="864096" y="846869"/>
                  </a:moveTo>
                  <a:lnTo>
                    <a:pt x="862260" y="844201"/>
                  </a:lnTo>
                  <a:lnTo>
                    <a:pt x="858726" y="841312"/>
                  </a:lnTo>
                  <a:lnTo>
                    <a:pt x="859381" y="836384"/>
                  </a:lnTo>
                  <a:lnTo>
                    <a:pt x="863125" y="832959"/>
                  </a:lnTo>
                  <a:lnTo>
                    <a:pt x="867630" y="832220"/>
                  </a:lnTo>
                  <a:lnTo>
                    <a:pt x="871839" y="836341"/>
                  </a:lnTo>
                  <a:lnTo>
                    <a:pt x="872117" y="841288"/>
                  </a:lnTo>
                  <a:lnTo>
                    <a:pt x="868903" y="844097"/>
                  </a:lnTo>
                  <a:lnTo>
                    <a:pt x="867154" y="846825"/>
                  </a:lnTo>
                  <a:lnTo>
                    <a:pt x="864096" y="846869"/>
                  </a:lnTo>
                  <a:close/>
                </a:path>
                <a:path w="2330450" h="1436370" extrusionOk="0">
                  <a:moveTo>
                    <a:pt x="923778" y="847312"/>
                  </a:moveTo>
                  <a:lnTo>
                    <a:pt x="918896" y="846339"/>
                  </a:lnTo>
                  <a:lnTo>
                    <a:pt x="915720" y="842366"/>
                  </a:lnTo>
                  <a:lnTo>
                    <a:pt x="915281" y="837844"/>
                  </a:lnTo>
                  <a:lnTo>
                    <a:pt x="919687" y="833926"/>
                  </a:lnTo>
                  <a:lnTo>
                    <a:pt x="924643" y="833988"/>
                  </a:lnTo>
                  <a:lnTo>
                    <a:pt x="927245" y="837364"/>
                  </a:lnTo>
                  <a:lnTo>
                    <a:pt x="929859" y="839286"/>
                  </a:lnTo>
                  <a:lnTo>
                    <a:pt x="929698" y="842316"/>
                  </a:lnTo>
                  <a:lnTo>
                    <a:pt x="926905" y="843973"/>
                  </a:lnTo>
                  <a:lnTo>
                    <a:pt x="923778" y="847312"/>
                  </a:lnTo>
                  <a:close/>
                </a:path>
                <a:path w="2330450" h="1436370" extrusionOk="0">
                  <a:moveTo>
                    <a:pt x="980253" y="848747"/>
                  </a:moveTo>
                  <a:lnTo>
                    <a:pt x="975346" y="847848"/>
                  </a:lnTo>
                  <a:lnTo>
                    <a:pt x="972114" y="843949"/>
                  </a:lnTo>
                  <a:lnTo>
                    <a:pt x="971583" y="839433"/>
                  </a:lnTo>
                  <a:lnTo>
                    <a:pt x="975933" y="835448"/>
                  </a:lnTo>
                  <a:lnTo>
                    <a:pt x="980896" y="835411"/>
                  </a:lnTo>
                  <a:lnTo>
                    <a:pt x="983547" y="838744"/>
                  </a:lnTo>
                  <a:lnTo>
                    <a:pt x="986198" y="840622"/>
                  </a:lnTo>
                  <a:lnTo>
                    <a:pt x="986093" y="843659"/>
                  </a:lnTo>
                  <a:lnTo>
                    <a:pt x="983330" y="845366"/>
                  </a:lnTo>
                  <a:lnTo>
                    <a:pt x="980253" y="848747"/>
                  </a:lnTo>
                  <a:close/>
                </a:path>
                <a:path w="2330450" h="1436370" extrusionOk="0">
                  <a:moveTo>
                    <a:pt x="1036493" y="850269"/>
                  </a:moveTo>
                  <a:lnTo>
                    <a:pt x="1031611" y="849296"/>
                  </a:lnTo>
                  <a:lnTo>
                    <a:pt x="1028441" y="845322"/>
                  </a:lnTo>
                  <a:lnTo>
                    <a:pt x="1027996" y="840795"/>
                  </a:lnTo>
                  <a:lnTo>
                    <a:pt x="1032402" y="836877"/>
                  </a:lnTo>
                  <a:lnTo>
                    <a:pt x="1037358" y="836945"/>
                  </a:lnTo>
                  <a:lnTo>
                    <a:pt x="1039960" y="840314"/>
                  </a:lnTo>
                  <a:lnTo>
                    <a:pt x="1042574" y="842236"/>
                  </a:lnTo>
                  <a:lnTo>
                    <a:pt x="1042413" y="845273"/>
                  </a:lnTo>
                  <a:lnTo>
                    <a:pt x="1039620" y="846930"/>
                  </a:lnTo>
                  <a:lnTo>
                    <a:pt x="1036493" y="850269"/>
                  </a:lnTo>
                  <a:close/>
                </a:path>
                <a:path w="2330450" h="1436370" extrusionOk="0">
                  <a:moveTo>
                    <a:pt x="1093043" y="851686"/>
                  </a:moveTo>
                  <a:lnTo>
                    <a:pt x="1088130" y="850836"/>
                  </a:lnTo>
                  <a:lnTo>
                    <a:pt x="1084849" y="846979"/>
                  </a:lnTo>
                  <a:lnTo>
                    <a:pt x="1084255" y="842476"/>
                  </a:lnTo>
                  <a:lnTo>
                    <a:pt x="1088562" y="838436"/>
                  </a:lnTo>
                  <a:lnTo>
                    <a:pt x="1093531" y="838343"/>
                  </a:lnTo>
                  <a:lnTo>
                    <a:pt x="1096231" y="841645"/>
                  </a:lnTo>
                  <a:lnTo>
                    <a:pt x="1098901" y="843493"/>
                  </a:lnTo>
                  <a:lnTo>
                    <a:pt x="1098821" y="846530"/>
                  </a:lnTo>
                  <a:lnTo>
                    <a:pt x="1096083" y="848273"/>
                  </a:lnTo>
                  <a:lnTo>
                    <a:pt x="1093043" y="851686"/>
                  </a:lnTo>
                  <a:close/>
                </a:path>
                <a:path w="2330450" h="1436370" extrusionOk="0">
                  <a:moveTo>
                    <a:pt x="1516659" y="852782"/>
                  </a:moveTo>
                  <a:lnTo>
                    <a:pt x="1514817" y="850115"/>
                  </a:lnTo>
                  <a:lnTo>
                    <a:pt x="1511283" y="847226"/>
                  </a:lnTo>
                  <a:lnTo>
                    <a:pt x="1511944" y="842298"/>
                  </a:lnTo>
                  <a:lnTo>
                    <a:pt x="1515689" y="838873"/>
                  </a:lnTo>
                  <a:lnTo>
                    <a:pt x="1520187" y="838134"/>
                  </a:lnTo>
                  <a:lnTo>
                    <a:pt x="1524396" y="842255"/>
                  </a:lnTo>
                  <a:lnTo>
                    <a:pt x="1524680" y="847195"/>
                  </a:lnTo>
                  <a:lnTo>
                    <a:pt x="1521466" y="850004"/>
                  </a:lnTo>
                  <a:lnTo>
                    <a:pt x="1519717" y="852727"/>
                  </a:lnTo>
                  <a:lnTo>
                    <a:pt x="1516659" y="852782"/>
                  </a:lnTo>
                  <a:close/>
                </a:path>
                <a:path w="2330450" h="1436370" extrusionOk="0">
                  <a:moveTo>
                    <a:pt x="237301" y="853164"/>
                  </a:moveTo>
                  <a:lnTo>
                    <a:pt x="232389" y="852314"/>
                  </a:lnTo>
                  <a:lnTo>
                    <a:pt x="229113" y="848458"/>
                  </a:lnTo>
                  <a:lnTo>
                    <a:pt x="228508" y="843955"/>
                  </a:lnTo>
                  <a:lnTo>
                    <a:pt x="232821" y="839914"/>
                  </a:lnTo>
                  <a:lnTo>
                    <a:pt x="237777" y="839815"/>
                  </a:lnTo>
                  <a:lnTo>
                    <a:pt x="240478" y="843117"/>
                  </a:lnTo>
                  <a:lnTo>
                    <a:pt x="243147" y="844959"/>
                  </a:lnTo>
                  <a:lnTo>
                    <a:pt x="243079" y="848008"/>
                  </a:lnTo>
                  <a:lnTo>
                    <a:pt x="240342" y="849745"/>
                  </a:lnTo>
                  <a:lnTo>
                    <a:pt x="237301" y="853164"/>
                  </a:lnTo>
                  <a:close/>
                </a:path>
                <a:path w="2330450" h="1436370" extrusionOk="0">
                  <a:moveTo>
                    <a:pt x="716262" y="852961"/>
                  </a:moveTo>
                  <a:lnTo>
                    <a:pt x="712226" y="848655"/>
                  </a:lnTo>
                  <a:lnTo>
                    <a:pt x="712152" y="843702"/>
                  </a:lnTo>
                  <a:lnTo>
                    <a:pt x="715477" y="841029"/>
                  </a:lnTo>
                  <a:lnTo>
                    <a:pt x="717337" y="838374"/>
                  </a:lnTo>
                  <a:lnTo>
                    <a:pt x="720390" y="838454"/>
                  </a:lnTo>
                  <a:lnTo>
                    <a:pt x="722120" y="841195"/>
                  </a:lnTo>
                  <a:lnTo>
                    <a:pt x="725543" y="844232"/>
                  </a:lnTo>
                  <a:lnTo>
                    <a:pt x="724666" y="849135"/>
                  </a:lnTo>
                  <a:lnTo>
                    <a:pt x="720785" y="852388"/>
                  </a:lnTo>
                  <a:lnTo>
                    <a:pt x="716262" y="852961"/>
                  </a:lnTo>
                  <a:close/>
                </a:path>
                <a:path w="2330450" h="1436370" extrusionOk="0">
                  <a:moveTo>
                    <a:pt x="1148412" y="854304"/>
                  </a:moveTo>
                  <a:lnTo>
                    <a:pt x="1145371" y="854144"/>
                  </a:lnTo>
                  <a:lnTo>
                    <a:pt x="1143703" y="851359"/>
                  </a:lnTo>
                  <a:lnTo>
                    <a:pt x="1140360" y="848242"/>
                  </a:lnTo>
                  <a:lnTo>
                    <a:pt x="1141336" y="843370"/>
                  </a:lnTo>
                  <a:lnTo>
                    <a:pt x="1145316" y="840210"/>
                  </a:lnTo>
                  <a:lnTo>
                    <a:pt x="1149858" y="839766"/>
                  </a:lnTo>
                  <a:lnTo>
                    <a:pt x="1153788" y="844164"/>
                  </a:lnTo>
                  <a:lnTo>
                    <a:pt x="1153726" y="849105"/>
                  </a:lnTo>
                  <a:lnTo>
                    <a:pt x="1150340" y="851692"/>
                  </a:lnTo>
                  <a:lnTo>
                    <a:pt x="1148412" y="854304"/>
                  </a:lnTo>
                  <a:close/>
                </a:path>
                <a:path w="2330450" h="1436370" extrusionOk="0">
                  <a:moveTo>
                    <a:pt x="293838" y="854575"/>
                  </a:moveTo>
                  <a:lnTo>
                    <a:pt x="288901" y="853860"/>
                  </a:lnTo>
                  <a:lnTo>
                    <a:pt x="285514" y="850090"/>
                  </a:lnTo>
                  <a:lnTo>
                    <a:pt x="284816" y="845600"/>
                  </a:lnTo>
                  <a:lnTo>
                    <a:pt x="289006" y="841454"/>
                  </a:lnTo>
                  <a:lnTo>
                    <a:pt x="293962" y="841226"/>
                  </a:lnTo>
                  <a:lnTo>
                    <a:pt x="296743" y="844460"/>
                  </a:lnTo>
                  <a:lnTo>
                    <a:pt x="299462" y="846228"/>
                  </a:lnTo>
                  <a:lnTo>
                    <a:pt x="299474" y="849271"/>
                  </a:lnTo>
                  <a:lnTo>
                    <a:pt x="296780" y="851076"/>
                  </a:lnTo>
                  <a:lnTo>
                    <a:pt x="293838" y="854575"/>
                  </a:lnTo>
                  <a:close/>
                </a:path>
                <a:path w="2330450" h="1436370" extrusionOk="0">
                  <a:moveTo>
                    <a:pt x="773002" y="854544"/>
                  </a:moveTo>
                  <a:lnTo>
                    <a:pt x="768714" y="850497"/>
                  </a:lnTo>
                  <a:lnTo>
                    <a:pt x="768355" y="845569"/>
                  </a:lnTo>
                  <a:lnTo>
                    <a:pt x="771519" y="842698"/>
                  </a:lnTo>
                  <a:lnTo>
                    <a:pt x="773219" y="839939"/>
                  </a:lnTo>
                  <a:lnTo>
                    <a:pt x="776265" y="839834"/>
                  </a:lnTo>
                  <a:lnTo>
                    <a:pt x="778150" y="842464"/>
                  </a:lnTo>
                  <a:lnTo>
                    <a:pt x="781740" y="845292"/>
                  </a:lnTo>
                  <a:lnTo>
                    <a:pt x="781178" y="850238"/>
                  </a:lnTo>
                  <a:lnTo>
                    <a:pt x="777495" y="853737"/>
                  </a:lnTo>
                  <a:lnTo>
                    <a:pt x="773002" y="854544"/>
                  </a:lnTo>
                  <a:close/>
                </a:path>
                <a:path w="2330450" h="1436370" extrusionOk="0">
                  <a:moveTo>
                    <a:pt x="1206030" y="854550"/>
                  </a:moveTo>
                  <a:lnTo>
                    <a:pt x="1201080" y="853891"/>
                  </a:lnTo>
                  <a:lnTo>
                    <a:pt x="1197644" y="850158"/>
                  </a:lnTo>
                  <a:lnTo>
                    <a:pt x="1196903" y="845674"/>
                  </a:lnTo>
                  <a:lnTo>
                    <a:pt x="1201043" y="841472"/>
                  </a:lnTo>
                  <a:lnTo>
                    <a:pt x="1205999" y="841195"/>
                  </a:lnTo>
                  <a:lnTo>
                    <a:pt x="1208817" y="844398"/>
                  </a:lnTo>
                  <a:lnTo>
                    <a:pt x="1211555" y="846142"/>
                  </a:lnTo>
                  <a:lnTo>
                    <a:pt x="1211604" y="849191"/>
                  </a:lnTo>
                  <a:lnTo>
                    <a:pt x="1208928" y="851027"/>
                  </a:lnTo>
                  <a:lnTo>
                    <a:pt x="1206030" y="854550"/>
                  </a:lnTo>
                  <a:close/>
                </a:path>
                <a:path w="2330450" h="1436370" extrusionOk="0">
                  <a:moveTo>
                    <a:pt x="402296" y="856047"/>
                  </a:moveTo>
                  <a:lnTo>
                    <a:pt x="397964" y="852055"/>
                  </a:lnTo>
                  <a:lnTo>
                    <a:pt x="397556" y="847127"/>
                  </a:lnTo>
                  <a:lnTo>
                    <a:pt x="400689" y="844226"/>
                  </a:lnTo>
                  <a:lnTo>
                    <a:pt x="402364" y="841442"/>
                  </a:lnTo>
                  <a:lnTo>
                    <a:pt x="405398" y="841306"/>
                  </a:lnTo>
                  <a:lnTo>
                    <a:pt x="407320" y="843918"/>
                  </a:lnTo>
                  <a:lnTo>
                    <a:pt x="410941" y="846702"/>
                  </a:lnTo>
                  <a:lnTo>
                    <a:pt x="410435" y="851649"/>
                  </a:lnTo>
                  <a:lnTo>
                    <a:pt x="406782" y="855191"/>
                  </a:lnTo>
                  <a:lnTo>
                    <a:pt x="402296" y="856047"/>
                  </a:lnTo>
                  <a:close/>
                </a:path>
                <a:path w="2330450" h="1436370" extrusionOk="0">
                  <a:moveTo>
                    <a:pt x="829323" y="856010"/>
                  </a:moveTo>
                  <a:lnTo>
                    <a:pt x="825059" y="851944"/>
                  </a:lnTo>
                  <a:lnTo>
                    <a:pt x="824725" y="847016"/>
                  </a:lnTo>
                  <a:lnTo>
                    <a:pt x="827902" y="844164"/>
                  </a:lnTo>
                  <a:lnTo>
                    <a:pt x="829620" y="841417"/>
                  </a:lnTo>
                  <a:lnTo>
                    <a:pt x="832672" y="841318"/>
                  </a:lnTo>
                  <a:lnTo>
                    <a:pt x="834545" y="843961"/>
                  </a:lnTo>
                  <a:lnTo>
                    <a:pt x="838110" y="846807"/>
                  </a:lnTo>
                  <a:lnTo>
                    <a:pt x="837523" y="851747"/>
                  </a:lnTo>
                  <a:lnTo>
                    <a:pt x="833816" y="855221"/>
                  </a:lnTo>
                  <a:lnTo>
                    <a:pt x="829323" y="856010"/>
                  </a:lnTo>
                  <a:close/>
                </a:path>
                <a:path w="2330450" h="1436370" extrusionOk="0">
                  <a:moveTo>
                    <a:pt x="1262122" y="856121"/>
                  </a:moveTo>
                  <a:lnTo>
                    <a:pt x="1257203" y="855271"/>
                  </a:lnTo>
                  <a:lnTo>
                    <a:pt x="1253922" y="851408"/>
                  </a:lnTo>
                  <a:lnTo>
                    <a:pt x="1253328" y="846912"/>
                  </a:lnTo>
                  <a:lnTo>
                    <a:pt x="1257635" y="842865"/>
                  </a:lnTo>
                  <a:lnTo>
                    <a:pt x="1262604" y="842778"/>
                  </a:lnTo>
                  <a:lnTo>
                    <a:pt x="1265304" y="846080"/>
                  </a:lnTo>
                  <a:lnTo>
                    <a:pt x="1267974" y="847922"/>
                  </a:lnTo>
                  <a:lnTo>
                    <a:pt x="1267900" y="850965"/>
                  </a:lnTo>
                  <a:lnTo>
                    <a:pt x="1265156" y="852702"/>
                  </a:lnTo>
                  <a:lnTo>
                    <a:pt x="1262122" y="856121"/>
                  </a:lnTo>
                  <a:close/>
                </a:path>
                <a:path w="2330450" h="1436370" extrusionOk="0">
                  <a:moveTo>
                    <a:pt x="463196" y="857427"/>
                  </a:moveTo>
                  <a:lnTo>
                    <a:pt x="458233" y="856928"/>
                  </a:lnTo>
                  <a:lnTo>
                    <a:pt x="454680" y="853287"/>
                  </a:lnTo>
                  <a:lnTo>
                    <a:pt x="453821" y="848815"/>
                  </a:lnTo>
                  <a:lnTo>
                    <a:pt x="457826" y="844497"/>
                  </a:lnTo>
                  <a:lnTo>
                    <a:pt x="462769" y="844090"/>
                  </a:lnTo>
                  <a:lnTo>
                    <a:pt x="465680" y="847207"/>
                  </a:lnTo>
                  <a:lnTo>
                    <a:pt x="468467" y="848877"/>
                  </a:lnTo>
                  <a:lnTo>
                    <a:pt x="468609" y="851907"/>
                  </a:lnTo>
                  <a:lnTo>
                    <a:pt x="465989" y="853817"/>
                  </a:lnTo>
                  <a:lnTo>
                    <a:pt x="463196" y="857427"/>
                  </a:lnTo>
                  <a:close/>
                </a:path>
                <a:path w="2330450" h="1436370" extrusionOk="0">
                  <a:moveTo>
                    <a:pt x="888869" y="858739"/>
                  </a:moveTo>
                  <a:lnTo>
                    <a:pt x="885829" y="858579"/>
                  </a:lnTo>
                  <a:lnTo>
                    <a:pt x="884161" y="855794"/>
                  </a:lnTo>
                  <a:lnTo>
                    <a:pt x="880818" y="852677"/>
                  </a:lnTo>
                  <a:lnTo>
                    <a:pt x="881794" y="847805"/>
                  </a:lnTo>
                  <a:lnTo>
                    <a:pt x="885774" y="844645"/>
                  </a:lnTo>
                  <a:lnTo>
                    <a:pt x="890316" y="844208"/>
                  </a:lnTo>
                  <a:lnTo>
                    <a:pt x="894246" y="848599"/>
                  </a:lnTo>
                  <a:lnTo>
                    <a:pt x="894184" y="853540"/>
                  </a:lnTo>
                  <a:lnTo>
                    <a:pt x="890797" y="856133"/>
                  </a:lnTo>
                  <a:lnTo>
                    <a:pt x="888869" y="858739"/>
                  </a:lnTo>
                  <a:close/>
                </a:path>
                <a:path w="2330450" h="1436370" extrusionOk="0">
                  <a:moveTo>
                    <a:pt x="494415" y="904563"/>
                  </a:moveTo>
                  <a:lnTo>
                    <a:pt x="491374" y="904427"/>
                  </a:lnTo>
                  <a:lnTo>
                    <a:pt x="489694" y="901655"/>
                  </a:lnTo>
                  <a:lnTo>
                    <a:pt x="486326" y="898557"/>
                  </a:lnTo>
                  <a:lnTo>
                    <a:pt x="487271" y="893672"/>
                  </a:lnTo>
                  <a:lnTo>
                    <a:pt x="491232" y="890493"/>
                  </a:lnTo>
                  <a:lnTo>
                    <a:pt x="495768" y="890025"/>
                  </a:lnTo>
                  <a:lnTo>
                    <a:pt x="499723" y="894392"/>
                  </a:lnTo>
                  <a:lnTo>
                    <a:pt x="499698" y="899333"/>
                  </a:lnTo>
                  <a:lnTo>
                    <a:pt x="496331" y="901945"/>
                  </a:lnTo>
                  <a:lnTo>
                    <a:pt x="494415" y="904563"/>
                  </a:lnTo>
                  <a:close/>
                </a:path>
                <a:path w="2330450" h="1436370" extrusionOk="0">
                  <a:moveTo>
                    <a:pt x="922295" y="903491"/>
                  </a:moveTo>
                  <a:lnTo>
                    <a:pt x="917413" y="902517"/>
                  </a:lnTo>
                  <a:lnTo>
                    <a:pt x="914243" y="898550"/>
                  </a:lnTo>
                  <a:lnTo>
                    <a:pt x="913798" y="894023"/>
                  </a:lnTo>
                  <a:lnTo>
                    <a:pt x="918204" y="890105"/>
                  </a:lnTo>
                  <a:lnTo>
                    <a:pt x="923160" y="890167"/>
                  </a:lnTo>
                  <a:lnTo>
                    <a:pt x="925762" y="893536"/>
                  </a:lnTo>
                  <a:lnTo>
                    <a:pt x="928376" y="895458"/>
                  </a:lnTo>
                  <a:lnTo>
                    <a:pt x="928215" y="898495"/>
                  </a:lnTo>
                  <a:lnTo>
                    <a:pt x="925422" y="900152"/>
                  </a:lnTo>
                  <a:lnTo>
                    <a:pt x="922295" y="903491"/>
                  </a:lnTo>
                  <a:close/>
                </a:path>
                <a:path w="2330450" h="1436370" extrusionOk="0">
                  <a:moveTo>
                    <a:pt x="979270" y="904754"/>
                  </a:moveTo>
                  <a:lnTo>
                    <a:pt x="974314" y="904218"/>
                  </a:lnTo>
                  <a:lnTo>
                    <a:pt x="970786" y="900565"/>
                  </a:lnTo>
                  <a:lnTo>
                    <a:pt x="969952" y="896086"/>
                  </a:lnTo>
                  <a:lnTo>
                    <a:pt x="973981" y="891787"/>
                  </a:lnTo>
                  <a:lnTo>
                    <a:pt x="978931" y="891405"/>
                  </a:lnTo>
                  <a:lnTo>
                    <a:pt x="981816" y="894547"/>
                  </a:lnTo>
                  <a:lnTo>
                    <a:pt x="984597" y="896228"/>
                  </a:lnTo>
                  <a:lnTo>
                    <a:pt x="984727" y="899265"/>
                  </a:lnTo>
                  <a:lnTo>
                    <a:pt x="982088" y="901162"/>
                  </a:lnTo>
                  <a:lnTo>
                    <a:pt x="979270" y="904754"/>
                  </a:lnTo>
                  <a:close/>
                </a:path>
                <a:path w="2330450" h="1436370" extrusionOk="0">
                  <a:moveTo>
                    <a:pt x="1035208" y="906380"/>
                  </a:moveTo>
                  <a:lnTo>
                    <a:pt x="1030289" y="905530"/>
                  </a:lnTo>
                  <a:lnTo>
                    <a:pt x="1027008" y="901674"/>
                  </a:lnTo>
                  <a:lnTo>
                    <a:pt x="1026414" y="897171"/>
                  </a:lnTo>
                  <a:lnTo>
                    <a:pt x="1030728" y="893130"/>
                  </a:lnTo>
                  <a:lnTo>
                    <a:pt x="1035690" y="893037"/>
                  </a:lnTo>
                  <a:lnTo>
                    <a:pt x="1038390" y="896339"/>
                  </a:lnTo>
                  <a:lnTo>
                    <a:pt x="1041060" y="898187"/>
                  </a:lnTo>
                  <a:lnTo>
                    <a:pt x="1040986" y="901230"/>
                  </a:lnTo>
                  <a:lnTo>
                    <a:pt x="1038242" y="902967"/>
                  </a:lnTo>
                  <a:lnTo>
                    <a:pt x="1035208" y="906380"/>
                  </a:lnTo>
                  <a:close/>
                </a:path>
                <a:path w="2330450" h="1436370" extrusionOk="0">
                  <a:moveTo>
                    <a:pt x="1091646" y="907840"/>
                  </a:moveTo>
                  <a:lnTo>
                    <a:pt x="1086721" y="907051"/>
                  </a:lnTo>
                  <a:lnTo>
                    <a:pt x="1083390" y="903226"/>
                  </a:lnTo>
                  <a:lnTo>
                    <a:pt x="1082747" y="898729"/>
                  </a:lnTo>
                  <a:lnTo>
                    <a:pt x="1087005" y="894645"/>
                  </a:lnTo>
                  <a:lnTo>
                    <a:pt x="1091967" y="894485"/>
                  </a:lnTo>
                  <a:lnTo>
                    <a:pt x="1094699" y="897756"/>
                  </a:lnTo>
                  <a:lnTo>
                    <a:pt x="1097393" y="899573"/>
                  </a:lnTo>
                  <a:lnTo>
                    <a:pt x="1097362" y="902622"/>
                  </a:lnTo>
                  <a:lnTo>
                    <a:pt x="1094637" y="904390"/>
                  </a:lnTo>
                  <a:lnTo>
                    <a:pt x="1091646" y="907840"/>
                  </a:lnTo>
                  <a:close/>
                </a:path>
                <a:path w="2330450" h="1436370" extrusionOk="0">
                  <a:moveTo>
                    <a:pt x="719796" y="909164"/>
                  </a:moveTo>
                  <a:lnTo>
                    <a:pt x="714834" y="908677"/>
                  </a:lnTo>
                  <a:lnTo>
                    <a:pt x="711262" y="905049"/>
                  </a:lnTo>
                  <a:lnTo>
                    <a:pt x="710391" y="900577"/>
                  </a:lnTo>
                  <a:lnTo>
                    <a:pt x="714383" y="896247"/>
                  </a:lnTo>
                  <a:lnTo>
                    <a:pt x="719327" y="895822"/>
                  </a:lnTo>
                  <a:lnTo>
                    <a:pt x="722244" y="898926"/>
                  </a:lnTo>
                  <a:lnTo>
                    <a:pt x="725037" y="900589"/>
                  </a:lnTo>
                  <a:lnTo>
                    <a:pt x="725197" y="903626"/>
                  </a:lnTo>
                  <a:lnTo>
                    <a:pt x="722577" y="905548"/>
                  </a:lnTo>
                  <a:lnTo>
                    <a:pt x="719796" y="909164"/>
                  </a:lnTo>
                  <a:close/>
                </a:path>
                <a:path w="2330450" h="1436370" extrusionOk="0">
                  <a:moveTo>
                    <a:pt x="1148350" y="909189"/>
                  </a:moveTo>
                  <a:lnTo>
                    <a:pt x="1143388" y="908659"/>
                  </a:lnTo>
                  <a:lnTo>
                    <a:pt x="1139865" y="905000"/>
                  </a:lnTo>
                  <a:lnTo>
                    <a:pt x="1139025" y="900522"/>
                  </a:lnTo>
                  <a:lnTo>
                    <a:pt x="1143060" y="896222"/>
                  </a:lnTo>
                  <a:lnTo>
                    <a:pt x="1148004" y="895846"/>
                  </a:lnTo>
                  <a:lnTo>
                    <a:pt x="1150896" y="898982"/>
                  </a:lnTo>
                  <a:lnTo>
                    <a:pt x="1153670" y="900663"/>
                  </a:lnTo>
                  <a:lnTo>
                    <a:pt x="1153800" y="903700"/>
                  </a:lnTo>
                  <a:lnTo>
                    <a:pt x="1151161" y="905598"/>
                  </a:lnTo>
                  <a:lnTo>
                    <a:pt x="1148350" y="909189"/>
                  </a:lnTo>
                  <a:close/>
                </a:path>
                <a:path w="2330450" h="1436370" extrusionOk="0">
                  <a:moveTo>
                    <a:pt x="2060264" y="909016"/>
                  </a:moveTo>
                  <a:lnTo>
                    <a:pt x="2055332" y="908874"/>
                  </a:lnTo>
                  <a:lnTo>
                    <a:pt x="2051093" y="904390"/>
                  </a:lnTo>
                  <a:lnTo>
                    <a:pt x="2052063" y="899967"/>
                  </a:lnTo>
                  <a:lnTo>
                    <a:pt x="2055524" y="896567"/>
                  </a:lnTo>
                  <a:lnTo>
                    <a:pt x="2060344" y="895661"/>
                  </a:lnTo>
                  <a:lnTo>
                    <a:pt x="2063193" y="899290"/>
                  </a:lnTo>
                  <a:lnTo>
                    <a:pt x="2067611" y="902542"/>
                  </a:lnTo>
                  <a:lnTo>
                    <a:pt x="2063032" y="905671"/>
                  </a:lnTo>
                  <a:lnTo>
                    <a:pt x="2060264" y="909016"/>
                  </a:lnTo>
                  <a:close/>
                </a:path>
                <a:path w="2330450" h="1436370" extrusionOk="0">
                  <a:moveTo>
                    <a:pt x="774764" y="911948"/>
                  </a:moveTo>
                  <a:lnTo>
                    <a:pt x="771711" y="911831"/>
                  </a:lnTo>
                  <a:lnTo>
                    <a:pt x="770012" y="909066"/>
                  </a:lnTo>
                  <a:lnTo>
                    <a:pt x="766631" y="905979"/>
                  </a:lnTo>
                  <a:lnTo>
                    <a:pt x="767565" y="901095"/>
                  </a:lnTo>
                  <a:lnTo>
                    <a:pt x="771507" y="897891"/>
                  </a:lnTo>
                  <a:lnTo>
                    <a:pt x="776037" y="897392"/>
                  </a:lnTo>
                  <a:lnTo>
                    <a:pt x="780016" y="901747"/>
                  </a:lnTo>
                  <a:lnTo>
                    <a:pt x="780016" y="906688"/>
                  </a:lnTo>
                  <a:lnTo>
                    <a:pt x="776661" y="909318"/>
                  </a:lnTo>
                  <a:lnTo>
                    <a:pt x="774764" y="911948"/>
                  </a:lnTo>
                  <a:close/>
                </a:path>
                <a:path w="2330450" h="1436370" extrusionOk="0">
                  <a:moveTo>
                    <a:pt x="1199758" y="910618"/>
                  </a:moveTo>
                  <a:lnTo>
                    <a:pt x="1195716" y="906306"/>
                  </a:lnTo>
                  <a:lnTo>
                    <a:pt x="1195642" y="901359"/>
                  </a:lnTo>
                  <a:lnTo>
                    <a:pt x="1198967" y="898686"/>
                  </a:lnTo>
                  <a:lnTo>
                    <a:pt x="1200827" y="896031"/>
                  </a:lnTo>
                  <a:lnTo>
                    <a:pt x="1203880" y="896111"/>
                  </a:lnTo>
                  <a:lnTo>
                    <a:pt x="1205616" y="898852"/>
                  </a:lnTo>
                  <a:lnTo>
                    <a:pt x="1209033" y="901889"/>
                  </a:lnTo>
                  <a:lnTo>
                    <a:pt x="1208156" y="906786"/>
                  </a:lnTo>
                  <a:lnTo>
                    <a:pt x="1204275" y="910045"/>
                  </a:lnTo>
                  <a:lnTo>
                    <a:pt x="1199758" y="910618"/>
                  </a:lnTo>
                  <a:close/>
                </a:path>
                <a:path w="2330450" h="1436370" extrusionOk="0">
                  <a:moveTo>
                    <a:pt x="832493" y="912127"/>
                  </a:moveTo>
                  <a:lnTo>
                    <a:pt x="827531" y="911628"/>
                  </a:lnTo>
                  <a:lnTo>
                    <a:pt x="823978" y="907988"/>
                  </a:lnTo>
                  <a:lnTo>
                    <a:pt x="823113" y="903515"/>
                  </a:lnTo>
                  <a:lnTo>
                    <a:pt x="827123" y="899203"/>
                  </a:lnTo>
                  <a:lnTo>
                    <a:pt x="832061" y="898785"/>
                  </a:lnTo>
                  <a:lnTo>
                    <a:pt x="834971" y="901908"/>
                  </a:lnTo>
                  <a:lnTo>
                    <a:pt x="837758" y="903577"/>
                  </a:lnTo>
                  <a:lnTo>
                    <a:pt x="837913" y="906608"/>
                  </a:lnTo>
                  <a:lnTo>
                    <a:pt x="835286" y="908523"/>
                  </a:lnTo>
                  <a:lnTo>
                    <a:pt x="832493" y="912127"/>
                  </a:lnTo>
                  <a:close/>
                </a:path>
                <a:path w="2330450" h="1436370" extrusionOk="0">
                  <a:moveTo>
                    <a:pt x="1260719" y="912275"/>
                  </a:moveTo>
                  <a:lnTo>
                    <a:pt x="1255794" y="911493"/>
                  </a:lnTo>
                  <a:lnTo>
                    <a:pt x="1252463" y="907661"/>
                  </a:lnTo>
                  <a:lnTo>
                    <a:pt x="1251827" y="903170"/>
                  </a:lnTo>
                  <a:lnTo>
                    <a:pt x="1256078" y="899080"/>
                  </a:lnTo>
                  <a:lnTo>
                    <a:pt x="1261040" y="898926"/>
                  </a:lnTo>
                  <a:lnTo>
                    <a:pt x="1263772" y="902191"/>
                  </a:lnTo>
                  <a:lnTo>
                    <a:pt x="1266466" y="904008"/>
                  </a:lnTo>
                  <a:lnTo>
                    <a:pt x="1266441" y="907064"/>
                  </a:lnTo>
                  <a:lnTo>
                    <a:pt x="1263716" y="908825"/>
                  </a:lnTo>
                  <a:lnTo>
                    <a:pt x="1260719" y="912275"/>
                  </a:lnTo>
                  <a:close/>
                </a:path>
                <a:path w="2330450" h="1436370" extrusionOk="0">
                  <a:moveTo>
                    <a:pt x="461367" y="913735"/>
                  </a:moveTo>
                  <a:lnTo>
                    <a:pt x="456435" y="912977"/>
                  </a:lnTo>
                  <a:lnTo>
                    <a:pt x="453080" y="909176"/>
                  </a:lnTo>
                  <a:lnTo>
                    <a:pt x="452419" y="904680"/>
                  </a:lnTo>
                  <a:lnTo>
                    <a:pt x="456652" y="900565"/>
                  </a:lnTo>
                  <a:lnTo>
                    <a:pt x="461608" y="900386"/>
                  </a:lnTo>
                  <a:lnTo>
                    <a:pt x="464357" y="903639"/>
                  </a:lnTo>
                  <a:lnTo>
                    <a:pt x="467064" y="905431"/>
                  </a:lnTo>
                  <a:lnTo>
                    <a:pt x="467052" y="908480"/>
                  </a:lnTo>
                  <a:lnTo>
                    <a:pt x="464339" y="910261"/>
                  </a:lnTo>
                  <a:lnTo>
                    <a:pt x="461367" y="913735"/>
                  </a:lnTo>
                  <a:close/>
                </a:path>
                <a:path w="2330450" h="1436370" extrusionOk="0">
                  <a:moveTo>
                    <a:pt x="884266" y="913685"/>
                  </a:moveTo>
                  <a:lnTo>
                    <a:pt x="879959" y="909669"/>
                  </a:lnTo>
                  <a:lnTo>
                    <a:pt x="879575" y="904741"/>
                  </a:lnTo>
                  <a:lnTo>
                    <a:pt x="882727" y="901858"/>
                  </a:lnTo>
                  <a:lnTo>
                    <a:pt x="884414" y="899086"/>
                  </a:lnTo>
                  <a:lnTo>
                    <a:pt x="887461" y="898963"/>
                  </a:lnTo>
                  <a:lnTo>
                    <a:pt x="889364" y="901594"/>
                  </a:lnTo>
                  <a:lnTo>
                    <a:pt x="892967" y="904402"/>
                  </a:lnTo>
                  <a:lnTo>
                    <a:pt x="892429" y="909343"/>
                  </a:lnTo>
                  <a:lnTo>
                    <a:pt x="888758" y="912860"/>
                  </a:lnTo>
                  <a:lnTo>
                    <a:pt x="884266" y="913685"/>
                  </a:lnTo>
                  <a:close/>
                </a:path>
                <a:path w="2330450" h="1436370" extrusionOk="0">
                  <a:moveTo>
                    <a:pt x="28370" y="915090"/>
                  </a:moveTo>
                  <a:lnTo>
                    <a:pt x="25447" y="911985"/>
                  </a:lnTo>
                  <a:lnTo>
                    <a:pt x="22654" y="910322"/>
                  </a:lnTo>
                  <a:lnTo>
                    <a:pt x="22499" y="907285"/>
                  </a:lnTo>
                  <a:lnTo>
                    <a:pt x="25113" y="905363"/>
                  </a:lnTo>
                  <a:lnTo>
                    <a:pt x="27894" y="901747"/>
                  </a:lnTo>
                  <a:lnTo>
                    <a:pt x="32856" y="902234"/>
                  </a:lnTo>
                  <a:lnTo>
                    <a:pt x="36428" y="905862"/>
                  </a:lnTo>
                  <a:lnTo>
                    <a:pt x="37299" y="910334"/>
                  </a:lnTo>
                  <a:lnTo>
                    <a:pt x="33307" y="914665"/>
                  </a:lnTo>
                  <a:lnTo>
                    <a:pt x="28370" y="915090"/>
                  </a:lnTo>
                  <a:close/>
                </a:path>
                <a:path w="2330450" h="1436370" extrusionOk="0">
                  <a:moveTo>
                    <a:pt x="945085" y="915127"/>
                  </a:moveTo>
                  <a:lnTo>
                    <a:pt x="940129" y="914536"/>
                  </a:lnTo>
                  <a:lnTo>
                    <a:pt x="936644" y="910840"/>
                  </a:lnTo>
                  <a:lnTo>
                    <a:pt x="935853" y="906361"/>
                  </a:lnTo>
                  <a:lnTo>
                    <a:pt x="939937" y="902111"/>
                  </a:lnTo>
                  <a:lnTo>
                    <a:pt x="944881" y="901778"/>
                  </a:lnTo>
                  <a:lnTo>
                    <a:pt x="947742" y="904945"/>
                  </a:lnTo>
                  <a:lnTo>
                    <a:pt x="950498" y="906657"/>
                  </a:lnTo>
                  <a:lnTo>
                    <a:pt x="950597" y="909700"/>
                  </a:lnTo>
                  <a:lnTo>
                    <a:pt x="947940" y="911566"/>
                  </a:lnTo>
                  <a:lnTo>
                    <a:pt x="945085" y="915127"/>
                  </a:lnTo>
                  <a:close/>
                </a:path>
                <a:path w="2330450" h="1436370" extrusionOk="0">
                  <a:moveTo>
                    <a:pt x="997636" y="917837"/>
                  </a:moveTo>
                  <a:lnTo>
                    <a:pt x="995776" y="915188"/>
                  </a:lnTo>
                  <a:lnTo>
                    <a:pt x="992223" y="912318"/>
                  </a:lnTo>
                  <a:lnTo>
                    <a:pt x="992847" y="907384"/>
                  </a:lnTo>
                  <a:lnTo>
                    <a:pt x="996573" y="903934"/>
                  </a:lnTo>
                  <a:lnTo>
                    <a:pt x="1001072" y="903164"/>
                  </a:lnTo>
                  <a:lnTo>
                    <a:pt x="1005305" y="907261"/>
                  </a:lnTo>
                  <a:lnTo>
                    <a:pt x="1005614" y="912195"/>
                  </a:lnTo>
                  <a:lnTo>
                    <a:pt x="1002425" y="915028"/>
                  </a:lnTo>
                  <a:lnTo>
                    <a:pt x="1000689" y="917763"/>
                  </a:lnTo>
                  <a:lnTo>
                    <a:pt x="997636" y="917837"/>
                  </a:lnTo>
                  <a:close/>
                </a:path>
                <a:path w="2330450" h="1436370" extrusionOk="0">
                  <a:moveTo>
                    <a:pt x="1052925" y="918010"/>
                  </a:moveTo>
                  <a:lnTo>
                    <a:pt x="1048890" y="913698"/>
                  </a:lnTo>
                  <a:lnTo>
                    <a:pt x="1048815" y="908745"/>
                  </a:lnTo>
                  <a:lnTo>
                    <a:pt x="1052140" y="906078"/>
                  </a:lnTo>
                  <a:lnTo>
                    <a:pt x="1054000" y="903423"/>
                  </a:lnTo>
                  <a:lnTo>
                    <a:pt x="1057053" y="903503"/>
                  </a:lnTo>
                  <a:lnTo>
                    <a:pt x="1058783" y="906238"/>
                  </a:lnTo>
                  <a:lnTo>
                    <a:pt x="1062207" y="909281"/>
                  </a:lnTo>
                  <a:lnTo>
                    <a:pt x="1061329" y="914178"/>
                  </a:lnTo>
                  <a:lnTo>
                    <a:pt x="1057448" y="917437"/>
                  </a:lnTo>
                  <a:lnTo>
                    <a:pt x="1052925" y="918010"/>
                  </a:lnTo>
                  <a:close/>
                </a:path>
                <a:path w="2330450" h="1436370" extrusionOk="0">
                  <a:moveTo>
                    <a:pt x="1110346" y="920800"/>
                  </a:moveTo>
                  <a:lnTo>
                    <a:pt x="1108485" y="918145"/>
                  </a:lnTo>
                  <a:lnTo>
                    <a:pt x="1104932" y="915281"/>
                  </a:lnTo>
                  <a:lnTo>
                    <a:pt x="1105556" y="910341"/>
                  </a:lnTo>
                  <a:lnTo>
                    <a:pt x="1109289" y="906891"/>
                  </a:lnTo>
                  <a:lnTo>
                    <a:pt x="1113781" y="906127"/>
                  </a:lnTo>
                  <a:lnTo>
                    <a:pt x="1118021" y="910224"/>
                  </a:lnTo>
                  <a:lnTo>
                    <a:pt x="1118329" y="915158"/>
                  </a:lnTo>
                  <a:lnTo>
                    <a:pt x="1115135" y="917985"/>
                  </a:lnTo>
                  <a:lnTo>
                    <a:pt x="1113404" y="920726"/>
                  </a:lnTo>
                  <a:lnTo>
                    <a:pt x="1110346" y="920800"/>
                  </a:lnTo>
                  <a:close/>
                </a:path>
                <a:path w="2330450" h="1436370" extrusionOk="0">
                  <a:moveTo>
                    <a:pt x="2021845" y="919611"/>
                  </a:moveTo>
                  <a:lnTo>
                    <a:pt x="2017513" y="915620"/>
                  </a:lnTo>
                  <a:lnTo>
                    <a:pt x="2017099" y="910698"/>
                  </a:lnTo>
                  <a:lnTo>
                    <a:pt x="2020232" y="907797"/>
                  </a:lnTo>
                  <a:lnTo>
                    <a:pt x="2021907" y="905018"/>
                  </a:lnTo>
                  <a:lnTo>
                    <a:pt x="2024947" y="904870"/>
                  </a:lnTo>
                  <a:lnTo>
                    <a:pt x="2026863" y="907488"/>
                  </a:lnTo>
                  <a:lnTo>
                    <a:pt x="2030484" y="910273"/>
                  </a:lnTo>
                  <a:lnTo>
                    <a:pt x="2029977" y="915219"/>
                  </a:lnTo>
                  <a:lnTo>
                    <a:pt x="2026331" y="918761"/>
                  </a:lnTo>
                  <a:lnTo>
                    <a:pt x="2021845" y="919611"/>
                  </a:lnTo>
                  <a:close/>
                </a:path>
                <a:path w="2330450" h="1436370" extrusionOk="0">
                  <a:moveTo>
                    <a:pt x="741598" y="921151"/>
                  </a:moveTo>
                  <a:lnTo>
                    <a:pt x="736673" y="920344"/>
                  </a:lnTo>
                  <a:lnTo>
                    <a:pt x="733367" y="916501"/>
                  </a:lnTo>
                  <a:lnTo>
                    <a:pt x="732749" y="912004"/>
                  </a:lnTo>
                  <a:lnTo>
                    <a:pt x="737031" y="907932"/>
                  </a:lnTo>
                  <a:lnTo>
                    <a:pt x="741993" y="907809"/>
                  </a:lnTo>
                  <a:lnTo>
                    <a:pt x="744712" y="911092"/>
                  </a:lnTo>
                  <a:lnTo>
                    <a:pt x="747401" y="912922"/>
                  </a:lnTo>
                  <a:lnTo>
                    <a:pt x="747345" y="915965"/>
                  </a:lnTo>
                  <a:lnTo>
                    <a:pt x="744613" y="917720"/>
                  </a:lnTo>
                  <a:lnTo>
                    <a:pt x="741598" y="921151"/>
                  </a:lnTo>
                  <a:close/>
                </a:path>
                <a:path w="2330450" h="1436370" extrusionOk="0">
                  <a:moveTo>
                    <a:pt x="1170436" y="921077"/>
                  </a:moveTo>
                  <a:lnTo>
                    <a:pt x="1165486" y="920418"/>
                  </a:lnTo>
                  <a:lnTo>
                    <a:pt x="1162050" y="916685"/>
                  </a:lnTo>
                  <a:lnTo>
                    <a:pt x="1161308" y="912201"/>
                  </a:lnTo>
                  <a:lnTo>
                    <a:pt x="1165449" y="908006"/>
                  </a:lnTo>
                  <a:lnTo>
                    <a:pt x="1170405" y="907723"/>
                  </a:lnTo>
                  <a:lnTo>
                    <a:pt x="1173223" y="910926"/>
                  </a:lnTo>
                  <a:lnTo>
                    <a:pt x="1175960" y="912669"/>
                  </a:lnTo>
                  <a:lnTo>
                    <a:pt x="1176010" y="915718"/>
                  </a:lnTo>
                  <a:lnTo>
                    <a:pt x="1173328" y="917554"/>
                  </a:lnTo>
                  <a:lnTo>
                    <a:pt x="1170436" y="921077"/>
                  </a:lnTo>
                  <a:close/>
                </a:path>
                <a:path w="2330450" h="1436370" extrusionOk="0">
                  <a:moveTo>
                    <a:pt x="793648" y="922482"/>
                  </a:moveTo>
                  <a:lnTo>
                    <a:pt x="790732" y="919377"/>
                  </a:lnTo>
                  <a:lnTo>
                    <a:pt x="787939" y="917708"/>
                  </a:lnTo>
                  <a:lnTo>
                    <a:pt x="787778" y="914677"/>
                  </a:lnTo>
                  <a:lnTo>
                    <a:pt x="790398" y="912755"/>
                  </a:lnTo>
                  <a:lnTo>
                    <a:pt x="793179" y="909139"/>
                  </a:lnTo>
                  <a:lnTo>
                    <a:pt x="798141" y="909626"/>
                  </a:lnTo>
                  <a:lnTo>
                    <a:pt x="801713" y="913248"/>
                  </a:lnTo>
                  <a:lnTo>
                    <a:pt x="802584" y="917726"/>
                  </a:lnTo>
                  <a:lnTo>
                    <a:pt x="798592" y="922057"/>
                  </a:lnTo>
                  <a:lnTo>
                    <a:pt x="793648" y="922482"/>
                  </a:lnTo>
                  <a:close/>
                </a:path>
                <a:path w="2330450" h="1436370" extrusionOk="0">
                  <a:moveTo>
                    <a:pt x="1223061" y="923757"/>
                  </a:moveTo>
                  <a:lnTo>
                    <a:pt x="1221207" y="921102"/>
                  </a:lnTo>
                  <a:lnTo>
                    <a:pt x="1217654" y="918231"/>
                  </a:lnTo>
                  <a:lnTo>
                    <a:pt x="1218278" y="913297"/>
                  </a:lnTo>
                  <a:lnTo>
                    <a:pt x="1222004" y="909848"/>
                  </a:lnTo>
                  <a:lnTo>
                    <a:pt x="1226503" y="909078"/>
                  </a:lnTo>
                  <a:lnTo>
                    <a:pt x="1230742" y="913174"/>
                  </a:lnTo>
                  <a:lnTo>
                    <a:pt x="1231045" y="918108"/>
                  </a:lnTo>
                  <a:lnTo>
                    <a:pt x="1227850" y="920942"/>
                  </a:lnTo>
                  <a:lnTo>
                    <a:pt x="1226120" y="923677"/>
                  </a:lnTo>
                  <a:lnTo>
                    <a:pt x="1223061" y="923757"/>
                  </a:lnTo>
                  <a:close/>
                </a:path>
                <a:path w="2330450" h="1436370" extrusionOk="0">
                  <a:moveTo>
                    <a:pt x="427218" y="924108"/>
                  </a:moveTo>
                  <a:lnTo>
                    <a:pt x="422293" y="923320"/>
                  </a:lnTo>
                  <a:lnTo>
                    <a:pt x="418962" y="919494"/>
                  </a:lnTo>
                  <a:lnTo>
                    <a:pt x="418326" y="914998"/>
                  </a:lnTo>
                  <a:lnTo>
                    <a:pt x="422577" y="910907"/>
                  </a:lnTo>
                  <a:lnTo>
                    <a:pt x="427540" y="910753"/>
                  </a:lnTo>
                  <a:lnTo>
                    <a:pt x="430277" y="914018"/>
                  </a:lnTo>
                  <a:lnTo>
                    <a:pt x="432965" y="915835"/>
                  </a:lnTo>
                  <a:lnTo>
                    <a:pt x="432934" y="918891"/>
                  </a:lnTo>
                  <a:lnTo>
                    <a:pt x="430215" y="920652"/>
                  </a:lnTo>
                  <a:lnTo>
                    <a:pt x="427218" y="924108"/>
                  </a:lnTo>
                  <a:close/>
                </a:path>
                <a:path w="2330450" h="1436370" extrusionOk="0">
                  <a:moveTo>
                    <a:pt x="450750" y="879812"/>
                  </a:moveTo>
                  <a:lnTo>
                    <a:pt x="445850" y="878888"/>
                  </a:lnTo>
                  <a:lnTo>
                    <a:pt x="442636" y="874958"/>
                  </a:lnTo>
                  <a:lnTo>
                    <a:pt x="442136" y="870443"/>
                  </a:lnTo>
                  <a:lnTo>
                    <a:pt x="446505" y="866476"/>
                  </a:lnTo>
                  <a:lnTo>
                    <a:pt x="451461" y="866476"/>
                  </a:lnTo>
                  <a:lnTo>
                    <a:pt x="454099" y="869827"/>
                  </a:lnTo>
                  <a:lnTo>
                    <a:pt x="456738" y="871718"/>
                  </a:lnTo>
                  <a:lnTo>
                    <a:pt x="456621" y="874755"/>
                  </a:lnTo>
                  <a:lnTo>
                    <a:pt x="453846" y="876442"/>
                  </a:lnTo>
                  <a:lnTo>
                    <a:pt x="450750" y="879812"/>
                  </a:lnTo>
                  <a:close/>
                </a:path>
                <a:path w="2330450" h="1436370" extrusionOk="0">
                  <a:moveTo>
                    <a:pt x="873859" y="879683"/>
                  </a:moveTo>
                  <a:lnTo>
                    <a:pt x="869571" y="875635"/>
                  </a:lnTo>
                  <a:lnTo>
                    <a:pt x="869206" y="870708"/>
                  </a:lnTo>
                  <a:lnTo>
                    <a:pt x="872370" y="867837"/>
                  </a:lnTo>
                  <a:lnTo>
                    <a:pt x="874076" y="865077"/>
                  </a:lnTo>
                  <a:lnTo>
                    <a:pt x="877128" y="864973"/>
                  </a:lnTo>
                  <a:lnTo>
                    <a:pt x="879013" y="867603"/>
                  </a:lnTo>
                  <a:lnTo>
                    <a:pt x="882597" y="870430"/>
                  </a:lnTo>
                  <a:lnTo>
                    <a:pt x="882041" y="875377"/>
                  </a:lnTo>
                  <a:lnTo>
                    <a:pt x="878352" y="878870"/>
                  </a:lnTo>
                  <a:lnTo>
                    <a:pt x="873859" y="879683"/>
                  </a:lnTo>
                  <a:close/>
                </a:path>
                <a:path w="2330450" h="1436370" extrusionOk="0">
                  <a:moveTo>
                    <a:pt x="934518" y="881198"/>
                  </a:moveTo>
                  <a:lnTo>
                    <a:pt x="929581" y="880465"/>
                  </a:lnTo>
                  <a:lnTo>
                    <a:pt x="926206" y="876683"/>
                  </a:lnTo>
                  <a:lnTo>
                    <a:pt x="925527" y="872186"/>
                  </a:lnTo>
                  <a:lnTo>
                    <a:pt x="929735" y="868053"/>
                  </a:lnTo>
                  <a:lnTo>
                    <a:pt x="934685" y="867849"/>
                  </a:lnTo>
                  <a:lnTo>
                    <a:pt x="937459" y="871090"/>
                  </a:lnTo>
                  <a:lnTo>
                    <a:pt x="940166" y="872870"/>
                  </a:lnTo>
                  <a:lnTo>
                    <a:pt x="940172" y="875919"/>
                  </a:lnTo>
                  <a:lnTo>
                    <a:pt x="937472" y="877712"/>
                  </a:lnTo>
                  <a:lnTo>
                    <a:pt x="934518" y="881198"/>
                  </a:lnTo>
                  <a:close/>
                </a:path>
                <a:path w="2330450" h="1436370" extrusionOk="0">
                  <a:moveTo>
                    <a:pt x="991018" y="882621"/>
                  </a:moveTo>
                  <a:lnTo>
                    <a:pt x="986068" y="881993"/>
                  </a:lnTo>
                  <a:lnTo>
                    <a:pt x="982607" y="878284"/>
                  </a:lnTo>
                  <a:lnTo>
                    <a:pt x="981835" y="873800"/>
                  </a:lnTo>
                  <a:lnTo>
                    <a:pt x="985951" y="869574"/>
                  </a:lnTo>
                  <a:lnTo>
                    <a:pt x="990900" y="869266"/>
                  </a:lnTo>
                  <a:lnTo>
                    <a:pt x="993737" y="872451"/>
                  </a:lnTo>
                  <a:lnTo>
                    <a:pt x="996487" y="874182"/>
                  </a:lnTo>
                  <a:lnTo>
                    <a:pt x="996561" y="877225"/>
                  </a:lnTo>
                  <a:lnTo>
                    <a:pt x="993898" y="879079"/>
                  </a:lnTo>
                  <a:lnTo>
                    <a:pt x="991018" y="882621"/>
                  </a:lnTo>
                  <a:close/>
                </a:path>
                <a:path w="2330450" h="1436370" extrusionOk="0">
                  <a:moveTo>
                    <a:pt x="1043550" y="885307"/>
                  </a:moveTo>
                  <a:lnTo>
                    <a:pt x="1041715" y="882639"/>
                  </a:lnTo>
                  <a:lnTo>
                    <a:pt x="1038174" y="879750"/>
                  </a:lnTo>
                  <a:lnTo>
                    <a:pt x="1038835" y="874822"/>
                  </a:lnTo>
                  <a:lnTo>
                    <a:pt x="1042580" y="871391"/>
                  </a:lnTo>
                  <a:lnTo>
                    <a:pt x="1047085" y="870652"/>
                  </a:lnTo>
                  <a:lnTo>
                    <a:pt x="1051293" y="874779"/>
                  </a:lnTo>
                  <a:lnTo>
                    <a:pt x="1051571" y="879719"/>
                  </a:lnTo>
                  <a:lnTo>
                    <a:pt x="1048358" y="882535"/>
                  </a:lnTo>
                  <a:lnTo>
                    <a:pt x="1046609" y="885257"/>
                  </a:lnTo>
                  <a:lnTo>
                    <a:pt x="1043550" y="885307"/>
                  </a:lnTo>
                  <a:close/>
                </a:path>
                <a:path w="2330450" h="1436370" extrusionOk="0">
                  <a:moveTo>
                    <a:pt x="1103431" y="885688"/>
                  </a:moveTo>
                  <a:lnTo>
                    <a:pt x="1098512" y="884838"/>
                  </a:lnTo>
                  <a:lnTo>
                    <a:pt x="1095230" y="880982"/>
                  </a:lnTo>
                  <a:lnTo>
                    <a:pt x="1094637" y="876479"/>
                  </a:lnTo>
                  <a:lnTo>
                    <a:pt x="1098950" y="872432"/>
                  </a:lnTo>
                  <a:lnTo>
                    <a:pt x="1103912" y="872346"/>
                  </a:lnTo>
                  <a:lnTo>
                    <a:pt x="1106607" y="875648"/>
                  </a:lnTo>
                  <a:lnTo>
                    <a:pt x="1109282" y="877496"/>
                  </a:lnTo>
                  <a:lnTo>
                    <a:pt x="1109208" y="880533"/>
                  </a:lnTo>
                  <a:lnTo>
                    <a:pt x="1106465" y="882270"/>
                  </a:lnTo>
                  <a:lnTo>
                    <a:pt x="1103431" y="885688"/>
                  </a:lnTo>
                  <a:close/>
                </a:path>
                <a:path w="2330450" h="1436370" extrusionOk="0">
                  <a:moveTo>
                    <a:pt x="727119" y="887105"/>
                  </a:moveTo>
                  <a:lnTo>
                    <a:pt x="722775" y="883120"/>
                  </a:lnTo>
                  <a:lnTo>
                    <a:pt x="722342" y="878198"/>
                  </a:lnTo>
                  <a:lnTo>
                    <a:pt x="725463" y="875284"/>
                  </a:lnTo>
                  <a:lnTo>
                    <a:pt x="727132" y="872500"/>
                  </a:lnTo>
                  <a:lnTo>
                    <a:pt x="730166" y="872346"/>
                  </a:lnTo>
                  <a:lnTo>
                    <a:pt x="732100" y="874952"/>
                  </a:lnTo>
                  <a:lnTo>
                    <a:pt x="735727" y="877724"/>
                  </a:lnTo>
                  <a:lnTo>
                    <a:pt x="735239" y="882676"/>
                  </a:lnTo>
                  <a:lnTo>
                    <a:pt x="731599" y="886231"/>
                  </a:lnTo>
                  <a:lnTo>
                    <a:pt x="727119" y="887105"/>
                  </a:lnTo>
                  <a:close/>
                </a:path>
                <a:path w="2330450" h="1436370" extrusionOk="0">
                  <a:moveTo>
                    <a:pt x="1159708" y="887185"/>
                  </a:moveTo>
                  <a:lnTo>
                    <a:pt x="1154801" y="886286"/>
                  </a:lnTo>
                  <a:lnTo>
                    <a:pt x="1151569" y="882380"/>
                  </a:lnTo>
                  <a:lnTo>
                    <a:pt x="1151032" y="877871"/>
                  </a:lnTo>
                  <a:lnTo>
                    <a:pt x="1155382" y="873886"/>
                  </a:lnTo>
                  <a:lnTo>
                    <a:pt x="1160344" y="873849"/>
                  </a:lnTo>
                  <a:lnTo>
                    <a:pt x="1163002" y="877182"/>
                  </a:lnTo>
                  <a:lnTo>
                    <a:pt x="1165646" y="879060"/>
                  </a:lnTo>
                  <a:lnTo>
                    <a:pt x="1165548" y="882097"/>
                  </a:lnTo>
                  <a:lnTo>
                    <a:pt x="1162785" y="883804"/>
                  </a:lnTo>
                  <a:lnTo>
                    <a:pt x="1159708" y="887185"/>
                  </a:lnTo>
                  <a:close/>
                </a:path>
                <a:path w="2330450" h="1436370" extrusionOk="0">
                  <a:moveTo>
                    <a:pt x="784064" y="889754"/>
                  </a:moveTo>
                  <a:lnTo>
                    <a:pt x="782204" y="887099"/>
                  </a:lnTo>
                  <a:lnTo>
                    <a:pt x="778651" y="884235"/>
                  </a:lnTo>
                  <a:lnTo>
                    <a:pt x="779275" y="879294"/>
                  </a:lnTo>
                  <a:lnTo>
                    <a:pt x="783001" y="875845"/>
                  </a:lnTo>
                  <a:lnTo>
                    <a:pt x="787500" y="875081"/>
                  </a:lnTo>
                  <a:lnTo>
                    <a:pt x="791739" y="879177"/>
                  </a:lnTo>
                  <a:lnTo>
                    <a:pt x="792042" y="884112"/>
                  </a:lnTo>
                  <a:lnTo>
                    <a:pt x="788847" y="886939"/>
                  </a:lnTo>
                  <a:lnTo>
                    <a:pt x="787117" y="889680"/>
                  </a:lnTo>
                  <a:lnTo>
                    <a:pt x="784064" y="889754"/>
                  </a:lnTo>
                  <a:close/>
                </a:path>
                <a:path w="2330450" h="1436370" extrusionOk="0">
                  <a:moveTo>
                    <a:pt x="1212543" y="889723"/>
                  </a:moveTo>
                  <a:lnTo>
                    <a:pt x="1210733" y="887038"/>
                  </a:lnTo>
                  <a:lnTo>
                    <a:pt x="1207223" y="884105"/>
                  </a:lnTo>
                  <a:lnTo>
                    <a:pt x="1207940" y="879184"/>
                  </a:lnTo>
                  <a:lnTo>
                    <a:pt x="1211721" y="875808"/>
                  </a:lnTo>
                  <a:lnTo>
                    <a:pt x="1216226" y="875112"/>
                  </a:lnTo>
                  <a:lnTo>
                    <a:pt x="1220391" y="879295"/>
                  </a:lnTo>
                  <a:lnTo>
                    <a:pt x="1220608" y="884229"/>
                  </a:lnTo>
                  <a:lnTo>
                    <a:pt x="1217349" y="887038"/>
                  </a:lnTo>
                  <a:lnTo>
                    <a:pt x="1215590" y="889717"/>
                  </a:lnTo>
                  <a:lnTo>
                    <a:pt x="1212543" y="889723"/>
                  </a:lnTo>
                  <a:close/>
                </a:path>
                <a:path w="2330450" h="1436370" extrusionOk="0">
                  <a:moveTo>
                    <a:pt x="416725" y="890136"/>
                  </a:moveTo>
                  <a:lnTo>
                    <a:pt x="411813" y="889261"/>
                  </a:lnTo>
                  <a:lnTo>
                    <a:pt x="408544" y="885393"/>
                  </a:lnTo>
                  <a:lnTo>
                    <a:pt x="407975" y="880890"/>
                  </a:lnTo>
                  <a:lnTo>
                    <a:pt x="412295" y="876867"/>
                  </a:lnTo>
                  <a:lnTo>
                    <a:pt x="417263" y="876787"/>
                  </a:lnTo>
                  <a:lnTo>
                    <a:pt x="419945" y="880101"/>
                  </a:lnTo>
                  <a:lnTo>
                    <a:pt x="422608" y="881956"/>
                  </a:lnTo>
                  <a:lnTo>
                    <a:pt x="422528" y="884999"/>
                  </a:lnTo>
                  <a:lnTo>
                    <a:pt x="419778" y="886729"/>
                  </a:lnTo>
                  <a:lnTo>
                    <a:pt x="416725" y="890136"/>
                  </a:lnTo>
                  <a:close/>
                </a:path>
                <a:path w="2330450" h="1436370" extrusionOk="0">
                  <a:moveTo>
                    <a:pt x="843888" y="890124"/>
                  </a:moveTo>
                  <a:lnTo>
                    <a:pt x="838969" y="889274"/>
                  </a:lnTo>
                  <a:lnTo>
                    <a:pt x="835688" y="885417"/>
                  </a:lnTo>
                  <a:lnTo>
                    <a:pt x="835095" y="880914"/>
                  </a:lnTo>
                  <a:lnTo>
                    <a:pt x="839408" y="876867"/>
                  </a:lnTo>
                  <a:lnTo>
                    <a:pt x="844370" y="876781"/>
                  </a:lnTo>
                  <a:lnTo>
                    <a:pt x="847071" y="880083"/>
                  </a:lnTo>
                  <a:lnTo>
                    <a:pt x="849740" y="881931"/>
                  </a:lnTo>
                  <a:lnTo>
                    <a:pt x="849666" y="884968"/>
                  </a:lnTo>
                  <a:lnTo>
                    <a:pt x="846923" y="886705"/>
                  </a:lnTo>
                  <a:lnTo>
                    <a:pt x="843888" y="890124"/>
                  </a:lnTo>
                  <a:close/>
                </a:path>
                <a:path w="2330450" h="1436370" extrusionOk="0">
                  <a:moveTo>
                    <a:pt x="469511" y="892680"/>
                  </a:moveTo>
                  <a:lnTo>
                    <a:pt x="467671" y="889964"/>
                  </a:lnTo>
                  <a:lnTo>
                    <a:pt x="464197" y="887062"/>
                  </a:lnTo>
                  <a:lnTo>
                    <a:pt x="464907" y="882140"/>
                  </a:lnTo>
                  <a:lnTo>
                    <a:pt x="468689" y="878759"/>
                  </a:lnTo>
                  <a:lnTo>
                    <a:pt x="473194" y="878063"/>
                  </a:lnTo>
                  <a:lnTo>
                    <a:pt x="477359" y="882245"/>
                  </a:lnTo>
                  <a:lnTo>
                    <a:pt x="477582" y="887185"/>
                  </a:lnTo>
                  <a:lnTo>
                    <a:pt x="474327" y="889988"/>
                  </a:lnTo>
                  <a:lnTo>
                    <a:pt x="472564" y="892668"/>
                  </a:lnTo>
                  <a:lnTo>
                    <a:pt x="469511" y="892680"/>
                  </a:lnTo>
                  <a:close/>
                </a:path>
                <a:path w="2330450" h="1436370" extrusionOk="0">
                  <a:moveTo>
                    <a:pt x="900407" y="891553"/>
                  </a:moveTo>
                  <a:lnTo>
                    <a:pt x="895469" y="890814"/>
                  </a:lnTo>
                  <a:lnTo>
                    <a:pt x="892095" y="887031"/>
                  </a:lnTo>
                  <a:lnTo>
                    <a:pt x="891415" y="882541"/>
                  </a:lnTo>
                  <a:lnTo>
                    <a:pt x="895624" y="878401"/>
                  </a:lnTo>
                  <a:lnTo>
                    <a:pt x="900574" y="878198"/>
                  </a:lnTo>
                  <a:lnTo>
                    <a:pt x="903348" y="881438"/>
                  </a:lnTo>
                  <a:lnTo>
                    <a:pt x="906055" y="883225"/>
                  </a:lnTo>
                  <a:lnTo>
                    <a:pt x="906061" y="886268"/>
                  </a:lnTo>
                  <a:lnTo>
                    <a:pt x="903361" y="888066"/>
                  </a:lnTo>
                  <a:lnTo>
                    <a:pt x="900407" y="891553"/>
                  </a:lnTo>
                  <a:close/>
                </a:path>
                <a:path w="2330450" h="1436370" extrusionOk="0">
                  <a:moveTo>
                    <a:pt x="952148" y="892896"/>
                  </a:moveTo>
                  <a:lnTo>
                    <a:pt x="948064" y="888633"/>
                  </a:lnTo>
                  <a:lnTo>
                    <a:pt x="947940" y="883680"/>
                  </a:lnTo>
                  <a:lnTo>
                    <a:pt x="951234" y="880976"/>
                  </a:lnTo>
                  <a:lnTo>
                    <a:pt x="953069" y="878297"/>
                  </a:lnTo>
                  <a:lnTo>
                    <a:pt x="956122" y="878352"/>
                  </a:lnTo>
                  <a:lnTo>
                    <a:pt x="957877" y="881069"/>
                  </a:lnTo>
                  <a:lnTo>
                    <a:pt x="961331" y="884075"/>
                  </a:lnTo>
                  <a:lnTo>
                    <a:pt x="960516" y="888978"/>
                  </a:lnTo>
                  <a:lnTo>
                    <a:pt x="956666" y="892280"/>
                  </a:lnTo>
                  <a:lnTo>
                    <a:pt x="952148" y="892896"/>
                  </a:lnTo>
                  <a:close/>
                </a:path>
                <a:path w="2330450" h="1436370" extrusionOk="0">
                  <a:moveTo>
                    <a:pt x="1012059" y="895686"/>
                  </a:moveTo>
                  <a:lnTo>
                    <a:pt x="1009007" y="895563"/>
                  </a:lnTo>
                  <a:lnTo>
                    <a:pt x="1007307" y="892803"/>
                  </a:lnTo>
                  <a:lnTo>
                    <a:pt x="1003927" y="889717"/>
                  </a:lnTo>
                  <a:lnTo>
                    <a:pt x="1004860" y="884826"/>
                  </a:lnTo>
                  <a:lnTo>
                    <a:pt x="1008803" y="881629"/>
                  </a:lnTo>
                  <a:lnTo>
                    <a:pt x="1013332" y="881130"/>
                  </a:lnTo>
                  <a:lnTo>
                    <a:pt x="1017312" y="885485"/>
                  </a:lnTo>
                  <a:lnTo>
                    <a:pt x="1017312" y="890426"/>
                  </a:lnTo>
                  <a:lnTo>
                    <a:pt x="1013956" y="893056"/>
                  </a:lnTo>
                  <a:lnTo>
                    <a:pt x="1012059" y="895686"/>
                  </a:lnTo>
                  <a:close/>
                </a:path>
                <a:path w="2330450" h="1436370" extrusionOk="0">
                  <a:moveTo>
                    <a:pt x="1069499" y="895969"/>
                  </a:moveTo>
                  <a:lnTo>
                    <a:pt x="1064561" y="895261"/>
                  </a:lnTo>
                  <a:lnTo>
                    <a:pt x="1061168" y="891491"/>
                  </a:lnTo>
                  <a:lnTo>
                    <a:pt x="1060476" y="886994"/>
                  </a:lnTo>
                  <a:lnTo>
                    <a:pt x="1064666" y="882849"/>
                  </a:lnTo>
                  <a:lnTo>
                    <a:pt x="1069622" y="882627"/>
                  </a:lnTo>
                  <a:lnTo>
                    <a:pt x="1072409" y="885855"/>
                  </a:lnTo>
                  <a:lnTo>
                    <a:pt x="1075128" y="887629"/>
                  </a:lnTo>
                  <a:lnTo>
                    <a:pt x="1075134" y="890666"/>
                  </a:lnTo>
                  <a:lnTo>
                    <a:pt x="1072440" y="892471"/>
                  </a:lnTo>
                  <a:lnTo>
                    <a:pt x="1069499" y="895969"/>
                  </a:lnTo>
                  <a:close/>
                </a:path>
                <a:path w="2330450" h="1436370" extrusionOk="0">
                  <a:moveTo>
                    <a:pt x="693595" y="898624"/>
                  </a:moveTo>
                  <a:lnTo>
                    <a:pt x="691735" y="895970"/>
                  </a:lnTo>
                  <a:lnTo>
                    <a:pt x="688182" y="893099"/>
                  </a:lnTo>
                  <a:lnTo>
                    <a:pt x="688806" y="888165"/>
                  </a:lnTo>
                  <a:lnTo>
                    <a:pt x="692538" y="884715"/>
                  </a:lnTo>
                  <a:lnTo>
                    <a:pt x="697031" y="883945"/>
                  </a:lnTo>
                  <a:lnTo>
                    <a:pt x="701270" y="888042"/>
                  </a:lnTo>
                  <a:lnTo>
                    <a:pt x="701579" y="892976"/>
                  </a:lnTo>
                  <a:lnTo>
                    <a:pt x="698384" y="895809"/>
                  </a:lnTo>
                  <a:lnTo>
                    <a:pt x="696654" y="898544"/>
                  </a:lnTo>
                  <a:lnTo>
                    <a:pt x="693595" y="898624"/>
                  </a:lnTo>
                  <a:close/>
                </a:path>
                <a:path w="2330450" h="1436370" extrusionOk="0">
                  <a:moveTo>
                    <a:pt x="1125479" y="897577"/>
                  </a:moveTo>
                  <a:lnTo>
                    <a:pt x="1120597" y="896604"/>
                  </a:lnTo>
                  <a:lnTo>
                    <a:pt x="1117427" y="892637"/>
                  </a:lnTo>
                  <a:lnTo>
                    <a:pt x="1116982" y="888109"/>
                  </a:lnTo>
                  <a:lnTo>
                    <a:pt x="1121388" y="884192"/>
                  </a:lnTo>
                  <a:lnTo>
                    <a:pt x="1126344" y="884253"/>
                  </a:lnTo>
                  <a:lnTo>
                    <a:pt x="1128946" y="887623"/>
                  </a:lnTo>
                  <a:lnTo>
                    <a:pt x="1131560" y="889545"/>
                  </a:lnTo>
                  <a:lnTo>
                    <a:pt x="1131405" y="892581"/>
                  </a:lnTo>
                  <a:lnTo>
                    <a:pt x="1128612" y="894239"/>
                  </a:lnTo>
                  <a:lnTo>
                    <a:pt x="1125479" y="897577"/>
                  </a:lnTo>
                  <a:close/>
                </a:path>
                <a:path w="2330450" h="1436370" extrusionOk="0">
                  <a:moveTo>
                    <a:pt x="2037967" y="897448"/>
                  </a:moveTo>
                  <a:lnTo>
                    <a:pt x="2033030" y="896733"/>
                  </a:lnTo>
                  <a:lnTo>
                    <a:pt x="2029637" y="892963"/>
                  </a:lnTo>
                  <a:lnTo>
                    <a:pt x="2028945" y="888473"/>
                  </a:lnTo>
                  <a:lnTo>
                    <a:pt x="2033135" y="884327"/>
                  </a:lnTo>
                  <a:lnTo>
                    <a:pt x="2038085" y="884099"/>
                  </a:lnTo>
                  <a:lnTo>
                    <a:pt x="2040872" y="887333"/>
                  </a:lnTo>
                  <a:lnTo>
                    <a:pt x="2043585" y="889101"/>
                  </a:lnTo>
                  <a:lnTo>
                    <a:pt x="2043603" y="892144"/>
                  </a:lnTo>
                  <a:lnTo>
                    <a:pt x="2040903" y="893949"/>
                  </a:lnTo>
                  <a:lnTo>
                    <a:pt x="2037967" y="897448"/>
                  </a:lnTo>
                  <a:close/>
                </a:path>
                <a:path w="2330450" h="1436370" extrusionOk="0">
                  <a:moveTo>
                    <a:pt x="749032" y="898840"/>
                  </a:moveTo>
                  <a:lnTo>
                    <a:pt x="744898" y="894620"/>
                  </a:lnTo>
                  <a:lnTo>
                    <a:pt x="744725" y="889674"/>
                  </a:lnTo>
                  <a:lnTo>
                    <a:pt x="747987" y="886927"/>
                  </a:lnTo>
                  <a:lnTo>
                    <a:pt x="749792" y="884229"/>
                  </a:lnTo>
                  <a:lnTo>
                    <a:pt x="752845" y="884247"/>
                  </a:lnTo>
                  <a:lnTo>
                    <a:pt x="754631" y="886951"/>
                  </a:lnTo>
                  <a:lnTo>
                    <a:pt x="758110" y="889914"/>
                  </a:lnTo>
                  <a:lnTo>
                    <a:pt x="757350" y="894836"/>
                  </a:lnTo>
                  <a:lnTo>
                    <a:pt x="753543" y="898175"/>
                  </a:lnTo>
                  <a:lnTo>
                    <a:pt x="749032" y="898840"/>
                  </a:lnTo>
                  <a:close/>
                </a:path>
                <a:path w="2330450" h="1436370" extrusionOk="0">
                  <a:moveTo>
                    <a:pt x="1182300" y="898902"/>
                  </a:moveTo>
                  <a:lnTo>
                    <a:pt x="1177351" y="898242"/>
                  </a:lnTo>
                  <a:lnTo>
                    <a:pt x="1173915" y="894509"/>
                  </a:lnTo>
                  <a:lnTo>
                    <a:pt x="1173173" y="890019"/>
                  </a:lnTo>
                  <a:lnTo>
                    <a:pt x="1177313" y="885824"/>
                  </a:lnTo>
                  <a:lnTo>
                    <a:pt x="1182270" y="885547"/>
                  </a:lnTo>
                  <a:lnTo>
                    <a:pt x="1185087" y="888750"/>
                  </a:lnTo>
                  <a:lnTo>
                    <a:pt x="1187825" y="890493"/>
                  </a:lnTo>
                  <a:lnTo>
                    <a:pt x="1187874" y="893542"/>
                  </a:lnTo>
                  <a:lnTo>
                    <a:pt x="1185193" y="895372"/>
                  </a:lnTo>
                  <a:lnTo>
                    <a:pt x="1182300" y="898902"/>
                  </a:lnTo>
                  <a:close/>
                </a:path>
                <a:path w="2330450" h="1436370" extrusionOk="0">
                  <a:moveTo>
                    <a:pt x="805278" y="900275"/>
                  </a:moveTo>
                  <a:lnTo>
                    <a:pt x="801212" y="895982"/>
                  </a:lnTo>
                  <a:lnTo>
                    <a:pt x="801132" y="891029"/>
                  </a:lnTo>
                  <a:lnTo>
                    <a:pt x="804444" y="888343"/>
                  </a:lnTo>
                  <a:lnTo>
                    <a:pt x="806298" y="885676"/>
                  </a:lnTo>
                  <a:lnTo>
                    <a:pt x="809338" y="885750"/>
                  </a:lnTo>
                  <a:lnTo>
                    <a:pt x="811081" y="888485"/>
                  </a:lnTo>
                  <a:lnTo>
                    <a:pt x="814511" y="891510"/>
                  </a:lnTo>
                  <a:lnTo>
                    <a:pt x="813664" y="896413"/>
                  </a:lnTo>
                  <a:lnTo>
                    <a:pt x="809789" y="899684"/>
                  </a:lnTo>
                  <a:lnTo>
                    <a:pt x="805278" y="900275"/>
                  </a:lnTo>
                  <a:close/>
                </a:path>
                <a:path w="2330450" h="1436370" extrusionOk="0">
                  <a:moveTo>
                    <a:pt x="1237484" y="901600"/>
                  </a:moveTo>
                  <a:lnTo>
                    <a:pt x="1234437" y="901476"/>
                  </a:lnTo>
                  <a:lnTo>
                    <a:pt x="1232744" y="898717"/>
                  </a:lnTo>
                  <a:lnTo>
                    <a:pt x="1229364" y="895631"/>
                  </a:lnTo>
                  <a:lnTo>
                    <a:pt x="1230291" y="890740"/>
                  </a:lnTo>
                  <a:lnTo>
                    <a:pt x="1234234" y="887543"/>
                  </a:lnTo>
                  <a:lnTo>
                    <a:pt x="1238763" y="887044"/>
                  </a:lnTo>
                  <a:lnTo>
                    <a:pt x="1242743" y="891399"/>
                  </a:lnTo>
                  <a:lnTo>
                    <a:pt x="1242743" y="896339"/>
                  </a:lnTo>
                  <a:lnTo>
                    <a:pt x="1239387" y="898969"/>
                  </a:lnTo>
                  <a:lnTo>
                    <a:pt x="1237484" y="901600"/>
                  </a:lnTo>
                  <a:close/>
                </a:path>
                <a:path w="2330450" h="1436370" extrusionOk="0">
                  <a:moveTo>
                    <a:pt x="439083" y="901920"/>
                  </a:moveTo>
                  <a:lnTo>
                    <a:pt x="434158" y="901131"/>
                  </a:lnTo>
                  <a:lnTo>
                    <a:pt x="430827" y="897306"/>
                  </a:lnTo>
                  <a:lnTo>
                    <a:pt x="430191" y="892809"/>
                  </a:lnTo>
                  <a:lnTo>
                    <a:pt x="434448" y="888725"/>
                  </a:lnTo>
                  <a:lnTo>
                    <a:pt x="439411" y="888571"/>
                  </a:lnTo>
                  <a:lnTo>
                    <a:pt x="442142" y="891842"/>
                  </a:lnTo>
                  <a:lnTo>
                    <a:pt x="444830" y="893653"/>
                  </a:lnTo>
                  <a:lnTo>
                    <a:pt x="444799" y="896702"/>
                  </a:lnTo>
                  <a:lnTo>
                    <a:pt x="442080" y="898470"/>
                  </a:lnTo>
                  <a:lnTo>
                    <a:pt x="439083" y="901920"/>
                  </a:lnTo>
                  <a:close/>
                </a:path>
                <a:path w="2330450" h="1436370" extrusionOk="0">
                  <a:moveTo>
                    <a:pt x="866079" y="901963"/>
                  </a:moveTo>
                  <a:lnTo>
                    <a:pt x="861173" y="901076"/>
                  </a:lnTo>
                  <a:lnTo>
                    <a:pt x="857916" y="897183"/>
                  </a:lnTo>
                  <a:lnTo>
                    <a:pt x="857372" y="892674"/>
                  </a:lnTo>
                  <a:lnTo>
                    <a:pt x="861710" y="888670"/>
                  </a:lnTo>
                  <a:lnTo>
                    <a:pt x="866679" y="888627"/>
                  </a:lnTo>
                  <a:lnTo>
                    <a:pt x="869348" y="891953"/>
                  </a:lnTo>
                  <a:lnTo>
                    <a:pt x="872005" y="893820"/>
                  </a:lnTo>
                  <a:lnTo>
                    <a:pt x="871900" y="896856"/>
                  </a:lnTo>
                  <a:lnTo>
                    <a:pt x="869144" y="898575"/>
                  </a:lnTo>
                  <a:lnTo>
                    <a:pt x="866079" y="901963"/>
                  </a:lnTo>
                  <a:close/>
                </a:path>
                <a:path w="2330450" h="1436370" extrusionOk="0">
                  <a:moveTo>
                    <a:pt x="1004032" y="804390"/>
                  </a:moveTo>
                  <a:lnTo>
                    <a:pt x="999119" y="803515"/>
                  </a:lnTo>
                  <a:lnTo>
                    <a:pt x="995850" y="799646"/>
                  </a:lnTo>
                  <a:lnTo>
                    <a:pt x="995276" y="795144"/>
                  </a:lnTo>
                  <a:lnTo>
                    <a:pt x="999601" y="791115"/>
                  </a:lnTo>
                  <a:lnTo>
                    <a:pt x="1004570" y="791041"/>
                  </a:lnTo>
                  <a:lnTo>
                    <a:pt x="1007252" y="794355"/>
                  </a:lnTo>
                  <a:lnTo>
                    <a:pt x="1009915" y="796209"/>
                  </a:lnTo>
                  <a:lnTo>
                    <a:pt x="1009835" y="799252"/>
                  </a:lnTo>
                  <a:lnTo>
                    <a:pt x="1007079" y="800983"/>
                  </a:lnTo>
                  <a:lnTo>
                    <a:pt x="1004032" y="804390"/>
                  </a:lnTo>
                  <a:close/>
                </a:path>
                <a:path w="2330450" h="1436370" extrusionOk="0">
                  <a:moveTo>
                    <a:pt x="947551" y="802954"/>
                  </a:moveTo>
                  <a:lnTo>
                    <a:pt x="942657" y="802006"/>
                  </a:lnTo>
                  <a:lnTo>
                    <a:pt x="939468" y="798057"/>
                  </a:lnTo>
                  <a:lnTo>
                    <a:pt x="938998" y="793536"/>
                  </a:lnTo>
                  <a:lnTo>
                    <a:pt x="943379" y="789593"/>
                  </a:lnTo>
                  <a:lnTo>
                    <a:pt x="948336" y="789618"/>
                  </a:lnTo>
                  <a:lnTo>
                    <a:pt x="950956" y="792975"/>
                  </a:lnTo>
                  <a:lnTo>
                    <a:pt x="953582" y="794879"/>
                  </a:lnTo>
                  <a:lnTo>
                    <a:pt x="953440" y="797922"/>
                  </a:lnTo>
                  <a:lnTo>
                    <a:pt x="950659" y="799597"/>
                  </a:lnTo>
                  <a:lnTo>
                    <a:pt x="947551" y="802954"/>
                  </a:lnTo>
                  <a:close/>
                </a:path>
                <a:path w="2330450" h="1436370" extrusionOk="0">
                  <a:moveTo>
                    <a:pt x="891224" y="801457"/>
                  </a:moveTo>
                  <a:lnTo>
                    <a:pt x="886323" y="800533"/>
                  </a:lnTo>
                  <a:lnTo>
                    <a:pt x="883116" y="796603"/>
                  </a:lnTo>
                  <a:lnTo>
                    <a:pt x="882616" y="792088"/>
                  </a:lnTo>
                  <a:lnTo>
                    <a:pt x="886985" y="788121"/>
                  </a:lnTo>
                  <a:lnTo>
                    <a:pt x="891941" y="788121"/>
                  </a:lnTo>
                  <a:lnTo>
                    <a:pt x="894579" y="791466"/>
                  </a:lnTo>
                  <a:lnTo>
                    <a:pt x="897218" y="793363"/>
                  </a:lnTo>
                  <a:lnTo>
                    <a:pt x="897094" y="796400"/>
                  </a:lnTo>
                  <a:lnTo>
                    <a:pt x="894320" y="798088"/>
                  </a:lnTo>
                  <a:lnTo>
                    <a:pt x="891224" y="801457"/>
                  </a:lnTo>
                  <a:close/>
                </a:path>
                <a:path w="2330450" h="1436370" extrusionOk="0">
                  <a:moveTo>
                    <a:pt x="1191125" y="820479"/>
                  </a:moveTo>
                  <a:lnTo>
                    <a:pt x="1188202" y="817369"/>
                  </a:lnTo>
                  <a:lnTo>
                    <a:pt x="1185409" y="815705"/>
                  </a:lnTo>
                  <a:lnTo>
                    <a:pt x="1185254" y="812675"/>
                  </a:lnTo>
                  <a:lnTo>
                    <a:pt x="1187868" y="810759"/>
                  </a:lnTo>
                  <a:lnTo>
                    <a:pt x="1190649" y="807137"/>
                  </a:lnTo>
                  <a:lnTo>
                    <a:pt x="1195617" y="807624"/>
                  </a:lnTo>
                  <a:lnTo>
                    <a:pt x="1199183" y="811246"/>
                  </a:lnTo>
                  <a:lnTo>
                    <a:pt x="1200061" y="815718"/>
                  </a:lnTo>
                  <a:lnTo>
                    <a:pt x="1196062" y="820048"/>
                  </a:lnTo>
                  <a:lnTo>
                    <a:pt x="1191125" y="820479"/>
                  </a:lnTo>
                  <a:close/>
                </a:path>
                <a:path w="2330450" h="1436370" extrusionOk="0">
                  <a:moveTo>
                    <a:pt x="404335" y="802517"/>
                  </a:moveTo>
                  <a:lnTo>
                    <a:pt x="402500" y="799844"/>
                  </a:lnTo>
                  <a:lnTo>
                    <a:pt x="398965" y="796955"/>
                  </a:lnTo>
                  <a:lnTo>
                    <a:pt x="399620" y="792027"/>
                  </a:lnTo>
                  <a:lnTo>
                    <a:pt x="403365" y="788602"/>
                  </a:lnTo>
                  <a:lnTo>
                    <a:pt x="407870" y="787862"/>
                  </a:lnTo>
                  <a:lnTo>
                    <a:pt x="412078" y="791983"/>
                  </a:lnTo>
                  <a:lnTo>
                    <a:pt x="412363" y="796924"/>
                  </a:lnTo>
                  <a:lnTo>
                    <a:pt x="409149" y="799733"/>
                  </a:lnTo>
                  <a:lnTo>
                    <a:pt x="407400" y="802462"/>
                  </a:lnTo>
                  <a:lnTo>
                    <a:pt x="404335" y="802517"/>
                  </a:lnTo>
                  <a:close/>
                </a:path>
                <a:path w="2330450" h="1436370" extrusionOk="0">
                  <a:moveTo>
                    <a:pt x="834872" y="799979"/>
                  </a:moveTo>
                  <a:lnTo>
                    <a:pt x="829972" y="799055"/>
                  </a:lnTo>
                  <a:lnTo>
                    <a:pt x="826759" y="795125"/>
                  </a:lnTo>
                  <a:lnTo>
                    <a:pt x="826258" y="790610"/>
                  </a:lnTo>
                  <a:lnTo>
                    <a:pt x="830627" y="786643"/>
                  </a:lnTo>
                  <a:lnTo>
                    <a:pt x="835589" y="786643"/>
                  </a:lnTo>
                  <a:lnTo>
                    <a:pt x="838228" y="789994"/>
                  </a:lnTo>
                  <a:lnTo>
                    <a:pt x="840860" y="791885"/>
                  </a:lnTo>
                  <a:lnTo>
                    <a:pt x="840743" y="794922"/>
                  </a:lnTo>
                  <a:lnTo>
                    <a:pt x="837962" y="796610"/>
                  </a:lnTo>
                  <a:lnTo>
                    <a:pt x="834872" y="799979"/>
                  </a:lnTo>
                  <a:close/>
                </a:path>
                <a:path w="2330450" h="1436370" extrusionOk="0">
                  <a:moveTo>
                    <a:pt x="822223" y="823239"/>
                  </a:moveTo>
                  <a:lnTo>
                    <a:pt x="819176" y="823122"/>
                  </a:lnTo>
                  <a:lnTo>
                    <a:pt x="817483" y="820356"/>
                  </a:lnTo>
                  <a:lnTo>
                    <a:pt x="814103" y="817276"/>
                  </a:lnTo>
                  <a:lnTo>
                    <a:pt x="815024" y="812385"/>
                  </a:lnTo>
                  <a:lnTo>
                    <a:pt x="818966" y="809188"/>
                  </a:lnTo>
                  <a:lnTo>
                    <a:pt x="823502" y="808689"/>
                  </a:lnTo>
                  <a:lnTo>
                    <a:pt x="827482" y="813044"/>
                  </a:lnTo>
                  <a:lnTo>
                    <a:pt x="827482" y="817985"/>
                  </a:lnTo>
                  <a:lnTo>
                    <a:pt x="824120" y="820615"/>
                  </a:lnTo>
                  <a:lnTo>
                    <a:pt x="822223" y="823239"/>
                  </a:lnTo>
                  <a:close/>
                </a:path>
                <a:path w="2330450" h="1436370" extrusionOk="0">
                  <a:moveTo>
                    <a:pt x="351778" y="799961"/>
                  </a:moveTo>
                  <a:lnTo>
                    <a:pt x="346976" y="798987"/>
                  </a:lnTo>
                  <a:lnTo>
                    <a:pt x="343627" y="795556"/>
                  </a:lnTo>
                  <a:lnTo>
                    <a:pt x="342589" y="791170"/>
                  </a:lnTo>
                  <a:lnTo>
                    <a:pt x="346884" y="786748"/>
                  </a:lnTo>
                  <a:lnTo>
                    <a:pt x="351840" y="786550"/>
                  </a:lnTo>
                  <a:lnTo>
                    <a:pt x="354627" y="789858"/>
                  </a:lnTo>
                  <a:lnTo>
                    <a:pt x="359255" y="792957"/>
                  </a:lnTo>
                  <a:lnTo>
                    <a:pt x="354670" y="796314"/>
                  </a:lnTo>
                  <a:lnTo>
                    <a:pt x="351778" y="799961"/>
                  </a:lnTo>
                  <a:close/>
                </a:path>
                <a:path w="2330450" h="1436370" extrusionOk="0">
                  <a:moveTo>
                    <a:pt x="1207556" y="798353"/>
                  </a:moveTo>
                  <a:lnTo>
                    <a:pt x="1202606" y="797725"/>
                  </a:lnTo>
                  <a:lnTo>
                    <a:pt x="1199140" y="794010"/>
                  </a:lnTo>
                  <a:lnTo>
                    <a:pt x="1198373" y="789526"/>
                  </a:lnTo>
                  <a:lnTo>
                    <a:pt x="1202483" y="785306"/>
                  </a:lnTo>
                  <a:lnTo>
                    <a:pt x="1207433" y="784998"/>
                  </a:lnTo>
                  <a:lnTo>
                    <a:pt x="1210269" y="788183"/>
                  </a:lnTo>
                  <a:lnTo>
                    <a:pt x="1213019" y="789908"/>
                  </a:lnTo>
                  <a:lnTo>
                    <a:pt x="1213093" y="792957"/>
                  </a:lnTo>
                  <a:lnTo>
                    <a:pt x="1210436" y="794811"/>
                  </a:lnTo>
                  <a:lnTo>
                    <a:pt x="1207556" y="798353"/>
                  </a:lnTo>
                  <a:close/>
                </a:path>
                <a:path w="2330450" h="1436370" extrusionOk="0">
                  <a:moveTo>
                    <a:pt x="1247594" y="822019"/>
                  </a:moveTo>
                  <a:lnTo>
                    <a:pt x="1243305" y="817978"/>
                  </a:lnTo>
                  <a:lnTo>
                    <a:pt x="1242947" y="813044"/>
                  </a:lnTo>
                  <a:lnTo>
                    <a:pt x="1246111" y="810174"/>
                  </a:lnTo>
                  <a:lnTo>
                    <a:pt x="1247810" y="807420"/>
                  </a:lnTo>
                  <a:lnTo>
                    <a:pt x="1250857" y="807316"/>
                  </a:lnTo>
                  <a:lnTo>
                    <a:pt x="1252748" y="809940"/>
                  </a:lnTo>
                  <a:lnTo>
                    <a:pt x="1256338" y="812767"/>
                  </a:lnTo>
                  <a:lnTo>
                    <a:pt x="1255776" y="817714"/>
                  </a:lnTo>
                  <a:lnTo>
                    <a:pt x="1252093" y="821212"/>
                  </a:lnTo>
                  <a:lnTo>
                    <a:pt x="1247594" y="822019"/>
                  </a:lnTo>
                  <a:close/>
                </a:path>
                <a:path w="2330450" h="1436370" extrusionOk="0">
                  <a:moveTo>
                    <a:pt x="774133" y="798267"/>
                  </a:moveTo>
                  <a:lnTo>
                    <a:pt x="770067" y="793973"/>
                  </a:lnTo>
                  <a:lnTo>
                    <a:pt x="769987" y="789021"/>
                  </a:lnTo>
                  <a:lnTo>
                    <a:pt x="773299" y="786335"/>
                  </a:lnTo>
                  <a:lnTo>
                    <a:pt x="775153" y="783668"/>
                  </a:lnTo>
                  <a:lnTo>
                    <a:pt x="778193" y="783748"/>
                  </a:lnTo>
                  <a:lnTo>
                    <a:pt x="779936" y="786476"/>
                  </a:lnTo>
                  <a:lnTo>
                    <a:pt x="783366" y="789501"/>
                  </a:lnTo>
                  <a:lnTo>
                    <a:pt x="782519" y="794404"/>
                  </a:lnTo>
                  <a:lnTo>
                    <a:pt x="778644" y="797681"/>
                  </a:lnTo>
                  <a:lnTo>
                    <a:pt x="774133" y="798267"/>
                  </a:lnTo>
                  <a:close/>
                </a:path>
                <a:path w="2330450" h="1436370" extrusionOk="0">
                  <a:moveTo>
                    <a:pt x="1146743" y="796887"/>
                  </a:moveTo>
                  <a:lnTo>
                    <a:pt x="1142454" y="792846"/>
                  </a:lnTo>
                  <a:lnTo>
                    <a:pt x="1142096" y="787912"/>
                  </a:lnTo>
                  <a:lnTo>
                    <a:pt x="1145260" y="785047"/>
                  </a:lnTo>
                  <a:lnTo>
                    <a:pt x="1146959" y="782288"/>
                  </a:lnTo>
                  <a:lnTo>
                    <a:pt x="1150006" y="782183"/>
                  </a:lnTo>
                  <a:lnTo>
                    <a:pt x="1151891" y="784807"/>
                  </a:lnTo>
                  <a:lnTo>
                    <a:pt x="1155481" y="787635"/>
                  </a:lnTo>
                  <a:lnTo>
                    <a:pt x="1154919" y="792587"/>
                  </a:lnTo>
                  <a:lnTo>
                    <a:pt x="1151236" y="796080"/>
                  </a:lnTo>
                  <a:lnTo>
                    <a:pt x="1146743" y="796887"/>
                  </a:lnTo>
                  <a:close/>
                </a:path>
                <a:path w="2330450" h="1436370" extrusionOk="0">
                  <a:moveTo>
                    <a:pt x="396345" y="823473"/>
                  </a:moveTo>
                  <a:lnTo>
                    <a:pt x="391389" y="822882"/>
                  </a:lnTo>
                  <a:lnTo>
                    <a:pt x="387904" y="819186"/>
                  </a:lnTo>
                  <a:lnTo>
                    <a:pt x="387113" y="814707"/>
                  </a:lnTo>
                  <a:lnTo>
                    <a:pt x="391197" y="810457"/>
                  </a:lnTo>
                  <a:lnTo>
                    <a:pt x="396141" y="810124"/>
                  </a:lnTo>
                  <a:lnTo>
                    <a:pt x="399002" y="813291"/>
                  </a:lnTo>
                  <a:lnTo>
                    <a:pt x="401758" y="815003"/>
                  </a:lnTo>
                  <a:lnTo>
                    <a:pt x="401857" y="818046"/>
                  </a:lnTo>
                  <a:lnTo>
                    <a:pt x="399200" y="819913"/>
                  </a:lnTo>
                  <a:lnTo>
                    <a:pt x="396345" y="823473"/>
                  </a:lnTo>
                  <a:close/>
                </a:path>
                <a:path w="2330450" h="1436370" extrusionOk="0">
                  <a:moveTo>
                    <a:pt x="447821" y="823393"/>
                  </a:moveTo>
                  <a:lnTo>
                    <a:pt x="443786" y="819087"/>
                  </a:lnTo>
                  <a:lnTo>
                    <a:pt x="443711" y="814135"/>
                  </a:lnTo>
                  <a:lnTo>
                    <a:pt x="447036" y="811461"/>
                  </a:lnTo>
                  <a:lnTo>
                    <a:pt x="448896" y="808806"/>
                  </a:lnTo>
                  <a:lnTo>
                    <a:pt x="451949" y="808886"/>
                  </a:lnTo>
                  <a:lnTo>
                    <a:pt x="453679" y="811627"/>
                  </a:lnTo>
                  <a:lnTo>
                    <a:pt x="457103" y="814664"/>
                  </a:lnTo>
                  <a:lnTo>
                    <a:pt x="456225" y="819561"/>
                  </a:lnTo>
                  <a:lnTo>
                    <a:pt x="452344" y="822820"/>
                  </a:lnTo>
                  <a:lnTo>
                    <a:pt x="447821" y="823393"/>
                  </a:lnTo>
                  <a:close/>
                </a:path>
                <a:path w="2330450" h="1436370" extrusionOk="0">
                  <a:moveTo>
                    <a:pt x="875967" y="824693"/>
                  </a:moveTo>
                  <a:lnTo>
                    <a:pt x="874125" y="822026"/>
                  </a:lnTo>
                  <a:lnTo>
                    <a:pt x="870590" y="819136"/>
                  </a:lnTo>
                  <a:lnTo>
                    <a:pt x="871245" y="814209"/>
                  </a:lnTo>
                  <a:lnTo>
                    <a:pt x="874990" y="810784"/>
                  </a:lnTo>
                  <a:lnTo>
                    <a:pt x="879495" y="810038"/>
                  </a:lnTo>
                  <a:lnTo>
                    <a:pt x="883703" y="814165"/>
                  </a:lnTo>
                  <a:lnTo>
                    <a:pt x="883981" y="819106"/>
                  </a:lnTo>
                  <a:lnTo>
                    <a:pt x="880768" y="821915"/>
                  </a:lnTo>
                  <a:lnTo>
                    <a:pt x="879019" y="824643"/>
                  </a:lnTo>
                  <a:lnTo>
                    <a:pt x="875967" y="824693"/>
                  </a:lnTo>
                  <a:close/>
                </a:path>
                <a:path w="2330450" h="1436370" extrusionOk="0">
                  <a:moveTo>
                    <a:pt x="721279" y="798125"/>
                  </a:moveTo>
                  <a:lnTo>
                    <a:pt x="718239" y="797965"/>
                  </a:lnTo>
                  <a:lnTo>
                    <a:pt x="716571" y="795181"/>
                  </a:lnTo>
                  <a:lnTo>
                    <a:pt x="713221" y="792064"/>
                  </a:lnTo>
                  <a:lnTo>
                    <a:pt x="714204" y="787191"/>
                  </a:lnTo>
                  <a:lnTo>
                    <a:pt x="718184" y="784031"/>
                  </a:lnTo>
                  <a:lnTo>
                    <a:pt x="722726" y="783594"/>
                  </a:lnTo>
                  <a:lnTo>
                    <a:pt x="726649" y="787986"/>
                  </a:lnTo>
                  <a:lnTo>
                    <a:pt x="726594" y="792926"/>
                  </a:lnTo>
                  <a:lnTo>
                    <a:pt x="723207" y="795513"/>
                  </a:lnTo>
                  <a:lnTo>
                    <a:pt x="721279" y="798125"/>
                  </a:lnTo>
                  <a:close/>
                </a:path>
                <a:path w="2330450" h="1436370" extrusionOk="0">
                  <a:moveTo>
                    <a:pt x="932318" y="826171"/>
                  </a:moveTo>
                  <a:lnTo>
                    <a:pt x="930483" y="823498"/>
                  </a:lnTo>
                  <a:lnTo>
                    <a:pt x="926942" y="820615"/>
                  </a:lnTo>
                  <a:lnTo>
                    <a:pt x="927603" y="815681"/>
                  </a:lnTo>
                  <a:lnTo>
                    <a:pt x="931348" y="812256"/>
                  </a:lnTo>
                  <a:lnTo>
                    <a:pt x="935853" y="811517"/>
                  </a:lnTo>
                  <a:lnTo>
                    <a:pt x="940061" y="815644"/>
                  </a:lnTo>
                  <a:lnTo>
                    <a:pt x="940339" y="820584"/>
                  </a:lnTo>
                  <a:lnTo>
                    <a:pt x="937126" y="823393"/>
                  </a:lnTo>
                  <a:lnTo>
                    <a:pt x="935377" y="826122"/>
                  </a:lnTo>
                  <a:lnTo>
                    <a:pt x="932318" y="826171"/>
                  </a:lnTo>
                  <a:close/>
                </a:path>
                <a:path w="2330450" h="1436370" extrusionOk="0">
                  <a:moveTo>
                    <a:pt x="238865" y="796961"/>
                  </a:moveTo>
                  <a:lnTo>
                    <a:pt x="233940" y="796172"/>
                  </a:lnTo>
                  <a:lnTo>
                    <a:pt x="230609" y="792347"/>
                  </a:lnTo>
                  <a:lnTo>
                    <a:pt x="229972" y="787850"/>
                  </a:lnTo>
                  <a:lnTo>
                    <a:pt x="234224" y="783766"/>
                  </a:lnTo>
                  <a:lnTo>
                    <a:pt x="239186" y="783606"/>
                  </a:lnTo>
                  <a:lnTo>
                    <a:pt x="241924" y="786877"/>
                  </a:lnTo>
                  <a:lnTo>
                    <a:pt x="244612" y="788694"/>
                  </a:lnTo>
                  <a:lnTo>
                    <a:pt x="244581" y="791743"/>
                  </a:lnTo>
                  <a:lnTo>
                    <a:pt x="241862" y="793511"/>
                  </a:lnTo>
                  <a:lnTo>
                    <a:pt x="238865" y="796961"/>
                  </a:lnTo>
                  <a:close/>
                </a:path>
                <a:path w="2330450" h="1436370" extrusionOk="0">
                  <a:moveTo>
                    <a:pt x="991296" y="827680"/>
                  </a:moveTo>
                  <a:lnTo>
                    <a:pt x="988249" y="827557"/>
                  </a:lnTo>
                  <a:lnTo>
                    <a:pt x="986556" y="824798"/>
                  </a:lnTo>
                  <a:lnTo>
                    <a:pt x="983176" y="821711"/>
                  </a:lnTo>
                  <a:lnTo>
                    <a:pt x="984097" y="816820"/>
                  </a:lnTo>
                  <a:lnTo>
                    <a:pt x="988039" y="813623"/>
                  </a:lnTo>
                  <a:lnTo>
                    <a:pt x="992575" y="813124"/>
                  </a:lnTo>
                  <a:lnTo>
                    <a:pt x="996555" y="817479"/>
                  </a:lnTo>
                  <a:lnTo>
                    <a:pt x="996555" y="822420"/>
                  </a:lnTo>
                  <a:lnTo>
                    <a:pt x="993193" y="825050"/>
                  </a:lnTo>
                  <a:lnTo>
                    <a:pt x="991296" y="827680"/>
                  </a:lnTo>
                  <a:close/>
                </a:path>
                <a:path w="2330450" h="1436370" extrusionOk="0">
                  <a:moveTo>
                    <a:pt x="1048939" y="827890"/>
                  </a:moveTo>
                  <a:lnTo>
                    <a:pt x="1043983" y="827329"/>
                  </a:lnTo>
                  <a:lnTo>
                    <a:pt x="1040479" y="823652"/>
                  </a:lnTo>
                  <a:lnTo>
                    <a:pt x="1039663" y="819173"/>
                  </a:lnTo>
                  <a:lnTo>
                    <a:pt x="1043717" y="814898"/>
                  </a:lnTo>
                  <a:lnTo>
                    <a:pt x="1048667" y="814541"/>
                  </a:lnTo>
                  <a:lnTo>
                    <a:pt x="1051547" y="817695"/>
                  </a:lnTo>
                  <a:lnTo>
                    <a:pt x="1054315" y="819389"/>
                  </a:lnTo>
                  <a:lnTo>
                    <a:pt x="1054420" y="822426"/>
                  </a:lnTo>
                  <a:lnTo>
                    <a:pt x="1051775" y="824311"/>
                  </a:lnTo>
                  <a:lnTo>
                    <a:pt x="1048939" y="827890"/>
                  </a:lnTo>
                  <a:close/>
                </a:path>
                <a:path w="2330450" h="1436370" extrusionOk="0">
                  <a:moveTo>
                    <a:pt x="856291" y="812903"/>
                  </a:moveTo>
                  <a:lnTo>
                    <a:pt x="853250" y="812767"/>
                  </a:lnTo>
                  <a:lnTo>
                    <a:pt x="851563" y="809995"/>
                  </a:lnTo>
                  <a:lnTo>
                    <a:pt x="848202" y="806897"/>
                  </a:lnTo>
                  <a:lnTo>
                    <a:pt x="849147" y="802012"/>
                  </a:lnTo>
                  <a:lnTo>
                    <a:pt x="853108" y="798833"/>
                  </a:lnTo>
                  <a:lnTo>
                    <a:pt x="857644" y="798365"/>
                  </a:lnTo>
                  <a:lnTo>
                    <a:pt x="861599" y="802733"/>
                  </a:lnTo>
                  <a:lnTo>
                    <a:pt x="861568" y="807673"/>
                  </a:lnTo>
                  <a:lnTo>
                    <a:pt x="858206" y="810285"/>
                  </a:lnTo>
                  <a:lnTo>
                    <a:pt x="856291" y="812903"/>
                  </a:lnTo>
                  <a:close/>
                </a:path>
                <a:path w="2330450" h="1436370" extrusionOk="0">
                  <a:moveTo>
                    <a:pt x="430042" y="811788"/>
                  </a:moveTo>
                  <a:lnTo>
                    <a:pt x="425136" y="810901"/>
                  </a:lnTo>
                  <a:lnTo>
                    <a:pt x="421885" y="807008"/>
                  </a:lnTo>
                  <a:lnTo>
                    <a:pt x="421335" y="802499"/>
                  </a:lnTo>
                  <a:lnTo>
                    <a:pt x="425679" y="798495"/>
                  </a:lnTo>
                  <a:lnTo>
                    <a:pt x="430648" y="798451"/>
                  </a:lnTo>
                  <a:lnTo>
                    <a:pt x="433317" y="801772"/>
                  </a:lnTo>
                  <a:lnTo>
                    <a:pt x="435975" y="803644"/>
                  </a:lnTo>
                  <a:lnTo>
                    <a:pt x="435863" y="806681"/>
                  </a:lnTo>
                  <a:lnTo>
                    <a:pt x="433107" y="808400"/>
                  </a:lnTo>
                  <a:lnTo>
                    <a:pt x="430042" y="811788"/>
                  </a:lnTo>
                  <a:close/>
                </a:path>
                <a:path w="2330450" h="1436370" extrusionOk="0">
                  <a:moveTo>
                    <a:pt x="369489" y="811603"/>
                  </a:moveTo>
                  <a:lnTo>
                    <a:pt x="366566" y="808498"/>
                  </a:lnTo>
                  <a:lnTo>
                    <a:pt x="363773" y="806829"/>
                  </a:lnTo>
                  <a:lnTo>
                    <a:pt x="363618" y="803798"/>
                  </a:lnTo>
                  <a:lnTo>
                    <a:pt x="366232" y="801876"/>
                  </a:lnTo>
                  <a:lnTo>
                    <a:pt x="369013" y="798260"/>
                  </a:lnTo>
                  <a:lnTo>
                    <a:pt x="373981" y="798747"/>
                  </a:lnTo>
                  <a:lnTo>
                    <a:pt x="377547" y="802369"/>
                  </a:lnTo>
                  <a:lnTo>
                    <a:pt x="378418" y="806847"/>
                  </a:lnTo>
                  <a:lnTo>
                    <a:pt x="374426" y="811178"/>
                  </a:lnTo>
                  <a:lnTo>
                    <a:pt x="369489" y="811603"/>
                  </a:lnTo>
                  <a:close/>
                </a:path>
                <a:path w="2330450" h="1436370" extrusionOk="0">
                  <a:moveTo>
                    <a:pt x="913718" y="813205"/>
                  </a:moveTo>
                  <a:lnTo>
                    <a:pt x="908786" y="812447"/>
                  </a:lnTo>
                  <a:lnTo>
                    <a:pt x="905431" y="808646"/>
                  </a:lnTo>
                  <a:lnTo>
                    <a:pt x="904769" y="804149"/>
                  </a:lnTo>
                  <a:lnTo>
                    <a:pt x="909002" y="800035"/>
                  </a:lnTo>
                  <a:lnTo>
                    <a:pt x="913959" y="799862"/>
                  </a:lnTo>
                  <a:lnTo>
                    <a:pt x="916715" y="803114"/>
                  </a:lnTo>
                  <a:lnTo>
                    <a:pt x="919421" y="804907"/>
                  </a:lnTo>
                  <a:lnTo>
                    <a:pt x="919403" y="807950"/>
                  </a:lnTo>
                  <a:lnTo>
                    <a:pt x="916690" y="809730"/>
                  </a:lnTo>
                  <a:lnTo>
                    <a:pt x="913718" y="813205"/>
                  </a:lnTo>
                  <a:close/>
                </a:path>
                <a:path w="2330450" h="1436370" extrusionOk="0">
                  <a:moveTo>
                    <a:pt x="965811" y="814627"/>
                  </a:moveTo>
                  <a:lnTo>
                    <a:pt x="961523" y="810586"/>
                  </a:lnTo>
                  <a:lnTo>
                    <a:pt x="961164" y="805652"/>
                  </a:lnTo>
                  <a:lnTo>
                    <a:pt x="964322" y="802788"/>
                  </a:lnTo>
                  <a:lnTo>
                    <a:pt x="966028" y="800028"/>
                  </a:lnTo>
                  <a:lnTo>
                    <a:pt x="969080" y="799923"/>
                  </a:lnTo>
                  <a:lnTo>
                    <a:pt x="970965" y="802554"/>
                  </a:lnTo>
                  <a:lnTo>
                    <a:pt x="974556" y="805375"/>
                  </a:lnTo>
                  <a:lnTo>
                    <a:pt x="973993" y="810328"/>
                  </a:lnTo>
                  <a:lnTo>
                    <a:pt x="970304" y="813820"/>
                  </a:lnTo>
                  <a:lnTo>
                    <a:pt x="965811" y="814627"/>
                  </a:lnTo>
                  <a:close/>
                </a:path>
                <a:path w="2330450" h="1436370" extrusionOk="0">
                  <a:moveTo>
                    <a:pt x="1025450" y="817325"/>
                  </a:moveTo>
                  <a:lnTo>
                    <a:pt x="1022404" y="817221"/>
                  </a:lnTo>
                  <a:lnTo>
                    <a:pt x="1020692" y="814467"/>
                  </a:lnTo>
                  <a:lnTo>
                    <a:pt x="1017300" y="811400"/>
                  </a:lnTo>
                  <a:lnTo>
                    <a:pt x="1018196" y="806509"/>
                  </a:lnTo>
                  <a:lnTo>
                    <a:pt x="1022114" y="803287"/>
                  </a:lnTo>
                  <a:lnTo>
                    <a:pt x="1026643" y="802757"/>
                  </a:lnTo>
                  <a:lnTo>
                    <a:pt x="1030647" y="807094"/>
                  </a:lnTo>
                  <a:lnTo>
                    <a:pt x="1030678" y="812040"/>
                  </a:lnTo>
                  <a:lnTo>
                    <a:pt x="1027335" y="814683"/>
                  </a:lnTo>
                  <a:lnTo>
                    <a:pt x="1025450" y="817325"/>
                  </a:lnTo>
                  <a:close/>
                </a:path>
                <a:path w="2330450" h="1436370" extrusionOk="0">
                  <a:moveTo>
                    <a:pt x="1229500" y="810291"/>
                  </a:moveTo>
                  <a:lnTo>
                    <a:pt x="1224575" y="809441"/>
                  </a:lnTo>
                  <a:lnTo>
                    <a:pt x="1221294" y="805585"/>
                  </a:lnTo>
                  <a:lnTo>
                    <a:pt x="1220700" y="801082"/>
                  </a:lnTo>
                  <a:lnTo>
                    <a:pt x="1225007" y="797035"/>
                  </a:lnTo>
                  <a:lnTo>
                    <a:pt x="1229982" y="796948"/>
                  </a:lnTo>
                  <a:lnTo>
                    <a:pt x="1232676" y="800250"/>
                  </a:lnTo>
                  <a:lnTo>
                    <a:pt x="1235352" y="802098"/>
                  </a:lnTo>
                  <a:lnTo>
                    <a:pt x="1235272" y="805135"/>
                  </a:lnTo>
                  <a:lnTo>
                    <a:pt x="1232534" y="806872"/>
                  </a:lnTo>
                  <a:lnTo>
                    <a:pt x="1229500" y="810291"/>
                  </a:lnTo>
                  <a:close/>
                </a:path>
                <a:path w="2330450" h="1436370" extrusionOk="0">
                  <a:moveTo>
                    <a:pt x="797362" y="811387"/>
                  </a:moveTo>
                  <a:lnTo>
                    <a:pt x="795521" y="808720"/>
                  </a:lnTo>
                  <a:lnTo>
                    <a:pt x="791986" y="805831"/>
                  </a:lnTo>
                  <a:lnTo>
                    <a:pt x="792641" y="800903"/>
                  </a:lnTo>
                  <a:lnTo>
                    <a:pt x="796386" y="797472"/>
                  </a:lnTo>
                  <a:lnTo>
                    <a:pt x="800885" y="796739"/>
                  </a:lnTo>
                  <a:lnTo>
                    <a:pt x="805099" y="800860"/>
                  </a:lnTo>
                  <a:lnTo>
                    <a:pt x="805377" y="805800"/>
                  </a:lnTo>
                  <a:lnTo>
                    <a:pt x="802170" y="808615"/>
                  </a:lnTo>
                  <a:lnTo>
                    <a:pt x="800415" y="811338"/>
                  </a:lnTo>
                  <a:lnTo>
                    <a:pt x="797362" y="811387"/>
                  </a:lnTo>
                  <a:close/>
                </a:path>
                <a:path w="2330450" h="1436370" extrusionOk="0">
                  <a:moveTo>
                    <a:pt x="1081672" y="818828"/>
                  </a:moveTo>
                  <a:lnTo>
                    <a:pt x="1078632" y="818668"/>
                  </a:lnTo>
                  <a:lnTo>
                    <a:pt x="1076963" y="815890"/>
                  </a:lnTo>
                  <a:lnTo>
                    <a:pt x="1073620" y="812767"/>
                  </a:lnTo>
                  <a:lnTo>
                    <a:pt x="1074597" y="807901"/>
                  </a:lnTo>
                  <a:lnTo>
                    <a:pt x="1078582" y="804741"/>
                  </a:lnTo>
                  <a:lnTo>
                    <a:pt x="1083118" y="804297"/>
                  </a:lnTo>
                  <a:lnTo>
                    <a:pt x="1087048" y="808689"/>
                  </a:lnTo>
                  <a:lnTo>
                    <a:pt x="1086987" y="813629"/>
                  </a:lnTo>
                  <a:lnTo>
                    <a:pt x="1083600" y="816217"/>
                  </a:lnTo>
                  <a:lnTo>
                    <a:pt x="1081672" y="818828"/>
                  </a:lnTo>
                  <a:close/>
                </a:path>
                <a:path w="2330450" h="1436370" extrusionOk="0">
                  <a:moveTo>
                    <a:pt x="1168637" y="808615"/>
                  </a:moveTo>
                  <a:lnTo>
                    <a:pt x="1164577" y="804322"/>
                  </a:lnTo>
                  <a:lnTo>
                    <a:pt x="1164491" y="799369"/>
                  </a:lnTo>
                  <a:lnTo>
                    <a:pt x="1167803" y="796677"/>
                  </a:lnTo>
                  <a:lnTo>
                    <a:pt x="1169657" y="794016"/>
                  </a:lnTo>
                  <a:lnTo>
                    <a:pt x="1172704" y="794090"/>
                  </a:lnTo>
                  <a:lnTo>
                    <a:pt x="1174446" y="796825"/>
                  </a:lnTo>
                  <a:lnTo>
                    <a:pt x="1177876" y="799850"/>
                  </a:lnTo>
                  <a:lnTo>
                    <a:pt x="1177023" y="804753"/>
                  </a:lnTo>
                  <a:lnTo>
                    <a:pt x="1173155" y="808024"/>
                  </a:lnTo>
                  <a:lnTo>
                    <a:pt x="1168637" y="808615"/>
                  </a:lnTo>
                  <a:close/>
                </a:path>
                <a:path w="2330450" h="1436370" extrusionOk="0">
                  <a:moveTo>
                    <a:pt x="1509849" y="817664"/>
                  </a:moveTo>
                  <a:lnTo>
                    <a:pt x="1504924" y="816857"/>
                  </a:lnTo>
                  <a:lnTo>
                    <a:pt x="1501611" y="813014"/>
                  </a:lnTo>
                  <a:lnTo>
                    <a:pt x="1500993" y="808517"/>
                  </a:lnTo>
                  <a:lnTo>
                    <a:pt x="1505270" y="804445"/>
                  </a:lnTo>
                  <a:lnTo>
                    <a:pt x="1510238" y="804322"/>
                  </a:lnTo>
                  <a:lnTo>
                    <a:pt x="1512957" y="807605"/>
                  </a:lnTo>
                  <a:lnTo>
                    <a:pt x="1515645" y="809435"/>
                  </a:lnTo>
                  <a:lnTo>
                    <a:pt x="1515583" y="812478"/>
                  </a:lnTo>
                  <a:lnTo>
                    <a:pt x="1512858" y="814227"/>
                  </a:lnTo>
                  <a:lnTo>
                    <a:pt x="1509849" y="817664"/>
                  </a:lnTo>
                  <a:close/>
                </a:path>
                <a:path w="2330450" h="1436370" extrusionOk="0">
                  <a:moveTo>
                    <a:pt x="740381" y="808714"/>
                  </a:moveTo>
                  <a:lnTo>
                    <a:pt x="736092" y="804673"/>
                  </a:lnTo>
                  <a:lnTo>
                    <a:pt x="735734" y="799739"/>
                  </a:lnTo>
                  <a:lnTo>
                    <a:pt x="738891" y="796874"/>
                  </a:lnTo>
                  <a:lnTo>
                    <a:pt x="740597" y="794115"/>
                  </a:lnTo>
                  <a:lnTo>
                    <a:pt x="743650" y="794010"/>
                  </a:lnTo>
                  <a:lnTo>
                    <a:pt x="745534" y="796634"/>
                  </a:lnTo>
                  <a:lnTo>
                    <a:pt x="749125" y="799462"/>
                  </a:lnTo>
                  <a:lnTo>
                    <a:pt x="748562" y="804414"/>
                  </a:lnTo>
                  <a:lnTo>
                    <a:pt x="744873" y="807907"/>
                  </a:lnTo>
                  <a:lnTo>
                    <a:pt x="740381" y="808714"/>
                  </a:lnTo>
                  <a:close/>
                </a:path>
                <a:path w="2330450" h="1436370" extrusionOk="0">
                  <a:moveTo>
                    <a:pt x="222656" y="819001"/>
                  </a:moveTo>
                  <a:lnTo>
                    <a:pt x="219739" y="815890"/>
                  </a:lnTo>
                  <a:lnTo>
                    <a:pt x="216946" y="814227"/>
                  </a:lnTo>
                  <a:lnTo>
                    <a:pt x="216785" y="811203"/>
                  </a:lnTo>
                  <a:lnTo>
                    <a:pt x="219405" y="809281"/>
                  </a:lnTo>
                  <a:lnTo>
                    <a:pt x="222186" y="805665"/>
                  </a:lnTo>
                  <a:lnTo>
                    <a:pt x="227148" y="806145"/>
                  </a:lnTo>
                  <a:lnTo>
                    <a:pt x="230720" y="809767"/>
                  </a:lnTo>
                  <a:lnTo>
                    <a:pt x="231591" y="814239"/>
                  </a:lnTo>
                  <a:lnTo>
                    <a:pt x="227599" y="818570"/>
                  </a:lnTo>
                  <a:lnTo>
                    <a:pt x="222656" y="819001"/>
                  </a:lnTo>
                  <a:close/>
                </a:path>
                <a:path w="2330450" h="1436370" extrusionOk="0">
                  <a:moveTo>
                    <a:pt x="710533" y="819118"/>
                  </a:moveTo>
                  <a:lnTo>
                    <a:pt x="705602" y="818360"/>
                  </a:lnTo>
                  <a:lnTo>
                    <a:pt x="702246" y="814566"/>
                  </a:lnTo>
                  <a:lnTo>
                    <a:pt x="701585" y="810063"/>
                  </a:lnTo>
                  <a:lnTo>
                    <a:pt x="705818" y="805948"/>
                  </a:lnTo>
                  <a:lnTo>
                    <a:pt x="710774" y="805776"/>
                  </a:lnTo>
                  <a:lnTo>
                    <a:pt x="713530" y="809028"/>
                  </a:lnTo>
                  <a:lnTo>
                    <a:pt x="716237" y="810820"/>
                  </a:lnTo>
                  <a:lnTo>
                    <a:pt x="716218" y="813864"/>
                  </a:lnTo>
                  <a:lnTo>
                    <a:pt x="713506" y="815644"/>
                  </a:lnTo>
                  <a:lnTo>
                    <a:pt x="710533" y="819118"/>
                  </a:lnTo>
                  <a:close/>
                </a:path>
                <a:path w="2330450" h="1436370" extrusionOk="0">
                  <a:moveTo>
                    <a:pt x="261216" y="808739"/>
                  </a:moveTo>
                  <a:lnTo>
                    <a:pt x="256279" y="808030"/>
                  </a:lnTo>
                  <a:lnTo>
                    <a:pt x="252892" y="804260"/>
                  </a:lnTo>
                  <a:lnTo>
                    <a:pt x="252194" y="799764"/>
                  </a:lnTo>
                  <a:lnTo>
                    <a:pt x="256384" y="795618"/>
                  </a:lnTo>
                  <a:lnTo>
                    <a:pt x="261334" y="795396"/>
                  </a:lnTo>
                  <a:lnTo>
                    <a:pt x="264121" y="798624"/>
                  </a:lnTo>
                  <a:lnTo>
                    <a:pt x="266834" y="800398"/>
                  </a:lnTo>
                  <a:lnTo>
                    <a:pt x="266852" y="803441"/>
                  </a:lnTo>
                  <a:lnTo>
                    <a:pt x="264158" y="805246"/>
                  </a:lnTo>
                  <a:lnTo>
                    <a:pt x="261216" y="808739"/>
                  </a:lnTo>
                  <a:close/>
                </a:path>
                <a:path w="2330450" h="1436370" extrusionOk="0">
                  <a:moveTo>
                    <a:pt x="1112391" y="807180"/>
                  </a:moveTo>
                  <a:lnTo>
                    <a:pt x="1108257" y="802954"/>
                  </a:lnTo>
                  <a:lnTo>
                    <a:pt x="1108084" y="798008"/>
                  </a:lnTo>
                  <a:lnTo>
                    <a:pt x="1111346" y="795267"/>
                  </a:lnTo>
                  <a:lnTo>
                    <a:pt x="1113151" y="792569"/>
                  </a:lnTo>
                  <a:lnTo>
                    <a:pt x="1116204" y="792587"/>
                  </a:lnTo>
                  <a:lnTo>
                    <a:pt x="1117990" y="795291"/>
                  </a:lnTo>
                  <a:lnTo>
                    <a:pt x="1121475" y="798254"/>
                  </a:lnTo>
                  <a:lnTo>
                    <a:pt x="1120715" y="803176"/>
                  </a:lnTo>
                  <a:lnTo>
                    <a:pt x="1116902" y="806515"/>
                  </a:lnTo>
                  <a:lnTo>
                    <a:pt x="1112391" y="807180"/>
                  </a:lnTo>
                  <a:close/>
                </a:path>
                <a:path w="2330450" h="1436370" extrusionOk="0">
                  <a:moveTo>
                    <a:pt x="1138957" y="819180"/>
                  </a:moveTo>
                  <a:lnTo>
                    <a:pt x="1134050" y="818286"/>
                  </a:lnTo>
                  <a:lnTo>
                    <a:pt x="1130800" y="814399"/>
                  </a:lnTo>
                  <a:lnTo>
                    <a:pt x="1130250" y="809890"/>
                  </a:lnTo>
                  <a:lnTo>
                    <a:pt x="1134594" y="805880"/>
                  </a:lnTo>
                  <a:lnTo>
                    <a:pt x="1139562" y="805837"/>
                  </a:lnTo>
                  <a:lnTo>
                    <a:pt x="1142232" y="809164"/>
                  </a:lnTo>
                  <a:lnTo>
                    <a:pt x="1144889" y="811036"/>
                  </a:lnTo>
                  <a:lnTo>
                    <a:pt x="1144778" y="814067"/>
                  </a:lnTo>
                  <a:lnTo>
                    <a:pt x="1142022" y="815786"/>
                  </a:lnTo>
                  <a:lnTo>
                    <a:pt x="1138957" y="819180"/>
                  </a:lnTo>
                  <a:close/>
                </a:path>
                <a:path w="2330450" h="1436370" extrusionOk="0">
                  <a:moveTo>
                    <a:pt x="1487701" y="805806"/>
                  </a:moveTo>
                  <a:lnTo>
                    <a:pt x="1482770" y="805067"/>
                  </a:lnTo>
                  <a:lnTo>
                    <a:pt x="1479396" y="801285"/>
                  </a:lnTo>
                  <a:lnTo>
                    <a:pt x="1478716" y="796788"/>
                  </a:lnTo>
                  <a:lnTo>
                    <a:pt x="1482924" y="792655"/>
                  </a:lnTo>
                  <a:lnTo>
                    <a:pt x="1487880" y="792452"/>
                  </a:lnTo>
                  <a:lnTo>
                    <a:pt x="1490655" y="795692"/>
                  </a:lnTo>
                  <a:lnTo>
                    <a:pt x="1493362" y="797478"/>
                  </a:lnTo>
                  <a:lnTo>
                    <a:pt x="1493362" y="800521"/>
                  </a:lnTo>
                  <a:lnTo>
                    <a:pt x="1490655" y="802320"/>
                  </a:lnTo>
                  <a:lnTo>
                    <a:pt x="1487701" y="805806"/>
                  </a:lnTo>
                  <a:close/>
                </a:path>
                <a:path w="2330450" h="1436370" extrusionOk="0">
                  <a:moveTo>
                    <a:pt x="763307" y="821748"/>
                  </a:moveTo>
                  <a:lnTo>
                    <a:pt x="761447" y="819093"/>
                  </a:lnTo>
                  <a:lnTo>
                    <a:pt x="757893" y="816229"/>
                  </a:lnTo>
                  <a:lnTo>
                    <a:pt x="758518" y="811295"/>
                  </a:lnTo>
                  <a:lnTo>
                    <a:pt x="762244" y="807839"/>
                  </a:lnTo>
                  <a:lnTo>
                    <a:pt x="766743" y="807075"/>
                  </a:lnTo>
                  <a:lnTo>
                    <a:pt x="770976" y="811172"/>
                  </a:lnTo>
                  <a:lnTo>
                    <a:pt x="771285" y="816106"/>
                  </a:lnTo>
                  <a:lnTo>
                    <a:pt x="768090" y="818933"/>
                  </a:lnTo>
                  <a:lnTo>
                    <a:pt x="766359" y="821674"/>
                  </a:lnTo>
                  <a:lnTo>
                    <a:pt x="763307" y="821748"/>
                  </a:lnTo>
                  <a:close/>
                </a:path>
                <a:path w="2330450" h="1436370" extrusionOk="0">
                  <a:moveTo>
                    <a:pt x="1060841" y="805702"/>
                  </a:moveTo>
                  <a:lnTo>
                    <a:pt x="1055879" y="805166"/>
                  </a:lnTo>
                  <a:lnTo>
                    <a:pt x="1052356" y="801513"/>
                  </a:lnTo>
                  <a:lnTo>
                    <a:pt x="1051522" y="797035"/>
                  </a:lnTo>
                  <a:lnTo>
                    <a:pt x="1055551" y="792735"/>
                  </a:lnTo>
                  <a:lnTo>
                    <a:pt x="1060495" y="792353"/>
                  </a:lnTo>
                  <a:lnTo>
                    <a:pt x="1063387" y="795495"/>
                  </a:lnTo>
                  <a:lnTo>
                    <a:pt x="1066168" y="797176"/>
                  </a:lnTo>
                  <a:lnTo>
                    <a:pt x="1066291" y="800213"/>
                  </a:lnTo>
                  <a:lnTo>
                    <a:pt x="1063659" y="802110"/>
                  </a:lnTo>
                  <a:lnTo>
                    <a:pt x="1060841" y="805702"/>
                  </a:lnTo>
                  <a:close/>
                </a:path>
                <a:path w="2330450" h="1436370" extrusionOk="0">
                  <a:moveTo>
                    <a:pt x="869144" y="789581"/>
                  </a:moveTo>
                  <a:lnTo>
                    <a:pt x="864225" y="788768"/>
                  </a:lnTo>
                  <a:lnTo>
                    <a:pt x="860913" y="784930"/>
                  </a:lnTo>
                  <a:lnTo>
                    <a:pt x="860295" y="780434"/>
                  </a:lnTo>
                  <a:lnTo>
                    <a:pt x="864578" y="776356"/>
                  </a:lnTo>
                  <a:lnTo>
                    <a:pt x="869540" y="776239"/>
                  </a:lnTo>
                  <a:lnTo>
                    <a:pt x="872259" y="779516"/>
                  </a:lnTo>
                  <a:lnTo>
                    <a:pt x="874947" y="781345"/>
                  </a:lnTo>
                  <a:lnTo>
                    <a:pt x="874885" y="784395"/>
                  </a:lnTo>
                  <a:lnTo>
                    <a:pt x="872160" y="786144"/>
                  </a:lnTo>
                  <a:lnTo>
                    <a:pt x="869144" y="789581"/>
                  </a:lnTo>
                  <a:close/>
                </a:path>
                <a:path w="2330450" h="1436370" extrusionOk="0">
                  <a:moveTo>
                    <a:pt x="384666" y="790727"/>
                  </a:moveTo>
                  <a:lnTo>
                    <a:pt x="381625" y="790591"/>
                  </a:lnTo>
                  <a:lnTo>
                    <a:pt x="379938" y="787819"/>
                  </a:lnTo>
                  <a:lnTo>
                    <a:pt x="376577" y="784721"/>
                  </a:lnTo>
                  <a:lnTo>
                    <a:pt x="377522" y="779836"/>
                  </a:lnTo>
                  <a:lnTo>
                    <a:pt x="381483" y="776658"/>
                  </a:lnTo>
                  <a:lnTo>
                    <a:pt x="386019" y="776183"/>
                  </a:lnTo>
                  <a:lnTo>
                    <a:pt x="389974" y="780557"/>
                  </a:lnTo>
                  <a:lnTo>
                    <a:pt x="389943" y="785491"/>
                  </a:lnTo>
                  <a:lnTo>
                    <a:pt x="386581" y="788109"/>
                  </a:lnTo>
                  <a:lnTo>
                    <a:pt x="384666" y="790727"/>
                  </a:lnTo>
                  <a:close/>
                </a:path>
                <a:path w="2330450" h="1436370" extrusionOk="0">
                  <a:moveTo>
                    <a:pt x="418122" y="833982"/>
                  </a:moveTo>
                  <a:lnTo>
                    <a:pt x="413221" y="833058"/>
                  </a:lnTo>
                  <a:lnTo>
                    <a:pt x="410008" y="829128"/>
                  </a:lnTo>
                  <a:lnTo>
                    <a:pt x="409508" y="824613"/>
                  </a:lnTo>
                  <a:lnTo>
                    <a:pt x="413877" y="820646"/>
                  </a:lnTo>
                  <a:lnTo>
                    <a:pt x="418839" y="820646"/>
                  </a:lnTo>
                  <a:lnTo>
                    <a:pt x="421477" y="823990"/>
                  </a:lnTo>
                  <a:lnTo>
                    <a:pt x="424110" y="825882"/>
                  </a:lnTo>
                  <a:lnTo>
                    <a:pt x="423986" y="828925"/>
                  </a:lnTo>
                  <a:lnTo>
                    <a:pt x="421212" y="830613"/>
                  </a:lnTo>
                  <a:lnTo>
                    <a:pt x="418122" y="833982"/>
                  </a:lnTo>
                  <a:close/>
                </a:path>
                <a:path w="2330450" h="1436370" extrusionOk="0">
                  <a:moveTo>
                    <a:pt x="844426" y="835078"/>
                  </a:moveTo>
                  <a:lnTo>
                    <a:pt x="841385" y="834937"/>
                  </a:lnTo>
                  <a:lnTo>
                    <a:pt x="839698" y="832165"/>
                  </a:lnTo>
                  <a:lnTo>
                    <a:pt x="836337" y="829066"/>
                  </a:lnTo>
                  <a:lnTo>
                    <a:pt x="837282" y="824181"/>
                  </a:lnTo>
                  <a:lnTo>
                    <a:pt x="841243" y="821003"/>
                  </a:lnTo>
                  <a:lnTo>
                    <a:pt x="845779" y="820535"/>
                  </a:lnTo>
                  <a:lnTo>
                    <a:pt x="849734" y="824908"/>
                  </a:lnTo>
                  <a:lnTo>
                    <a:pt x="849703" y="829842"/>
                  </a:lnTo>
                  <a:lnTo>
                    <a:pt x="846342" y="832454"/>
                  </a:lnTo>
                  <a:lnTo>
                    <a:pt x="844426" y="835078"/>
                  </a:lnTo>
                  <a:close/>
                </a:path>
                <a:path w="2330450" h="1436370" extrusionOk="0">
                  <a:moveTo>
                    <a:pt x="811798" y="789248"/>
                  </a:moveTo>
                  <a:lnTo>
                    <a:pt x="808757" y="789113"/>
                  </a:lnTo>
                  <a:lnTo>
                    <a:pt x="807070" y="786341"/>
                  </a:lnTo>
                  <a:lnTo>
                    <a:pt x="803702" y="783242"/>
                  </a:lnTo>
                  <a:lnTo>
                    <a:pt x="804654" y="778358"/>
                  </a:lnTo>
                  <a:lnTo>
                    <a:pt x="808615" y="775179"/>
                  </a:lnTo>
                  <a:lnTo>
                    <a:pt x="813151" y="774705"/>
                  </a:lnTo>
                  <a:lnTo>
                    <a:pt x="817106" y="779078"/>
                  </a:lnTo>
                  <a:lnTo>
                    <a:pt x="817075" y="784019"/>
                  </a:lnTo>
                  <a:lnTo>
                    <a:pt x="813707" y="786630"/>
                  </a:lnTo>
                  <a:lnTo>
                    <a:pt x="811798" y="789248"/>
                  </a:lnTo>
                  <a:close/>
                </a:path>
                <a:path w="2330450" h="1436370" extrusionOk="0">
                  <a:moveTo>
                    <a:pt x="1185186" y="786569"/>
                  </a:moveTo>
                  <a:lnTo>
                    <a:pt x="1180249" y="785854"/>
                  </a:lnTo>
                  <a:lnTo>
                    <a:pt x="1176856" y="782084"/>
                  </a:lnTo>
                  <a:lnTo>
                    <a:pt x="1176164" y="777594"/>
                  </a:lnTo>
                  <a:lnTo>
                    <a:pt x="1180354" y="773442"/>
                  </a:lnTo>
                  <a:lnTo>
                    <a:pt x="1185310" y="773226"/>
                  </a:lnTo>
                  <a:lnTo>
                    <a:pt x="1188097" y="776454"/>
                  </a:lnTo>
                  <a:lnTo>
                    <a:pt x="1190816" y="778228"/>
                  </a:lnTo>
                  <a:lnTo>
                    <a:pt x="1190822" y="781265"/>
                  </a:lnTo>
                  <a:lnTo>
                    <a:pt x="1188122" y="783070"/>
                  </a:lnTo>
                  <a:lnTo>
                    <a:pt x="1185186" y="786569"/>
                  </a:lnTo>
                  <a:close/>
                </a:path>
                <a:path w="2330450" h="1436370" extrusionOk="0">
                  <a:moveTo>
                    <a:pt x="756429" y="786618"/>
                  </a:moveTo>
                  <a:lnTo>
                    <a:pt x="751510" y="785811"/>
                  </a:lnTo>
                  <a:lnTo>
                    <a:pt x="748198" y="781967"/>
                  </a:lnTo>
                  <a:lnTo>
                    <a:pt x="747580" y="777471"/>
                  </a:lnTo>
                  <a:lnTo>
                    <a:pt x="751862" y="773399"/>
                  </a:lnTo>
                  <a:lnTo>
                    <a:pt x="756824" y="773276"/>
                  </a:lnTo>
                  <a:lnTo>
                    <a:pt x="759543" y="776559"/>
                  </a:lnTo>
                  <a:lnTo>
                    <a:pt x="762231" y="778388"/>
                  </a:lnTo>
                  <a:lnTo>
                    <a:pt x="762176" y="781431"/>
                  </a:lnTo>
                  <a:lnTo>
                    <a:pt x="759444" y="783181"/>
                  </a:lnTo>
                  <a:lnTo>
                    <a:pt x="756429" y="786618"/>
                  </a:lnTo>
                  <a:close/>
                </a:path>
                <a:path w="2330450" h="1436370" extrusionOk="0">
                  <a:moveTo>
                    <a:pt x="1129063" y="785011"/>
                  </a:moveTo>
                  <a:lnTo>
                    <a:pt x="1124101" y="784474"/>
                  </a:lnTo>
                  <a:lnTo>
                    <a:pt x="1120579" y="780816"/>
                  </a:lnTo>
                  <a:lnTo>
                    <a:pt x="1119745" y="776343"/>
                  </a:lnTo>
                  <a:lnTo>
                    <a:pt x="1123774" y="772044"/>
                  </a:lnTo>
                  <a:lnTo>
                    <a:pt x="1128717" y="771662"/>
                  </a:lnTo>
                  <a:lnTo>
                    <a:pt x="1131609" y="774803"/>
                  </a:lnTo>
                  <a:lnTo>
                    <a:pt x="1134390" y="776485"/>
                  </a:lnTo>
                  <a:lnTo>
                    <a:pt x="1134514" y="779516"/>
                  </a:lnTo>
                  <a:lnTo>
                    <a:pt x="1131881" y="781413"/>
                  </a:lnTo>
                  <a:lnTo>
                    <a:pt x="1129063" y="785011"/>
                  </a:lnTo>
                  <a:close/>
                </a:path>
                <a:path w="2330450" h="1436370" extrusionOk="0">
                  <a:moveTo>
                    <a:pt x="471099" y="838460"/>
                  </a:moveTo>
                  <a:lnTo>
                    <a:pt x="467861" y="833896"/>
                  </a:lnTo>
                  <a:lnTo>
                    <a:pt x="464475" y="831198"/>
                  </a:lnTo>
                  <a:lnTo>
                    <a:pt x="464561" y="826233"/>
                  </a:lnTo>
                  <a:lnTo>
                    <a:pt x="468436" y="823978"/>
                  </a:lnTo>
                  <a:lnTo>
                    <a:pt x="470624" y="821693"/>
                  </a:lnTo>
                  <a:lnTo>
                    <a:pt x="473040" y="824015"/>
                  </a:lnTo>
                  <a:lnTo>
                    <a:pt x="476791" y="826036"/>
                  </a:lnTo>
                  <a:lnTo>
                    <a:pt x="477885" y="830816"/>
                  </a:lnTo>
                  <a:lnTo>
                    <a:pt x="474331" y="833779"/>
                  </a:lnTo>
                  <a:lnTo>
                    <a:pt x="471099" y="838460"/>
                  </a:lnTo>
                  <a:close/>
                </a:path>
                <a:path w="2330450" h="1436370" extrusionOk="0">
                  <a:moveTo>
                    <a:pt x="212354" y="785047"/>
                  </a:moveTo>
                  <a:lnTo>
                    <a:pt x="208091" y="780976"/>
                  </a:lnTo>
                  <a:lnTo>
                    <a:pt x="207763" y="776048"/>
                  </a:lnTo>
                  <a:lnTo>
                    <a:pt x="210939" y="773196"/>
                  </a:lnTo>
                  <a:lnTo>
                    <a:pt x="212657" y="770448"/>
                  </a:lnTo>
                  <a:lnTo>
                    <a:pt x="215710" y="770356"/>
                  </a:lnTo>
                  <a:lnTo>
                    <a:pt x="217582" y="772998"/>
                  </a:lnTo>
                  <a:lnTo>
                    <a:pt x="221148" y="775844"/>
                  </a:lnTo>
                  <a:lnTo>
                    <a:pt x="220561" y="780785"/>
                  </a:lnTo>
                  <a:lnTo>
                    <a:pt x="216847" y="784259"/>
                  </a:lnTo>
                  <a:lnTo>
                    <a:pt x="212354" y="785047"/>
                  </a:lnTo>
                  <a:close/>
                </a:path>
                <a:path w="2330450" h="1436370" extrusionOk="0">
                  <a:moveTo>
                    <a:pt x="898262" y="836532"/>
                  </a:moveTo>
                  <a:lnTo>
                    <a:pt x="896402" y="833877"/>
                  </a:lnTo>
                  <a:lnTo>
                    <a:pt x="892849" y="831007"/>
                  </a:lnTo>
                  <a:lnTo>
                    <a:pt x="893473" y="826073"/>
                  </a:lnTo>
                  <a:lnTo>
                    <a:pt x="897200" y="822623"/>
                  </a:lnTo>
                  <a:lnTo>
                    <a:pt x="901698" y="821859"/>
                  </a:lnTo>
                  <a:lnTo>
                    <a:pt x="905937" y="825949"/>
                  </a:lnTo>
                  <a:lnTo>
                    <a:pt x="906240" y="830890"/>
                  </a:lnTo>
                  <a:lnTo>
                    <a:pt x="903045" y="833717"/>
                  </a:lnTo>
                  <a:lnTo>
                    <a:pt x="901315" y="836452"/>
                  </a:lnTo>
                  <a:lnTo>
                    <a:pt x="898262" y="836532"/>
                  </a:lnTo>
                  <a:close/>
                </a:path>
                <a:path w="2330450" h="1436370" extrusionOk="0">
                  <a:moveTo>
                    <a:pt x="1495030" y="783520"/>
                  </a:moveTo>
                  <a:lnTo>
                    <a:pt x="1490902" y="779306"/>
                  </a:lnTo>
                  <a:lnTo>
                    <a:pt x="1490723" y="774360"/>
                  </a:lnTo>
                  <a:lnTo>
                    <a:pt x="1493986" y="771619"/>
                  </a:lnTo>
                  <a:lnTo>
                    <a:pt x="1495784" y="768921"/>
                  </a:lnTo>
                  <a:lnTo>
                    <a:pt x="1498843" y="768933"/>
                  </a:lnTo>
                  <a:lnTo>
                    <a:pt x="1500629" y="771637"/>
                  </a:lnTo>
                  <a:lnTo>
                    <a:pt x="1504114" y="774594"/>
                  </a:lnTo>
                  <a:lnTo>
                    <a:pt x="1503354" y="779522"/>
                  </a:lnTo>
                  <a:lnTo>
                    <a:pt x="1499541" y="782861"/>
                  </a:lnTo>
                  <a:lnTo>
                    <a:pt x="1495030" y="783520"/>
                  </a:lnTo>
                  <a:close/>
                </a:path>
                <a:path w="2330450" h="1436370" extrusionOk="0">
                  <a:moveTo>
                    <a:pt x="958056" y="836908"/>
                  </a:moveTo>
                  <a:lnTo>
                    <a:pt x="953143" y="836039"/>
                  </a:lnTo>
                  <a:lnTo>
                    <a:pt x="949874" y="832165"/>
                  </a:lnTo>
                  <a:lnTo>
                    <a:pt x="949300" y="827662"/>
                  </a:lnTo>
                  <a:lnTo>
                    <a:pt x="953625" y="823639"/>
                  </a:lnTo>
                  <a:lnTo>
                    <a:pt x="958594" y="823559"/>
                  </a:lnTo>
                  <a:lnTo>
                    <a:pt x="961276" y="826873"/>
                  </a:lnTo>
                  <a:lnTo>
                    <a:pt x="963939" y="828734"/>
                  </a:lnTo>
                  <a:lnTo>
                    <a:pt x="963859" y="831777"/>
                  </a:lnTo>
                  <a:lnTo>
                    <a:pt x="961103" y="833508"/>
                  </a:lnTo>
                  <a:lnTo>
                    <a:pt x="958056" y="836908"/>
                  </a:lnTo>
                  <a:close/>
                </a:path>
                <a:path w="2330450" h="1436370" extrusionOk="0">
                  <a:moveTo>
                    <a:pt x="1068176" y="783593"/>
                  </a:moveTo>
                  <a:lnTo>
                    <a:pt x="1063863" y="779571"/>
                  </a:lnTo>
                  <a:lnTo>
                    <a:pt x="1063479" y="774643"/>
                  </a:lnTo>
                  <a:lnTo>
                    <a:pt x="1066631" y="771760"/>
                  </a:lnTo>
                  <a:lnTo>
                    <a:pt x="1068318" y="768988"/>
                  </a:lnTo>
                  <a:lnTo>
                    <a:pt x="1071365" y="768871"/>
                  </a:lnTo>
                  <a:lnTo>
                    <a:pt x="1073262" y="771496"/>
                  </a:lnTo>
                  <a:lnTo>
                    <a:pt x="1076871" y="774304"/>
                  </a:lnTo>
                  <a:lnTo>
                    <a:pt x="1076333" y="779245"/>
                  </a:lnTo>
                  <a:lnTo>
                    <a:pt x="1072662" y="782762"/>
                  </a:lnTo>
                  <a:lnTo>
                    <a:pt x="1068176" y="783593"/>
                  </a:lnTo>
                  <a:close/>
                </a:path>
                <a:path w="2330450" h="1436370" extrusionOk="0">
                  <a:moveTo>
                    <a:pt x="1011503" y="782029"/>
                  </a:moveTo>
                  <a:lnTo>
                    <a:pt x="1007406" y="777785"/>
                  </a:lnTo>
                  <a:lnTo>
                    <a:pt x="1007252" y="772838"/>
                  </a:lnTo>
                  <a:lnTo>
                    <a:pt x="1010533" y="770116"/>
                  </a:lnTo>
                  <a:lnTo>
                    <a:pt x="1012350" y="767436"/>
                  </a:lnTo>
                  <a:lnTo>
                    <a:pt x="1015409" y="767461"/>
                  </a:lnTo>
                  <a:lnTo>
                    <a:pt x="1017176" y="770177"/>
                  </a:lnTo>
                  <a:lnTo>
                    <a:pt x="1020643" y="773159"/>
                  </a:lnTo>
                  <a:lnTo>
                    <a:pt x="1019852" y="778068"/>
                  </a:lnTo>
                  <a:lnTo>
                    <a:pt x="1016014" y="781388"/>
                  </a:lnTo>
                  <a:lnTo>
                    <a:pt x="1011503" y="782029"/>
                  </a:lnTo>
                  <a:close/>
                </a:path>
                <a:path w="2330450" h="1436370" extrusionOk="0">
                  <a:moveTo>
                    <a:pt x="1010830" y="839458"/>
                  </a:moveTo>
                  <a:lnTo>
                    <a:pt x="1009019" y="836766"/>
                  </a:lnTo>
                  <a:lnTo>
                    <a:pt x="1005515" y="833834"/>
                  </a:lnTo>
                  <a:lnTo>
                    <a:pt x="1006232" y="828912"/>
                  </a:lnTo>
                  <a:lnTo>
                    <a:pt x="1010014" y="825537"/>
                  </a:lnTo>
                  <a:lnTo>
                    <a:pt x="1014525" y="824841"/>
                  </a:lnTo>
                  <a:lnTo>
                    <a:pt x="1018690" y="829023"/>
                  </a:lnTo>
                  <a:lnTo>
                    <a:pt x="1018906" y="833957"/>
                  </a:lnTo>
                  <a:lnTo>
                    <a:pt x="1015648" y="836766"/>
                  </a:lnTo>
                  <a:lnTo>
                    <a:pt x="1013888" y="839446"/>
                  </a:lnTo>
                  <a:lnTo>
                    <a:pt x="1010830" y="839458"/>
                  </a:lnTo>
                  <a:close/>
                </a:path>
                <a:path w="2330450" h="1436370" extrusionOk="0">
                  <a:moveTo>
                    <a:pt x="1070963" y="839803"/>
                  </a:moveTo>
                  <a:lnTo>
                    <a:pt x="1066026" y="839070"/>
                  </a:lnTo>
                  <a:lnTo>
                    <a:pt x="1062651" y="835288"/>
                  </a:lnTo>
                  <a:lnTo>
                    <a:pt x="1061972" y="830791"/>
                  </a:lnTo>
                  <a:lnTo>
                    <a:pt x="1066180" y="826658"/>
                  </a:lnTo>
                  <a:lnTo>
                    <a:pt x="1071130" y="826454"/>
                  </a:lnTo>
                  <a:lnTo>
                    <a:pt x="1073904" y="829695"/>
                  </a:lnTo>
                  <a:lnTo>
                    <a:pt x="1076611" y="831475"/>
                  </a:lnTo>
                  <a:lnTo>
                    <a:pt x="1076617" y="834524"/>
                  </a:lnTo>
                  <a:lnTo>
                    <a:pt x="1073917" y="836317"/>
                  </a:lnTo>
                  <a:lnTo>
                    <a:pt x="1070963" y="839803"/>
                  </a:lnTo>
                  <a:close/>
                </a:path>
                <a:path w="2330450" h="1436370" extrusionOk="0">
                  <a:moveTo>
                    <a:pt x="1497854" y="839877"/>
                  </a:moveTo>
                  <a:lnTo>
                    <a:pt x="1492948" y="838978"/>
                  </a:lnTo>
                  <a:lnTo>
                    <a:pt x="1489716" y="835072"/>
                  </a:lnTo>
                  <a:lnTo>
                    <a:pt x="1489184" y="830557"/>
                  </a:lnTo>
                  <a:lnTo>
                    <a:pt x="1493535" y="826572"/>
                  </a:lnTo>
                  <a:lnTo>
                    <a:pt x="1498503" y="826547"/>
                  </a:lnTo>
                  <a:lnTo>
                    <a:pt x="1501154" y="829879"/>
                  </a:lnTo>
                  <a:lnTo>
                    <a:pt x="1503811" y="831758"/>
                  </a:lnTo>
                  <a:lnTo>
                    <a:pt x="1503688" y="834783"/>
                  </a:lnTo>
                  <a:lnTo>
                    <a:pt x="1500926" y="836489"/>
                  </a:lnTo>
                  <a:lnTo>
                    <a:pt x="1497854" y="839877"/>
                  </a:lnTo>
                  <a:close/>
                </a:path>
                <a:path w="2330450" h="1436370" extrusionOk="0">
                  <a:moveTo>
                    <a:pt x="959953" y="780581"/>
                  </a:moveTo>
                  <a:lnTo>
                    <a:pt x="954997" y="780021"/>
                  </a:lnTo>
                  <a:lnTo>
                    <a:pt x="951493" y="776350"/>
                  </a:lnTo>
                  <a:lnTo>
                    <a:pt x="950678" y="771871"/>
                  </a:lnTo>
                  <a:lnTo>
                    <a:pt x="954731" y="767590"/>
                  </a:lnTo>
                  <a:lnTo>
                    <a:pt x="959675" y="767239"/>
                  </a:lnTo>
                  <a:lnTo>
                    <a:pt x="962555" y="770393"/>
                  </a:lnTo>
                  <a:lnTo>
                    <a:pt x="965323" y="772087"/>
                  </a:lnTo>
                  <a:lnTo>
                    <a:pt x="965434" y="775124"/>
                  </a:lnTo>
                  <a:lnTo>
                    <a:pt x="962790" y="777009"/>
                  </a:lnTo>
                  <a:lnTo>
                    <a:pt x="959953" y="780581"/>
                  </a:lnTo>
                  <a:close/>
                </a:path>
                <a:path w="2330450" h="1436370" extrusionOk="0">
                  <a:moveTo>
                    <a:pt x="1475694" y="828031"/>
                  </a:moveTo>
                  <a:lnTo>
                    <a:pt x="1470775" y="827181"/>
                  </a:lnTo>
                  <a:lnTo>
                    <a:pt x="1467494" y="823325"/>
                  </a:lnTo>
                  <a:lnTo>
                    <a:pt x="1466894" y="818822"/>
                  </a:lnTo>
                  <a:lnTo>
                    <a:pt x="1471202" y="814781"/>
                  </a:lnTo>
                  <a:lnTo>
                    <a:pt x="1476170" y="814683"/>
                  </a:lnTo>
                  <a:lnTo>
                    <a:pt x="1478864" y="817985"/>
                  </a:lnTo>
                  <a:lnTo>
                    <a:pt x="1481534" y="819833"/>
                  </a:lnTo>
                  <a:lnTo>
                    <a:pt x="1481466" y="822876"/>
                  </a:lnTo>
                  <a:lnTo>
                    <a:pt x="1478728" y="824613"/>
                  </a:lnTo>
                  <a:lnTo>
                    <a:pt x="1475694" y="828031"/>
                  </a:lnTo>
                  <a:close/>
                </a:path>
                <a:path w="2330450" h="1436370" extrusionOk="0">
                  <a:moveTo>
                    <a:pt x="1517209" y="795322"/>
                  </a:moveTo>
                  <a:lnTo>
                    <a:pt x="1513124" y="791059"/>
                  </a:lnTo>
                  <a:lnTo>
                    <a:pt x="1512994" y="786113"/>
                  </a:lnTo>
                  <a:lnTo>
                    <a:pt x="1516288" y="783403"/>
                  </a:lnTo>
                  <a:lnTo>
                    <a:pt x="1518117" y="780729"/>
                  </a:lnTo>
                  <a:lnTo>
                    <a:pt x="1521182" y="780779"/>
                  </a:lnTo>
                  <a:lnTo>
                    <a:pt x="1522937" y="783495"/>
                  </a:lnTo>
                  <a:lnTo>
                    <a:pt x="1526385" y="786495"/>
                  </a:lnTo>
                  <a:lnTo>
                    <a:pt x="1525576" y="791405"/>
                  </a:lnTo>
                  <a:lnTo>
                    <a:pt x="1521720" y="794706"/>
                  </a:lnTo>
                  <a:lnTo>
                    <a:pt x="1517209" y="795322"/>
                  </a:lnTo>
                  <a:close/>
                </a:path>
                <a:path w="2330450" h="1436370" extrusionOk="0">
                  <a:moveTo>
                    <a:pt x="1104790" y="829541"/>
                  </a:moveTo>
                  <a:lnTo>
                    <a:pt x="1099890" y="828623"/>
                  </a:lnTo>
                  <a:lnTo>
                    <a:pt x="1096682" y="824693"/>
                  </a:lnTo>
                  <a:lnTo>
                    <a:pt x="1096182" y="820171"/>
                  </a:lnTo>
                  <a:lnTo>
                    <a:pt x="1100551" y="816211"/>
                  </a:lnTo>
                  <a:lnTo>
                    <a:pt x="1105512" y="816211"/>
                  </a:lnTo>
                  <a:lnTo>
                    <a:pt x="1108146" y="819555"/>
                  </a:lnTo>
                  <a:lnTo>
                    <a:pt x="1110784" y="821446"/>
                  </a:lnTo>
                  <a:lnTo>
                    <a:pt x="1110661" y="824483"/>
                  </a:lnTo>
                  <a:lnTo>
                    <a:pt x="1107886" y="826171"/>
                  </a:lnTo>
                  <a:lnTo>
                    <a:pt x="1104790" y="829541"/>
                  </a:lnTo>
                  <a:close/>
                </a:path>
                <a:path w="2330450" h="1436370" extrusionOk="0">
                  <a:moveTo>
                    <a:pt x="245526" y="832060"/>
                  </a:moveTo>
                  <a:lnTo>
                    <a:pt x="243721" y="829356"/>
                  </a:lnTo>
                  <a:lnTo>
                    <a:pt x="240230" y="826418"/>
                  </a:lnTo>
                  <a:lnTo>
                    <a:pt x="240966" y="821496"/>
                  </a:lnTo>
                  <a:lnTo>
                    <a:pt x="244766" y="818139"/>
                  </a:lnTo>
                  <a:lnTo>
                    <a:pt x="249271" y="817461"/>
                  </a:lnTo>
                  <a:lnTo>
                    <a:pt x="253418" y="821650"/>
                  </a:lnTo>
                  <a:lnTo>
                    <a:pt x="253628" y="826590"/>
                  </a:lnTo>
                  <a:lnTo>
                    <a:pt x="250373" y="829362"/>
                  </a:lnTo>
                  <a:lnTo>
                    <a:pt x="248585" y="832054"/>
                  </a:lnTo>
                  <a:lnTo>
                    <a:pt x="245526" y="832060"/>
                  </a:lnTo>
                  <a:close/>
                </a:path>
                <a:path w="2330450" h="1436370" extrusionOk="0">
                  <a:moveTo>
                    <a:pt x="732959" y="830877"/>
                  </a:moveTo>
                  <a:lnTo>
                    <a:pt x="728009" y="830255"/>
                  </a:lnTo>
                  <a:lnTo>
                    <a:pt x="724548" y="826541"/>
                  </a:lnTo>
                  <a:lnTo>
                    <a:pt x="723782" y="822056"/>
                  </a:lnTo>
                  <a:lnTo>
                    <a:pt x="727898" y="817831"/>
                  </a:lnTo>
                  <a:lnTo>
                    <a:pt x="732841" y="817529"/>
                  </a:lnTo>
                  <a:lnTo>
                    <a:pt x="735684" y="820713"/>
                  </a:lnTo>
                  <a:lnTo>
                    <a:pt x="738428" y="822438"/>
                  </a:lnTo>
                  <a:lnTo>
                    <a:pt x="738502" y="825487"/>
                  </a:lnTo>
                  <a:lnTo>
                    <a:pt x="735839" y="827335"/>
                  </a:lnTo>
                  <a:lnTo>
                    <a:pt x="732959" y="830877"/>
                  </a:lnTo>
                  <a:close/>
                </a:path>
                <a:path w="2330450" h="1436370" extrusionOk="0">
                  <a:moveTo>
                    <a:pt x="1156742" y="830785"/>
                  </a:moveTo>
                  <a:lnTo>
                    <a:pt x="1152706" y="826473"/>
                  </a:lnTo>
                  <a:lnTo>
                    <a:pt x="1152632" y="821527"/>
                  </a:lnTo>
                  <a:lnTo>
                    <a:pt x="1155957" y="818853"/>
                  </a:lnTo>
                  <a:lnTo>
                    <a:pt x="1157817" y="816198"/>
                  </a:lnTo>
                  <a:lnTo>
                    <a:pt x="1160870" y="816278"/>
                  </a:lnTo>
                  <a:lnTo>
                    <a:pt x="1162606" y="819013"/>
                  </a:lnTo>
                  <a:lnTo>
                    <a:pt x="1166023" y="822056"/>
                  </a:lnTo>
                  <a:lnTo>
                    <a:pt x="1165146" y="826953"/>
                  </a:lnTo>
                  <a:lnTo>
                    <a:pt x="1161265" y="830212"/>
                  </a:lnTo>
                  <a:lnTo>
                    <a:pt x="1156742" y="830785"/>
                  </a:lnTo>
                  <a:close/>
                </a:path>
                <a:path w="2330450" h="1436370" extrusionOk="0">
                  <a:moveTo>
                    <a:pt x="1090460" y="795433"/>
                  </a:moveTo>
                  <a:lnTo>
                    <a:pt x="1086134" y="791441"/>
                  </a:lnTo>
                  <a:lnTo>
                    <a:pt x="1085714" y="786513"/>
                  </a:lnTo>
                  <a:lnTo>
                    <a:pt x="1088847" y="783612"/>
                  </a:lnTo>
                  <a:lnTo>
                    <a:pt x="1090521" y="780834"/>
                  </a:lnTo>
                  <a:lnTo>
                    <a:pt x="1093568" y="780686"/>
                  </a:lnTo>
                  <a:lnTo>
                    <a:pt x="1095490" y="783304"/>
                  </a:lnTo>
                  <a:lnTo>
                    <a:pt x="1099105" y="786088"/>
                  </a:lnTo>
                  <a:lnTo>
                    <a:pt x="1098598" y="791035"/>
                  </a:lnTo>
                  <a:lnTo>
                    <a:pt x="1094946" y="794577"/>
                  </a:lnTo>
                  <a:lnTo>
                    <a:pt x="1090460" y="795433"/>
                  </a:lnTo>
                  <a:close/>
                </a:path>
                <a:path w="2330450" h="1436370" extrusionOk="0">
                  <a:moveTo>
                    <a:pt x="1038434" y="793936"/>
                  </a:moveTo>
                  <a:lnTo>
                    <a:pt x="1033484" y="793277"/>
                  </a:lnTo>
                  <a:lnTo>
                    <a:pt x="1030054" y="789544"/>
                  </a:lnTo>
                  <a:lnTo>
                    <a:pt x="1029313" y="785053"/>
                  </a:lnTo>
                  <a:lnTo>
                    <a:pt x="1033447" y="780859"/>
                  </a:lnTo>
                  <a:lnTo>
                    <a:pt x="1038403" y="780581"/>
                  </a:lnTo>
                  <a:lnTo>
                    <a:pt x="1041227" y="783785"/>
                  </a:lnTo>
                  <a:lnTo>
                    <a:pt x="1043964" y="785528"/>
                  </a:lnTo>
                  <a:lnTo>
                    <a:pt x="1044008" y="788577"/>
                  </a:lnTo>
                  <a:lnTo>
                    <a:pt x="1041332" y="790407"/>
                  </a:lnTo>
                  <a:lnTo>
                    <a:pt x="1038434" y="793936"/>
                  </a:lnTo>
                  <a:close/>
                </a:path>
                <a:path w="2330450" h="1436370" extrusionOk="0">
                  <a:moveTo>
                    <a:pt x="440789" y="790961"/>
                  </a:moveTo>
                  <a:lnTo>
                    <a:pt x="435839" y="790333"/>
                  </a:lnTo>
                  <a:lnTo>
                    <a:pt x="432378" y="786624"/>
                  </a:lnTo>
                  <a:lnTo>
                    <a:pt x="431612" y="782140"/>
                  </a:lnTo>
                  <a:lnTo>
                    <a:pt x="435721" y="777914"/>
                  </a:lnTo>
                  <a:lnTo>
                    <a:pt x="440671" y="777606"/>
                  </a:lnTo>
                  <a:lnTo>
                    <a:pt x="443508" y="780791"/>
                  </a:lnTo>
                  <a:lnTo>
                    <a:pt x="446257" y="782522"/>
                  </a:lnTo>
                  <a:lnTo>
                    <a:pt x="446332" y="785565"/>
                  </a:lnTo>
                  <a:lnTo>
                    <a:pt x="443668" y="787419"/>
                  </a:lnTo>
                  <a:lnTo>
                    <a:pt x="440789" y="790961"/>
                  </a:lnTo>
                  <a:close/>
                </a:path>
                <a:path w="2330450" h="1436370" extrusionOk="0">
                  <a:moveTo>
                    <a:pt x="924878" y="792137"/>
                  </a:moveTo>
                  <a:lnTo>
                    <a:pt x="921819" y="792137"/>
                  </a:lnTo>
                  <a:lnTo>
                    <a:pt x="920021" y="789439"/>
                  </a:lnTo>
                  <a:lnTo>
                    <a:pt x="916523" y="786495"/>
                  </a:lnTo>
                  <a:lnTo>
                    <a:pt x="917259" y="781579"/>
                  </a:lnTo>
                  <a:lnTo>
                    <a:pt x="921059" y="778216"/>
                  </a:lnTo>
                  <a:lnTo>
                    <a:pt x="925564" y="777538"/>
                  </a:lnTo>
                  <a:lnTo>
                    <a:pt x="929710" y="781733"/>
                  </a:lnTo>
                  <a:lnTo>
                    <a:pt x="929914" y="786674"/>
                  </a:lnTo>
                  <a:lnTo>
                    <a:pt x="926670" y="789439"/>
                  </a:lnTo>
                  <a:lnTo>
                    <a:pt x="924878" y="792137"/>
                  </a:lnTo>
                  <a:close/>
                </a:path>
                <a:path w="2330450" h="1436370" extrusionOk="0">
                  <a:moveTo>
                    <a:pt x="982237" y="792396"/>
                  </a:moveTo>
                  <a:lnTo>
                    <a:pt x="977281" y="791866"/>
                  </a:lnTo>
                  <a:lnTo>
                    <a:pt x="973758" y="788207"/>
                  </a:lnTo>
                  <a:lnTo>
                    <a:pt x="972918" y="783729"/>
                  </a:lnTo>
                  <a:lnTo>
                    <a:pt x="976947" y="779429"/>
                  </a:lnTo>
                  <a:lnTo>
                    <a:pt x="981897" y="779054"/>
                  </a:lnTo>
                  <a:lnTo>
                    <a:pt x="984783" y="782189"/>
                  </a:lnTo>
                  <a:lnTo>
                    <a:pt x="987563" y="783871"/>
                  </a:lnTo>
                  <a:lnTo>
                    <a:pt x="987693" y="786908"/>
                  </a:lnTo>
                  <a:lnTo>
                    <a:pt x="985055" y="788805"/>
                  </a:lnTo>
                  <a:lnTo>
                    <a:pt x="982237" y="792396"/>
                  </a:lnTo>
                  <a:close/>
                </a:path>
                <a:path w="2330450" h="1436370" extrusionOk="0">
                  <a:moveTo>
                    <a:pt x="1213130" y="832269"/>
                  </a:moveTo>
                  <a:lnTo>
                    <a:pt x="1209070" y="827976"/>
                  </a:lnTo>
                  <a:lnTo>
                    <a:pt x="1208984" y="823023"/>
                  </a:lnTo>
                  <a:lnTo>
                    <a:pt x="1212296" y="820338"/>
                  </a:lnTo>
                  <a:lnTo>
                    <a:pt x="1214150" y="817670"/>
                  </a:lnTo>
                  <a:lnTo>
                    <a:pt x="1217196" y="817744"/>
                  </a:lnTo>
                  <a:lnTo>
                    <a:pt x="1218939" y="820479"/>
                  </a:lnTo>
                  <a:lnTo>
                    <a:pt x="1222369" y="823504"/>
                  </a:lnTo>
                  <a:lnTo>
                    <a:pt x="1221516" y="828407"/>
                  </a:lnTo>
                  <a:lnTo>
                    <a:pt x="1217648" y="831678"/>
                  </a:lnTo>
                  <a:lnTo>
                    <a:pt x="1213130" y="832269"/>
                  </a:lnTo>
                  <a:close/>
                </a:path>
                <a:path w="2330450" h="1436370" extrusionOk="0">
                  <a:moveTo>
                    <a:pt x="785399" y="833545"/>
                  </a:moveTo>
                  <a:lnTo>
                    <a:pt x="783588" y="830853"/>
                  </a:lnTo>
                  <a:lnTo>
                    <a:pt x="780084" y="827921"/>
                  </a:lnTo>
                  <a:lnTo>
                    <a:pt x="780801" y="822999"/>
                  </a:lnTo>
                  <a:lnTo>
                    <a:pt x="784583" y="819623"/>
                  </a:lnTo>
                  <a:lnTo>
                    <a:pt x="789094" y="818927"/>
                  </a:lnTo>
                  <a:lnTo>
                    <a:pt x="793259" y="823110"/>
                  </a:lnTo>
                  <a:lnTo>
                    <a:pt x="793475" y="828044"/>
                  </a:lnTo>
                  <a:lnTo>
                    <a:pt x="790217" y="830853"/>
                  </a:lnTo>
                  <a:lnTo>
                    <a:pt x="788458" y="833532"/>
                  </a:lnTo>
                  <a:lnTo>
                    <a:pt x="785399" y="833545"/>
                  </a:lnTo>
                  <a:close/>
                </a:path>
                <a:path w="2330450" h="1436370" extrusionOk="0">
                  <a:moveTo>
                    <a:pt x="1219675" y="1091234"/>
                  </a:moveTo>
                  <a:lnTo>
                    <a:pt x="1217468" y="1088985"/>
                  </a:lnTo>
                  <a:lnTo>
                    <a:pt x="1213569" y="1086792"/>
                  </a:lnTo>
                  <a:lnTo>
                    <a:pt x="1213402" y="1081833"/>
                  </a:lnTo>
                  <a:lnTo>
                    <a:pt x="1216739" y="1079068"/>
                  </a:lnTo>
                  <a:lnTo>
                    <a:pt x="1219866" y="1074491"/>
                  </a:lnTo>
                  <a:lnTo>
                    <a:pt x="1223208" y="1079086"/>
                  </a:lnTo>
                  <a:lnTo>
                    <a:pt x="1226837" y="1081987"/>
                  </a:lnTo>
                  <a:lnTo>
                    <a:pt x="1225768" y="1086761"/>
                  </a:lnTo>
                  <a:lnTo>
                    <a:pt x="1222060" y="1088856"/>
                  </a:lnTo>
                  <a:lnTo>
                    <a:pt x="1219675" y="1091234"/>
                  </a:lnTo>
                  <a:close/>
                </a:path>
                <a:path w="2330450" h="1436370" extrusionOk="0">
                  <a:moveTo>
                    <a:pt x="192926" y="720128"/>
                  </a:moveTo>
                  <a:lnTo>
                    <a:pt x="190089" y="715348"/>
                  </a:lnTo>
                  <a:lnTo>
                    <a:pt x="186938" y="712391"/>
                  </a:lnTo>
                  <a:lnTo>
                    <a:pt x="187426" y="707463"/>
                  </a:lnTo>
                  <a:lnTo>
                    <a:pt x="191461" y="705523"/>
                  </a:lnTo>
                  <a:lnTo>
                    <a:pt x="193816" y="703422"/>
                  </a:lnTo>
                  <a:lnTo>
                    <a:pt x="196053" y="705954"/>
                  </a:lnTo>
                  <a:lnTo>
                    <a:pt x="199631" y="708270"/>
                  </a:lnTo>
                  <a:lnTo>
                    <a:pt x="200385" y="713111"/>
                  </a:lnTo>
                  <a:lnTo>
                    <a:pt x="196535" y="715785"/>
                  </a:lnTo>
                  <a:lnTo>
                    <a:pt x="192926" y="720128"/>
                  </a:lnTo>
                  <a:close/>
                </a:path>
                <a:path w="2330450" h="1436370" extrusionOk="0">
                  <a:moveTo>
                    <a:pt x="1979200" y="1008062"/>
                  </a:moveTo>
                  <a:lnTo>
                    <a:pt x="1974312" y="1007391"/>
                  </a:lnTo>
                  <a:lnTo>
                    <a:pt x="1971957" y="1003910"/>
                  </a:lnTo>
                  <a:lnTo>
                    <a:pt x="1969424" y="1001760"/>
                  </a:lnTo>
                  <a:lnTo>
                    <a:pt x="1971513" y="999401"/>
                  </a:lnTo>
                  <a:lnTo>
                    <a:pt x="1973434" y="995372"/>
                  </a:lnTo>
                  <a:lnTo>
                    <a:pt x="1978384" y="994861"/>
                  </a:lnTo>
                  <a:lnTo>
                    <a:pt x="1981363" y="997978"/>
                  </a:lnTo>
                  <a:lnTo>
                    <a:pt x="1986306" y="1000849"/>
                  </a:lnTo>
                  <a:lnTo>
                    <a:pt x="1981851" y="1004391"/>
                  </a:lnTo>
                  <a:lnTo>
                    <a:pt x="1979200" y="1008062"/>
                  </a:lnTo>
                  <a:close/>
                </a:path>
                <a:path w="2330450" h="1436370" extrusionOk="0">
                  <a:moveTo>
                    <a:pt x="1225347" y="495401"/>
                  </a:moveTo>
                  <a:lnTo>
                    <a:pt x="1220540" y="494372"/>
                  </a:lnTo>
                  <a:lnTo>
                    <a:pt x="1218420" y="490694"/>
                  </a:lnTo>
                  <a:lnTo>
                    <a:pt x="1216010" y="488335"/>
                  </a:lnTo>
                  <a:lnTo>
                    <a:pt x="1218241" y="486111"/>
                  </a:lnTo>
                  <a:lnTo>
                    <a:pt x="1220410" y="482206"/>
                  </a:lnTo>
                  <a:lnTo>
                    <a:pt x="1225378" y="481997"/>
                  </a:lnTo>
                  <a:lnTo>
                    <a:pt x="1228165" y="485292"/>
                  </a:lnTo>
                  <a:lnTo>
                    <a:pt x="1232806" y="488391"/>
                  </a:lnTo>
                  <a:lnTo>
                    <a:pt x="1228245" y="491736"/>
                  </a:lnTo>
                  <a:lnTo>
                    <a:pt x="1225347" y="495401"/>
                  </a:lnTo>
                  <a:close/>
                </a:path>
                <a:path w="2330450" h="1436370" extrusionOk="0">
                  <a:moveTo>
                    <a:pt x="762689" y="1418961"/>
                  </a:moveTo>
                  <a:lnTo>
                    <a:pt x="759067" y="1414815"/>
                  </a:lnTo>
                  <a:lnTo>
                    <a:pt x="755100" y="1412234"/>
                  </a:lnTo>
                  <a:lnTo>
                    <a:pt x="755428" y="1407386"/>
                  </a:lnTo>
                  <a:lnTo>
                    <a:pt x="759092" y="1403770"/>
                  </a:lnTo>
                  <a:lnTo>
                    <a:pt x="763535" y="1402785"/>
                  </a:lnTo>
                  <a:lnTo>
                    <a:pt x="767725" y="1406764"/>
                  </a:lnTo>
                  <a:lnTo>
                    <a:pt x="768572" y="1411526"/>
                  </a:lnTo>
                  <a:lnTo>
                    <a:pt x="765414" y="1414433"/>
                  </a:lnTo>
                  <a:lnTo>
                    <a:pt x="762689" y="1418961"/>
                  </a:lnTo>
                  <a:close/>
                </a:path>
                <a:path w="2330450" h="1436370" extrusionOk="0">
                  <a:moveTo>
                    <a:pt x="921671" y="1276500"/>
                  </a:moveTo>
                  <a:lnTo>
                    <a:pt x="918494" y="1272379"/>
                  </a:lnTo>
                  <a:lnTo>
                    <a:pt x="914861" y="1269502"/>
                  </a:lnTo>
                  <a:lnTo>
                    <a:pt x="916220" y="1265110"/>
                  </a:lnTo>
                  <a:lnTo>
                    <a:pt x="919631" y="1263108"/>
                  </a:lnTo>
                  <a:lnTo>
                    <a:pt x="921974" y="1260774"/>
                  </a:lnTo>
                  <a:lnTo>
                    <a:pt x="924235" y="1263182"/>
                  </a:lnTo>
                  <a:lnTo>
                    <a:pt x="927585" y="1265307"/>
                  </a:lnTo>
                  <a:lnTo>
                    <a:pt x="928771" y="1269749"/>
                  </a:lnTo>
                  <a:lnTo>
                    <a:pt x="925014" y="1272490"/>
                  </a:lnTo>
                  <a:lnTo>
                    <a:pt x="921671" y="1276500"/>
                  </a:lnTo>
                  <a:close/>
                </a:path>
                <a:path w="2330450" h="1436370" extrusionOk="0">
                  <a:moveTo>
                    <a:pt x="1181948" y="1324677"/>
                  </a:moveTo>
                  <a:lnTo>
                    <a:pt x="1177480" y="1323851"/>
                  </a:lnTo>
                  <a:lnTo>
                    <a:pt x="1174007" y="1320513"/>
                  </a:lnTo>
                  <a:lnTo>
                    <a:pt x="1172982" y="1315733"/>
                  </a:lnTo>
                  <a:lnTo>
                    <a:pt x="1176430" y="1312801"/>
                  </a:lnTo>
                  <a:lnTo>
                    <a:pt x="1179124" y="1308796"/>
                  </a:lnTo>
                  <a:lnTo>
                    <a:pt x="1182480" y="1312948"/>
                  </a:lnTo>
                  <a:lnTo>
                    <a:pt x="1185903" y="1315431"/>
                  </a:lnTo>
                  <a:lnTo>
                    <a:pt x="1186583" y="1320168"/>
                  </a:lnTo>
                  <a:lnTo>
                    <a:pt x="1181948" y="1324677"/>
                  </a:lnTo>
                  <a:close/>
                </a:path>
                <a:path w="2330450" h="1436370" extrusionOk="0">
                  <a:moveTo>
                    <a:pt x="83164" y="972655"/>
                  </a:moveTo>
                  <a:lnTo>
                    <a:pt x="78641" y="968213"/>
                  </a:lnTo>
                  <a:lnTo>
                    <a:pt x="79426" y="963772"/>
                  </a:lnTo>
                  <a:lnTo>
                    <a:pt x="82695" y="960236"/>
                  </a:lnTo>
                  <a:lnTo>
                    <a:pt x="87484" y="959134"/>
                  </a:lnTo>
                  <a:lnTo>
                    <a:pt x="90493" y="962552"/>
                  </a:lnTo>
                  <a:lnTo>
                    <a:pt x="94850" y="965380"/>
                  </a:lnTo>
                  <a:lnTo>
                    <a:pt x="90567" y="968737"/>
                  </a:lnTo>
                  <a:lnTo>
                    <a:pt x="88028" y="972174"/>
                  </a:lnTo>
                  <a:lnTo>
                    <a:pt x="83164" y="972655"/>
                  </a:lnTo>
                  <a:close/>
                </a:path>
                <a:path w="2330450" h="1436370" extrusionOk="0">
                  <a:moveTo>
                    <a:pt x="1468087" y="884727"/>
                  </a:moveTo>
                  <a:lnTo>
                    <a:pt x="1465541" y="881758"/>
                  </a:lnTo>
                  <a:lnTo>
                    <a:pt x="1465078" y="875617"/>
                  </a:lnTo>
                  <a:lnTo>
                    <a:pt x="1467426" y="873898"/>
                  </a:lnTo>
                  <a:lnTo>
                    <a:pt x="1470386" y="870357"/>
                  </a:lnTo>
                  <a:lnTo>
                    <a:pt x="1474774" y="871810"/>
                  </a:lnTo>
                  <a:lnTo>
                    <a:pt x="1478061" y="875020"/>
                  </a:lnTo>
                  <a:lnTo>
                    <a:pt x="1478815" y="879498"/>
                  </a:lnTo>
                  <a:lnTo>
                    <a:pt x="1474811" y="883459"/>
                  </a:lnTo>
                  <a:lnTo>
                    <a:pt x="1468087" y="884727"/>
                  </a:lnTo>
                  <a:close/>
                </a:path>
                <a:path w="2330450" h="1436370" extrusionOk="0">
                  <a:moveTo>
                    <a:pt x="755687" y="733365"/>
                  </a:moveTo>
                  <a:lnTo>
                    <a:pt x="752468" y="728875"/>
                  </a:lnTo>
                  <a:lnTo>
                    <a:pt x="748766" y="725807"/>
                  </a:lnTo>
                  <a:lnTo>
                    <a:pt x="750175" y="721144"/>
                  </a:lnTo>
                  <a:lnTo>
                    <a:pt x="753864" y="719124"/>
                  </a:lnTo>
                  <a:lnTo>
                    <a:pt x="756361" y="716746"/>
                  </a:lnTo>
                  <a:lnTo>
                    <a:pt x="758462" y="719062"/>
                  </a:lnTo>
                  <a:lnTo>
                    <a:pt x="762219" y="721378"/>
                  </a:lnTo>
                  <a:lnTo>
                    <a:pt x="762219" y="726325"/>
                  </a:lnTo>
                  <a:lnTo>
                    <a:pt x="758864" y="728955"/>
                  </a:lnTo>
                  <a:lnTo>
                    <a:pt x="755687" y="733365"/>
                  </a:lnTo>
                  <a:close/>
                </a:path>
                <a:path w="2330450" h="1436370" extrusionOk="0">
                  <a:moveTo>
                    <a:pt x="630483" y="1345565"/>
                  </a:moveTo>
                  <a:lnTo>
                    <a:pt x="625799" y="1344216"/>
                  </a:lnTo>
                  <a:lnTo>
                    <a:pt x="623735" y="1340563"/>
                  </a:lnTo>
                  <a:lnTo>
                    <a:pt x="621319" y="1338106"/>
                  </a:lnTo>
                  <a:lnTo>
                    <a:pt x="623605" y="1335980"/>
                  </a:lnTo>
                  <a:lnTo>
                    <a:pt x="625873" y="1332204"/>
                  </a:lnTo>
                  <a:lnTo>
                    <a:pt x="630829" y="1332137"/>
                  </a:lnTo>
                  <a:lnTo>
                    <a:pt x="633511" y="1335444"/>
                  </a:lnTo>
                  <a:lnTo>
                    <a:pt x="637973" y="1338555"/>
                  </a:lnTo>
                  <a:lnTo>
                    <a:pt x="633517" y="1341832"/>
                  </a:lnTo>
                  <a:lnTo>
                    <a:pt x="630483" y="1345565"/>
                  </a:lnTo>
                  <a:close/>
                </a:path>
                <a:path w="2330450" h="1436370" extrusionOk="0">
                  <a:moveTo>
                    <a:pt x="851681" y="1351423"/>
                  </a:moveTo>
                  <a:lnTo>
                    <a:pt x="849536" y="1348910"/>
                  </a:lnTo>
                  <a:lnTo>
                    <a:pt x="846478" y="1346662"/>
                  </a:lnTo>
                  <a:lnTo>
                    <a:pt x="845180" y="1342270"/>
                  </a:lnTo>
                  <a:lnTo>
                    <a:pt x="848634" y="1339627"/>
                  </a:lnTo>
                  <a:lnTo>
                    <a:pt x="851742" y="1335722"/>
                  </a:lnTo>
                  <a:lnTo>
                    <a:pt x="855098" y="1339886"/>
                  </a:lnTo>
                  <a:lnTo>
                    <a:pt x="858991" y="1342738"/>
                  </a:lnTo>
                  <a:lnTo>
                    <a:pt x="858052" y="1347309"/>
                  </a:lnTo>
                  <a:lnTo>
                    <a:pt x="854140" y="1349218"/>
                  </a:lnTo>
                  <a:lnTo>
                    <a:pt x="851681" y="1351423"/>
                  </a:lnTo>
                  <a:close/>
                </a:path>
                <a:path w="2330450" h="1436370" extrusionOk="0">
                  <a:moveTo>
                    <a:pt x="2279873" y="1252649"/>
                  </a:moveTo>
                  <a:lnTo>
                    <a:pt x="2271969" y="1251774"/>
                  </a:lnTo>
                  <a:lnTo>
                    <a:pt x="2268138" y="1248189"/>
                  </a:lnTo>
                  <a:lnTo>
                    <a:pt x="2267780" y="1243242"/>
                  </a:lnTo>
                  <a:lnTo>
                    <a:pt x="2271006" y="1240360"/>
                  </a:lnTo>
                  <a:lnTo>
                    <a:pt x="2273879" y="1235795"/>
                  </a:lnTo>
                  <a:lnTo>
                    <a:pt x="2277067" y="1239731"/>
                  </a:lnTo>
                  <a:lnTo>
                    <a:pt x="2280015" y="1241733"/>
                  </a:lnTo>
                  <a:lnTo>
                    <a:pt x="2280068" y="1248189"/>
                  </a:lnTo>
                  <a:lnTo>
                    <a:pt x="2279873" y="1252649"/>
                  </a:lnTo>
                  <a:close/>
                </a:path>
                <a:path w="2330450" h="1436370" extrusionOk="0">
                  <a:moveTo>
                    <a:pt x="253541" y="68264"/>
                  </a:moveTo>
                  <a:lnTo>
                    <a:pt x="248820" y="64568"/>
                  </a:lnTo>
                  <a:lnTo>
                    <a:pt x="249073" y="59739"/>
                  </a:lnTo>
                  <a:lnTo>
                    <a:pt x="251366" y="56683"/>
                  </a:lnTo>
                  <a:lnTo>
                    <a:pt x="252781" y="53585"/>
                  </a:lnTo>
                  <a:lnTo>
                    <a:pt x="255778" y="53505"/>
                  </a:lnTo>
                  <a:lnTo>
                    <a:pt x="257645" y="56006"/>
                  </a:lnTo>
                  <a:lnTo>
                    <a:pt x="261303" y="58821"/>
                  </a:lnTo>
                  <a:lnTo>
                    <a:pt x="260438" y="63638"/>
                  </a:lnTo>
                  <a:lnTo>
                    <a:pt x="257008" y="66250"/>
                  </a:lnTo>
                  <a:lnTo>
                    <a:pt x="253541" y="68264"/>
                  </a:lnTo>
                  <a:close/>
                </a:path>
                <a:path w="2330450" h="1436370" extrusionOk="0">
                  <a:moveTo>
                    <a:pt x="2250335" y="1240440"/>
                  </a:moveTo>
                  <a:lnTo>
                    <a:pt x="2246590" y="1236805"/>
                  </a:lnTo>
                  <a:lnTo>
                    <a:pt x="2246630" y="1233953"/>
                  </a:lnTo>
                  <a:lnTo>
                    <a:pt x="2246730" y="1230534"/>
                  </a:lnTo>
                  <a:lnTo>
                    <a:pt x="2247010" y="1226204"/>
                  </a:lnTo>
                  <a:lnTo>
                    <a:pt x="2255229" y="1227430"/>
                  </a:lnTo>
                  <a:lnTo>
                    <a:pt x="2257540" y="1230534"/>
                  </a:lnTo>
                  <a:lnTo>
                    <a:pt x="2262064" y="1233953"/>
                  </a:lnTo>
                  <a:lnTo>
                    <a:pt x="2257386" y="1236978"/>
                  </a:lnTo>
                  <a:lnTo>
                    <a:pt x="2254790" y="1239639"/>
                  </a:lnTo>
                  <a:lnTo>
                    <a:pt x="2250335" y="1240440"/>
                  </a:lnTo>
                  <a:close/>
                </a:path>
                <a:path w="2330450" h="1436370" extrusionOk="0">
                  <a:moveTo>
                    <a:pt x="1240296" y="788306"/>
                  </a:moveTo>
                  <a:lnTo>
                    <a:pt x="1236563" y="786390"/>
                  </a:lnTo>
                  <a:lnTo>
                    <a:pt x="1233233" y="783594"/>
                  </a:lnTo>
                  <a:lnTo>
                    <a:pt x="1232398" y="778777"/>
                  </a:lnTo>
                  <a:lnTo>
                    <a:pt x="1236013" y="775986"/>
                  </a:lnTo>
                  <a:lnTo>
                    <a:pt x="1239356" y="771483"/>
                  </a:lnTo>
                  <a:lnTo>
                    <a:pt x="1242106" y="776793"/>
                  </a:lnTo>
                  <a:lnTo>
                    <a:pt x="1244516" y="779842"/>
                  </a:lnTo>
                  <a:lnTo>
                    <a:pt x="1245221" y="784518"/>
                  </a:lnTo>
                  <a:lnTo>
                    <a:pt x="1240296" y="788306"/>
                  </a:lnTo>
                  <a:close/>
                </a:path>
                <a:path w="2330450" h="1436370" extrusionOk="0">
                  <a:moveTo>
                    <a:pt x="694621" y="841380"/>
                  </a:moveTo>
                  <a:lnTo>
                    <a:pt x="690561" y="837327"/>
                  </a:lnTo>
                  <a:lnTo>
                    <a:pt x="692316" y="833421"/>
                  </a:lnTo>
                  <a:lnTo>
                    <a:pt x="690338" y="826935"/>
                  </a:lnTo>
                  <a:lnTo>
                    <a:pt x="699484" y="828241"/>
                  </a:lnTo>
                  <a:lnTo>
                    <a:pt x="701783" y="831389"/>
                  </a:lnTo>
                  <a:lnTo>
                    <a:pt x="706294" y="834826"/>
                  </a:lnTo>
                  <a:lnTo>
                    <a:pt x="701616" y="837844"/>
                  </a:lnTo>
                  <a:lnTo>
                    <a:pt x="699033" y="840364"/>
                  </a:lnTo>
                  <a:lnTo>
                    <a:pt x="694621" y="841380"/>
                  </a:lnTo>
                  <a:close/>
                </a:path>
                <a:path w="2330450" h="1436370" extrusionOk="0">
                  <a:moveTo>
                    <a:pt x="1106910" y="663869"/>
                  </a:moveTo>
                  <a:lnTo>
                    <a:pt x="1103913" y="659335"/>
                  </a:lnTo>
                  <a:lnTo>
                    <a:pt x="1101237" y="656791"/>
                  </a:lnTo>
                  <a:lnTo>
                    <a:pt x="1100415" y="652338"/>
                  </a:lnTo>
                  <a:lnTo>
                    <a:pt x="1104679" y="648229"/>
                  </a:lnTo>
                  <a:lnTo>
                    <a:pt x="1108751" y="649818"/>
                  </a:lnTo>
                  <a:lnTo>
                    <a:pt x="1111334" y="652498"/>
                  </a:lnTo>
                  <a:lnTo>
                    <a:pt x="1114140" y="654635"/>
                  </a:lnTo>
                  <a:lnTo>
                    <a:pt x="1106910" y="663869"/>
                  </a:lnTo>
                  <a:close/>
                </a:path>
                <a:path w="2330450" h="1436370" extrusionOk="0">
                  <a:moveTo>
                    <a:pt x="1509113" y="764405"/>
                  </a:moveTo>
                  <a:lnTo>
                    <a:pt x="1502254" y="754901"/>
                  </a:lnTo>
                  <a:lnTo>
                    <a:pt x="1505146" y="752856"/>
                  </a:lnTo>
                  <a:lnTo>
                    <a:pt x="1507834" y="750281"/>
                  </a:lnTo>
                  <a:lnTo>
                    <a:pt x="1511931" y="748808"/>
                  </a:lnTo>
                  <a:lnTo>
                    <a:pt x="1516047" y="753108"/>
                  </a:lnTo>
                  <a:lnTo>
                    <a:pt x="1515058" y="757543"/>
                  </a:lnTo>
                  <a:lnTo>
                    <a:pt x="1512283" y="759995"/>
                  </a:lnTo>
                  <a:lnTo>
                    <a:pt x="1509113" y="764405"/>
                  </a:lnTo>
                  <a:close/>
                </a:path>
                <a:path w="2330450" h="1436370" extrusionOk="0">
                  <a:moveTo>
                    <a:pt x="1181707" y="471087"/>
                  </a:moveTo>
                  <a:lnTo>
                    <a:pt x="1177153" y="469652"/>
                  </a:lnTo>
                  <a:lnTo>
                    <a:pt x="1174459" y="466849"/>
                  </a:lnTo>
                  <a:lnTo>
                    <a:pt x="1171529" y="464749"/>
                  </a:lnTo>
                  <a:lnTo>
                    <a:pt x="1173711" y="462500"/>
                  </a:lnTo>
                  <a:lnTo>
                    <a:pt x="1175799" y="458583"/>
                  </a:lnTo>
                  <a:lnTo>
                    <a:pt x="1180756" y="458287"/>
                  </a:lnTo>
                  <a:lnTo>
                    <a:pt x="1183592" y="461502"/>
                  </a:lnTo>
                  <a:lnTo>
                    <a:pt x="1187930" y="464250"/>
                  </a:lnTo>
                  <a:lnTo>
                    <a:pt x="1184247" y="467527"/>
                  </a:lnTo>
                  <a:lnTo>
                    <a:pt x="1181707" y="471087"/>
                  </a:lnTo>
                  <a:close/>
                </a:path>
                <a:path w="2330450" h="1436370" extrusionOk="0">
                  <a:moveTo>
                    <a:pt x="1203261" y="482816"/>
                  </a:moveTo>
                  <a:lnTo>
                    <a:pt x="1199276" y="481153"/>
                  </a:lnTo>
                  <a:lnTo>
                    <a:pt x="1195933" y="478947"/>
                  </a:lnTo>
                  <a:lnTo>
                    <a:pt x="1193566" y="475171"/>
                  </a:lnTo>
                  <a:lnTo>
                    <a:pt x="1197496" y="471408"/>
                  </a:lnTo>
                  <a:lnTo>
                    <a:pt x="1200851" y="466948"/>
                  </a:lnTo>
                  <a:lnTo>
                    <a:pt x="1203929" y="471482"/>
                  </a:lnTo>
                  <a:lnTo>
                    <a:pt x="1206685" y="474007"/>
                  </a:lnTo>
                  <a:lnTo>
                    <a:pt x="1207513" y="478547"/>
                  </a:lnTo>
                  <a:lnTo>
                    <a:pt x="1203261" y="482816"/>
                  </a:lnTo>
                  <a:close/>
                </a:path>
                <a:path w="2330450" h="1436370" extrusionOk="0">
                  <a:moveTo>
                    <a:pt x="2309245" y="1185795"/>
                  </a:moveTo>
                  <a:lnTo>
                    <a:pt x="2307206" y="1183639"/>
                  </a:lnTo>
                  <a:lnTo>
                    <a:pt x="2303467" y="1181440"/>
                  </a:lnTo>
                  <a:lnTo>
                    <a:pt x="2303615" y="1176536"/>
                  </a:lnTo>
                  <a:lnTo>
                    <a:pt x="2306624" y="1173814"/>
                  </a:lnTo>
                  <a:lnTo>
                    <a:pt x="2309430" y="1169403"/>
                  </a:lnTo>
                  <a:lnTo>
                    <a:pt x="2312872" y="1173376"/>
                  </a:lnTo>
                  <a:lnTo>
                    <a:pt x="2316790" y="1176413"/>
                  </a:lnTo>
                  <a:lnTo>
                    <a:pt x="2314961" y="1180762"/>
                  </a:lnTo>
                  <a:lnTo>
                    <a:pt x="2311723" y="1183115"/>
                  </a:lnTo>
                  <a:lnTo>
                    <a:pt x="2309245" y="1185795"/>
                  </a:lnTo>
                  <a:close/>
                </a:path>
                <a:path w="2330450" h="1436370" extrusionOk="0">
                  <a:moveTo>
                    <a:pt x="407542" y="745205"/>
                  </a:moveTo>
                  <a:lnTo>
                    <a:pt x="403124" y="744379"/>
                  </a:lnTo>
                  <a:lnTo>
                    <a:pt x="399614" y="741139"/>
                  </a:lnTo>
                  <a:lnTo>
                    <a:pt x="398891" y="736316"/>
                  </a:lnTo>
                  <a:lnTo>
                    <a:pt x="402061" y="733433"/>
                  </a:lnTo>
                  <a:lnTo>
                    <a:pt x="404805" y="728943"/>
                  </a:lnTo>
                  <a:lnTo>
                    <a:pt x="408179" y="733692"/>
                  </a:lnTo>
                  <a:lnTo>
                    <a:pt x="411059" y="736439"/>
                  </a:lnTo>
                  <a:lnTo>
                    <a:pt x="412282" y="740911"/>
                  </a:lnTo>
                  <a:lnTo>
                    <a:pt x="407542" y="745205"/>
                  </a:lnTo>
                  <a:close/>
                </a:path>
                <a:path w="2330450" h="1436370" extrusionOk="0">
                  <a:moveTo>
                    <a:pt x="163109" y="671538"/>
                  </a:moveTo>
                  <a:lnTo>
                    <a:pt x="158796" y="669980"/>
                  </a:lnTo>
                  <a:lnTo>
                    <a:pt x="155305" y="667362"/>
                  </a:lnTo>
                  <a:lnTo>
                    <a:pt x="154112" y="662994"/>
                  </a:lnTo>
                  <a:lnTo>
                    <a:pt x="158141" y="660068"/>
                  </a:lnTo>
                  <a:lnTo>
                    <a:pt x="160162" y="657684"/>
                  </a:lnTo>
                  <a:lnTo>
                    <a:pt x="169332" y="666093"/>
                  </a:lnTo>
                  <a:lnTo>
                    <a:pt x="165828" y="668470"/>
                  </a:lnTo>
                  <a:lnTo>
                    <a:pt x="163109" y="671538"/>
                  </a:lnTo>
                  <a:close/>
                </a:path>
                <a:path w="2330450" h="1436370" extrusionOk="0">
                  <a:moveTo>
                    <a:pt x="231258" y="651549"/>
                  </a:moveTo>
                  <a:lnTo>
                    <a:pt x="227649" y="651044"/>
                  </a:lnTo>
                  <a:lnTo>
                    <a:pt x="226277" y="647348"/>
                  </a:lnTo>
                  <a:lnTo>
                    <a:pt x="224646" y="643707"/>
                  </a:lnTo>
                  <a:lnTo>
                    <a:pt x="223768" y="639426"/>
                  </a:lnTo>
                  <a:lnTo>
                    <a:pt x="228607" y="636815"/>
                  </a:lnTo>
                  <a:lnTo>
                    <a:pt x="232741" y="638102"/>
                  </a:lnTo>
                  <a:lnTo>
                    <a:pt x="235892" y="641243"/>
                  </a:lnTo>
                  <a:lnTo>
                    <a:pt x="235559" y="646030"/>
                  </a:lnTo>
                  <a:lnTo>
                    <a:pt x="232883" y="648753"/>
                  </a:lnTo>
                  <a:lnTo>
                    <a:pt x="231258" y="651549"/>
                  </a:lnTo>
                  <a:close/>
                </a:path>
                <a:path w="2330450" h="1436370" extrusionOk="0">
                  <a:moveTo>
                    <a:pt x="675093" y="976517"/>
                  </a:moveTo>
                  <a:lnTo>
                    <a:pt x="678090" y="970024"/>
                  </a:lnTo>
                  <a:lnTo>
                    <a:pt x="676101" y="966464"/>
                  </a:lnTo>
                  <a:lnTo>
                    <a:pt x="679753" y="962201"/>
                  </a:lnTo>
                  <a:lnTo>
                    <a:pt x="683936" y="963193"/>
                  </a:lnTo>
                  <a:lnTo>
                    <a:pt x="686624" y="965454"/>
                  </a:lnTo>
                  <a:lnTo>
                    <a:pt x="689455" y="967111"/>
                  </a:lnTo>
                  <a:lnTo>
                    <a:pt x="689597" y="970252"/>
                  </a:lnTo>
                  <a:lnTo>
                    <a:pt x="686921" y="972143"/>
                  </a:lnTo>
                  <a:lnTo>
                    <a:pt x="684412" y="975279"/>
                  </a:lnTo>
                  <a:lnTo>
                    <a:pt x="675093" y="976517"/>
                  </a:lnTo>
                  <a:close/>
                </a:path>
                <a:path w="2330450" h="1436370" extrusionOk="0">
                  <a:moveTo>
                    <a:pt x="1977785" y="955049"/>
                  </a:moveTo>
                  <a:lnTo>
                    <a:pt x="1974917" y="950972"/>
                  </a:lnTo>
                  <a:lnTo>
                    <a:pt x="1971827" y="948329"/>
                  </a:lnTo>
                  <a:lnTo>
                    <a:pt x="1973397" y="943783"/>
                  </a:lnTo>
                  <a:lnTo>
                    <a:pt x="1976277" y="941270"/>
                  </a:lnTo>
                  <a:lnTo>
                    <a:pt x="1978427" y="938510"/>
                  </a:lnTo>
                  <a:lnTo>
                    <a:pt x="1980528" y="940826"/>
                  </a:lnTo>
                  <a:lnTo>
                    <a:pt x="1984292" y="943142"/>
                  </a:lnTo>
                  <a:lnTo>
                    <a:pt x="1984286" y="948089"/>
                  </a:lnTo>
                  <a:lnTo>
                    <a:pt x="1980918" y="950719"/>
                  </a:lnTo>
                  <a:lnTo>
                    <a:pt x="1977785" y="955049"/>
                  </a:lnTo>
                  <a:close/>
                </a:path>
                <a:path w="2330450" h="1436370" extrusionOk="0">
                  <a:moveTo>
                    <a:pt x="282900" y="820941"/>
                  </a:moveTo>
                  <a:lnTo>
                    <a:pt x="278624" y="819180"/>
                  </a:lnTo>
                  <a:lnTo>
                    <a:pt x="275262" y="816340"/>
                  </a:lnTo>
                  <a:lnTo>
                    <a:pt x="274348" y="811899"/>
                  </a:lnTo>
                  <a:lnTo>
                    <a:pt x="278525" y="809207"/>
                  </a:lnTo>
                  <a:lnTo>
                    <a:pt x="280670" y="806940"/>
                  </a:lnTo>
                  <a:lnTo>
                    <a:pt x="289395" y="815903"/>
                  </a:lnTo>
                  <a:lnTo>
                    <a:pt x="285799" y="818034"/>
                  </a:lnTo>
                  <a:lnTo>
                    <a:pt x="282900" y="820941"/>
                  </a:lnTo>
                  <a:close/>
                </a:path>
                <a:path w="2330450" h="1436370" extrusionOk="0">
                  <a:moveTo>
                    <a:pt x="171989" y="761449"/>
                  </a:moveTo>
                  <a:lnTo>
                    <a:pt x="168121" y="759077"/>
                  </a:lnTo>
                  <a:lnTo>
                    <a:pt x="165896" y="755806"/>
                  </a:lnTo>
                  <a:lnTo>
                    <a:pt x="163357" y="753053"/>
                  </a:lnTo>
                  <a:lnTo>
                    <a:pt x="165464" y="751291"/>
                  </a:lnTo>
                  <a:lnTo>
                    <a:pt x="167800" y="747891"/>
                  </a:lnTo>
                  <a:lnTo>
                    <a:pt x="172558" y="748550"/>
                  </a:lnTo>
                  <a:lnTo>
                    <a:pt x="175153" y="751371"/>
                  </a:lnTo>
                  <a:lnTo>
                    <a:pt x="179522" y="754248"/>
                  </a:lnTo>
                  <a:lnTo>
                    <a:pt x="175456" y="757605"/>
                  </a:lnTo>
                  <a:lnTo>
                    <a:pt x="171989" y="761449"/>
                  </a:lnTo>
                  <a:close/>
                </a:path>
                <a:path w="2330450" h="1436370" extrusionOk="0">
                  <a:moveTo>
                    <a:pt x="824132" y="1248528"/>
                  </a:moveTo>
                  <a:lnTo>
                    <a:pt x="819887" y="1246526"/>
                  </a:lnTo>
                  <a:lnTo>
                    <a:pt x="817180" y="1243711"/>
                  </a:lnTo>
                  <a:lnTo>
                    <a:pt x="814245" y="1241376"/>
                  </a:lnTo>
                  <a:lnTo>
                    <a:pt x="816517" y="1239442"/>
                  </a:lnTo>
                  <a:lnTo>
                    <a:pt x="818911" y="1235863"/>
                  </a:lnTo>
                  <a:lnTo>
                    <a:pt x="823792" y="1236300"/>
                  </a:lnTo>
                  <a:lnTo>
                    <a:pt x="826385" y="1239466"/>
                  </a:lnTo>
                  <a:lnTo>
                    <a:pt x="830454" y="1242368"/>
                  </a:lnTo>
                  <a:lnTo>
                    <a:pt x="826802" y="1245337"/>
                  </a:lnTo>
                  <a:lnTo>
                    <a:pt x="824132" y="1248528"/>
                  </a:lnTo>
                  <a:close/>
                </a:path>
                <a:path w="2330450" h="1436370" extrusionOk="0">
                  <a:moveTo>
                    <a:pt x="508232" y="1196150"/>
                  </a:moveTo>
                  <a:lnTo>
                    <a:pt x="506218" y="1193100"/>
                  </a:lnTo>
                  <a:lnTo>
                    <a:pt x="503833" y="1190193"/>
                  </a:lnTo>
                  <a:lnTo>
                    <a:pt x="502251" y="1186214"/>
                  </a:lnTo>
                  <a:lnTo>
                    <a:pt x="506484" y="1182370"/>
                  </a:lnTo>
                  <a:lnTo>
                    <a:pt x="510896" y="1183528"/>
                  </a:lnTo>
                  <a:lnTo>
                    <a:pt x="513380" y="1186158"/>
                  </a:lnTo>
                  <a:lnTo>
                    <a:pt x="517965" y="1189349"/>
                  </a:lnTo>
                  <a:lnTo>
                    <a:pt x="508232" y="1196150"/>
                  </a:lnTo>
                  <a:close/>
                </a:path>
                <a:path w="2330450" h="1436370" extrusionOk="0">
                  <a:moveTo>
                    <a:pt x="1137060" y="1190526"/>
                  </a:moveTo>
                  <a:lnTo>
                    <a:pt x="1134644" y="1187094"/>
                  </a:lnTo>
                  <a:lnTo>
                    <a:pt x="1131424" y="1184409"/>
                  </a:lnTo>
                  <a:lnTo>
                    <a:pt x="1132728" y="1179850"/>
                  </a:lnTo>
                  <a:lnTo>
                    <a:pt x="1135385" y="1176666"/>
                  </a:lnTo>
                  <a:lnTo>
                    <a:pt x="1139383" y="1174849"/>
                  </a:lnTo>
                  <a:lnTo>
                    <a:pt x="1142615" y="1178575"/>
                  </a:lnTo>
                  <a:lnTo>
                    <a:pt x="1144957" y="1180349"/>
                  </a:lnTo>
                  <a:lnTo>
                    <a:pt x="1137060" y="1190526"/>
                  </a:lnTo>
                  <a:close/>
                </a:path>
                <a:path w="2330450" h="1436370" extrusionOk="0">
                  <a:moveTo>
                    <a:pt x="1451538" y="816210"/>
                  </a:moveTo>
                  <a:lnTo>
                    <a:pt x="1449406" y="813260"/>
                  </a:lnTo>
                  <a:lnTo>
                    <a:pt x="1446607" y="810525"/>
                  </a:lnTo>
                  <a:lnTo>
                    <a:pt x="1445105" y="806040"/>
                  </a:lnTo>
                  <a:lnTo>
                    <a:pt x="1448764" y="803496"/>
                  </a:lnTo>
                  <a:lnTo>
                    <a:pt x="1452064" y="799985"/>
                  </a:lnTo>
                  <a:lnTo>
                    <a:pt x="1454758" y="804229"/>
                  </a:lnTo>
                  <a:lnTo>
                    <a:pt x="1457940" y="807045"/>
                  </a:lnTo>
                  <a:lnTo>
                    <a:pt x="1457656" y="811966"/>
                  </a:lnTo>
                  <a:lnTo>
                    <a:pt x="1453769" y="814036"/>
                  </a:lnTo>
                  <a:lnTo>
                    <a:pt x="1451538" y="816210"/>
                  </a:lnTo>
                  <a:close/>
                </a:path>
                <a:path w="2330450" h="1436370" extrusionOk="0">
                  <a:moveTo>
                    <a:pt x="76910" y="399404"/>
                  </a:moveTo>
                  <a:lnTo>
                    <a:pt x="74154" y="395647"/>
                  </a:lnTo>
                  <a:lnTo>
                    <a:pt x="70694" y="392505"/>
                  </a:lnTo>
                  <a:lnTo>
                    <a:pt x="74192" y="389166"/>
                  </a:lnTo>
                  <a:lnTo>
                    <a:pt x="77213" y="385544"/>
                  </a:lnTo>
                  <a:lnTo>
                    <a:pt x="80488" y="387583"/>
                  </a:lnTo>
                  <a:lnTo>
                    <a:pt x="83924" y="390072"/>
                  </a:lnTo>
                  <a:lnTo>
                    <a:pt x="84715" y="394544"/>
                  </a:lnTo>
                  <a:lnTo>
                    <a:pt x="80767" y="397969"/>
                  </a:lnTo>
                  <a:lnTo>
                    <a:pt x="76910" y="399404"/>
                  </a:lnTo>
                  <a:close/>
                </a:path>
                <a:path w="2330450" h="1436370" extrusionOk="0">
                  <a:moveTo>
                    <a:pt x="1008710" y="1262967"/>
                  </a:moveTo>
                  <a:lnTo>
                    <a:pt x="1005293" y="1258728"/>
                  </a:lnTo>
                  <a:lnTo>
                    <a:pt x="1007252" y="1255168"/>
                  </a:lnTo>
                  <a:lnTo>
                    <a:pt x="1009532" y="1251552"/>
                  </a:lnTo>
                  <a:lnTo>
                    <a:pt x="1014296" y="1250339"/>
                  </a:lnTo>
                  <a:lnTo>
                    <a:pt x="1017386" y="1253782"/>
                  </a:lnTo>
                  <a:lnTo>
                    <a:pt x="1020019" y="1255451"/>
                  </a:lnTo>
                  <a:lnTo>
                    <a:pt x="1019975" y="1258291"/>
                  </a:lnTo>
                  <a:lnTo>
                    <a:pt x="1016583" y="1259874"/>
                  </a:lnTo>
                  <a:lnTo>
                    <a:pt x="1013301" y="1261926"/>
                  </a:lnTo>
                  <a:lnTo>
                    <a:pt x="1008710" y="1262967"/>
                  </a:lnTo>
                  <a:close/>
                </a:path>
                <a:path w="2330450" h="1436370" extrusionOk="0">
                  <a:moveTo>
                    <a:pt x="1271342" y="890253"/>
                  </a:moveTo>
                  <a:lnTo>
                    <a:pt x="1267690" y="888596"/>
                  </a:lnTo>
                  <a:lnTo>
                    <a:pt x="1264044" y="885836"/>
                  </a:lnTo>
                  <a:lnTo>
                    <a:pt x="1263840" y="881272"/>
                  </a:lnTo>
                  <a:lnTo>
                    <a:pt x="1267609" y="878826"/>
                  </a:lnTo>
                  <a:lnTo>
                    <a:pt x="1269680" y="876455"/>
                  </a:lnTo>
                  <a:lnTo>
                    <a:pt x="1277571" y="883613"/>
                  </a:lnTo>
                  <a:lnTo>
                    <a:pt x="1274098" y="886723"/>
                  </a:lnTo>
                  <a:lnTo>
                    <a:pt x="1271342" y="890253"/>
                  </a:lnTo>
                  <a:close/>
                </a:path>
                <a:path w="2330450" h="1436370" extrusionOk="0">
                  <a:moveTo>
                    <a:pt x="2302113" y="1151792"/>
                  </a:moveTo>
                  <a:lnTo>
                    <a:pt x="2297281" y="1150923"/>
                  </a:lnTo>
                  <a:lnTo>
                    <a:pt x="2295137" y="1147240"/>
                  </a:lnTo>
                  <a:lnTo>
                    <a:pt x="2292739" y="1144936"/>
                  </a:lnTo>
                  <a:lnTo>
                    <a:pt x="2294500" y="1143464"/>
                  </a:lnTo>
                  <a:lnTo>
                    <a:pt x="2296237" y="1140821"/>
                  </a:lnTo>
                  <a:lnTo>
                    <a:pt x="2301038" y="1140741"/>
                  </a:lnTo>
                  <a:lnTo>
                    <a:pt x="2304091" y="1142342"/>
                  </a:lnTo>
                  <a:lnTo>
                    <a:pt x="2307131" y="1143248"/>
                  </a:lnTo>
                  <a:lnTo>
                    <a:pt x="2307446" y="1146328"/>
                  </a:lnTo>
                  <a:lnTo>
                    <a:pt x="2304937" y="1148170"/>
                  </a:lnTo>
                  <a:lnTo>
                    <a:pt x="2302113" y="1151792"/>
                  </a:lnTo>
                  <a:close/>
                </a:path>
                <a:path w="2330450" h="1436370" extrusionOk="0">
                  <a:moveTo>
                    <a:pt x="1426659" y="119780"/>
                  </a:moveTo>
                  <a:lnTo>
                    <a:pt x="1422198" y="118948"/>
                  </a:lnTo>
                  <a:lnTo>
                    <a:pt x="1419714" y="115523"/>
                  </a:lnTo>
                  <a:lnTo>
                    <a:pt x="1417544" y="112141"/>
                  </a:lnTo>
                  <a:lnTo>
                    <a:pt x="1420325" y="109425"/>
                  </a:lnTo>
                  <a:lnTo>
                    <a:pt x="1422630" y="106283"/>
                  </a:lnTo>
                  <a:lnTo>
                    <a:pt x="1431517" y="113324"/>
                  </a:lnTo>
                  <a:lnTo>
                    <a:pt x="1429286" y="115523"/>
                  </a:lnTo>
                  <a:lnTo>
                    <a:pt x="1426659" y="119780"/>
                  </a:lnTo>
                  <a:close/>
                </a:path>
                <a:path w="2330450" h="1436370" extrusionOk="0">
                  <a:moveTo>
                    <a:pt x="517718" y="915065"/>
                  </a:moveTo>
                  <a:lnTo>
                    <a:pt x="511316" y="913753"/>
                  </a:lnTo>
                  <a:lnTo>
                    <a:pt x="506564" y="906903"/>
                  </a:lnTo>
                  <a:lnTo>
                    <a:pt x="509407" y="903257"/>
                  </a:lnTo>
                  <a:lnTo>
                    <a:pt x="515932" y="901101"/>
                  </a:lnTo>
                  <a:lnTo>
                    <a:pt x="517131" y="905690"/>
                  </a:lnTo>
                  <a:lnTo>
                    <a:pt x="523972" y="908708"/>
                  </a:lnTo>
                  <a:lnTo>
                    <a:pt x="517718" y="915065"/>
                  </a:lnTo>
                  <a:close/>
                </a:path>
                <a:path w="2330450" h="1436370" extrusionOk="0">
                  <a:moveTo>
                    <a:pt x="103761" y="669961"/>
                  </a:moveTo>
                  <a:lnTo>
                    <a:pt x="100943" y="666690"/>
                  </a:lnTo>
                  <a:lnTo>
                    <a:pt x="98100" y="664165"/>
                  </a:lnTo>
                  <a:lnTo>
                    <a:pt x="105108" y="656132"/>
                  </a:lnTo>
                  <a:lnTo>
                    <a:pt x="107265" y="658399"/>
                  </a:lnTo>
                  <a:lnTo>
                    <a:pt x="111454" y="661066"/>
                  </a:lnTo>
                  <a:lnTo>
                    <a:pt x="110571" y="665507"/>
                  </a:lnTo>
                  <a:lnTo>
                    <a:pt x="107104" y="667928"/>
                  </a:lnTo>
                  <a:lnTo>
                    <a:pt x="103761" y="669961"/>
                  </a:lnTo>
                  <a:close/>
                </a:path>
                <a:path w="2330450" h="1436370" extrusionOk="0">
                  <a:moveTo>
                    <a:pt x="1268926" y="1004070"/>
                  </a:moveTo>
                  <a:lnTo>
                    <a:pt x="1265731" y="1001551"/>
                  </a:lnTo>
                  <a:lnTo>
                    <a:pt x="1262338" y="1000109"/>
                  </a:lnTo>
                  <a:lnTo>
                    <a:pt x="1260509" y="995773"/>
                  </a:lnTo>
                  <a:lnTo>
                    <a:pt x="1261924" y="991350"/>
                  </a:lnTo>
                  <a:lnTo>
                    <a:pt x="1265972" y="989083"/>
                  </a:lnTo>
                  <a:lnTo>
                    <a:pt x="1269556" y="990063"/>
                  </a:lnTo>
                  <a:lnTo>
                    <a:pt x="1273239" y="990063"/>
                  </a:lnTo>
                  <a:lnTo>
                    <a:pt x="1268926" y="1004070"/>
                  </a:lnTo>
                  <a:close/>
                </a:path>
                <a:path w="2330450" h="1436370" extrusionOk="0">
                  <a:moveTo>
                    <a:pt x="264337" y="45996"/>
                  </a:moveTo>
                  <a:lnTo>
                    <a:pt x="262069" y="42922"/>
                  </a:lnTo>
                  <a:lnTo>
                    <a:pt x="260110" y="41382"/>
                  </a:lnTo>
                  <a:lnTo>
                    <a:pt x="267699" y="32536"/>
                  </a:lnTo>
                  <a:lnTo>
                    <a:pt x="275806" y="39811"/>
                  </a:lnTo>
                  <a:lnTo>
                    <a:pt x="271474" y="42546"/>
                  </a:lnTo>
                  <a:lnTo>
                    <a:pt x="268898" y="45103"/>
                  </a:lnTo>
                  <a:lnTo>
                    <a:pt x="264337" y="45996"/>
                  </a:lnTo>
                  <a:close/>
                </a:path>
                <a:path w="2330450" h="1436370" extrusionOk="0">
                  <a:moveTo>
                    <a:pt x="590174" y="1098391"/>
                  </a:moveTo>
                  <a:lnTo>
                    <a:pt x="585724" y="1098280"/>
                  </a:lnTo>
                  <a:lnTo>
                    <a:pt x="582851" y="1090488"/>
                  </a:lnTo>
                  <a:lnTo>
                    <a:pt x="584785" y="1086065"/>
                  </a:lnTo>
                  <a:lnTo>
                    <a:pt x="590378" y="1081513"/>
                  </a:lnTo>
                  <a:lnTo>
                    <a:pt x="591663" y="1085265"/>
                  </a:lnTo>
                  <a:lnTo>
                    <a:pt x="593694" y="1090488"/>
                  </a:lnTo>
                  <a:lnTo>
                    <a:pt x="595148" y="1094529"/>
                  </a:lnTo>
                  <a:lnTo>
                    <a:pt x="590174" y="1098391"/>
                  </a:lnTo>
                  <a:close/>
                </a:path>
                <a:path w="2330450" h="1436370" extrusionOk="0">
                  <a:moveTo>
                    <a:pt x="178453" y="368013"/>
                  </a:moveTo>
                  <a:lnTo>
                    <a:pt x="174041" y="366547"/>
                  </a:lnTo>
                  <a:lnTo>
                    <a:pt x="172070" y="362980"/>
                  </a:lnTo>
                  <a:lnTo>
                    <a:pt x="172404" y="358816"/>
                  </a:lnTo>
                  <a:lnTo>
                    <a:pt x="174863" y="356506"/>
                  </a:lnTo>
                  <a:lnTo>
                    <a:pt x="177601" y="354788"/>
                  </a:lnTo>
                  <a:lnTo>
                    <a:pt x="180468" y="356888"/>
                  </a:lnTo>
                  <a:lnTo>
                    <a:pt x="183082" y="360184"/>
                  </a:lnTo>
                  <a:lnTo>
                    <a:pt x="183792" y="362574"/>
                  </a:lnTo>
                  <a:lnTo>
                    <a:pt x="185615" y="366362"/>
                  </a:lnTo>
                  <a:lnTo>
                    <a:pt x="181759" y="366781"/>
                  </a:lnTo>
                  <a:lnTo>
                    <a:pt x="178453" y="368013"/>
                  </a:lnTo>
                  <a:close/>
                </a:path>
                <a:path w="2330450" h="1436370" extrusionOk="0">
                  <a:moveTo>
                    <a:pt x="844580" y="1258765"/>
                  </a:moveTo>
                  <a:lnTo>
                    <a:pt x="840267" y="1257854"/>
                  </a:lnTo>
                  <a:lnTo>
                    <a:pt x="838345" y="1256055"/>
                  </a:lnTo>
                  <a:lnTo>
                    <a:pt x="836368" y="1254879"/>
                  </a:lnTo>
                  <a:lnTo>
                    <a:pt x="838648" y="1247850"/>
                  </a:lnTo>
                  <a:lnTo>
                    <a:pt x="843487" y="1245195"/>
                  </a:lnTo>
                  <a:lnTo>
                    <a:pt x="848962" y="1250942"/>
                  </a:lnTo>
                  <a:lnTo>
                    <a:pt x="848659" y="1254657"/>
                  </a:lnTo>
                  <a:lnTo>
                    <a:pt x="849271" y="1257503"/>
                  </a:lnTo>
                  <a:lnTo>
                    <a:pt x="846943" y="1257854"/>
                  </a:lnTo>
                  <a:lnTo>
                    <a:pt x="844580" y="1258765"/>
                  </a:lnTo>
                  <a:close/>
                </a:path>
                <a:path w="2330450" h="1436370" extrusionOk="0">
                  <a:moveTo>
                    <a:pt x="2001823" y="907470"/>
                  </a:moveTo>
                  <a:lnTo>
                    <a:pt x="1998962" y="906010"/>
                  </a:lnTo>
                  <a:lnTo>
                    <a:pt x="1996305" y="905413"/>
                  </a:lnTo>
                  <a:lnTo>
                    <a:pt x="1996898" y="903374"/>
                  </a:lnTo>
                  <a:lnTo>
                    <a:pt x="1997151" y="901144"/>
                  </a:lnTo>
                  <a:lnTo>
                    <a:pt x="1999253" y="897516"/>
                  </a:lnTo>
                  <a:lnTo>
                    <a:pt x="2001082" y="896123"/>
                  </a:lnTo>
                  <a:lnTo>
                    <a:pt x="2004122" y="892877"/>
                  </a:lnTo>
                  <a:lnTo>
                    <a:pt x="2005895" y="896450"/>
                  </a:lnTo>
                  <a:lnTo>
                    <a:pt x="2008003" y="898963"/>
                  </a:lnTo>
                  <a:lnTo>
                    <a:pt x="2008281" y="903380"/>
                  </a:lnTo>
                  <a:lnTo>
                    <a:pt x="2005939" y="906521"/>
                  </a:lnTo>
                  <a:lnTo>
                    <a:pt x="2001823" y="907470"/>
                  </a:lnTo>
                  <a:close/>
                </a:path>
                <a:path w="2330450" h="1436370" extrusionOk="0">
                  <a:moveTo>
                    <a:pt x="388441" y="25231"/>
                  </a:moveTo>
                  <a:lnTo>
                    <a:pt x="385457" y="24196"/>
                  </a:lnTo>
                  <a:lnTo>
                    <a:pt x="385382" y="21005"/>
                  </a:lnTo>
                  <a:lnTo>
                    <a:pt x="384468" y="17488"/>
                  </a:lnTo>
                  <a:lnTo>
                    <a:pt x="386180" y="13114"/>
                  </a:lnTo>
                  <a:lnTo>
                    <a:pt x="390054" y="11808"/>
                  </a:lnTo>
                  <a:lnTo>
                    <a:pt x="394022" y="12233"/>
                  </a:lnTo>
                  <a:lnTo>
                    <a:pt x="396994" y="16268"/>
                  </a:lnTo>
                  <a:lnTo>
                    <a:pt x="394287" y="19625"/>
                  </a:lnTo>
                  <a:lnTo>
                    <a:pt x="391309" y="22385"/>
                  </a:lnTo>
                  <a:lnTo>
                    <a:pt x="388441" y="25231"/>
                  </a:lnTo>
                  <a:close/>
                </a:path>
                <a:path w="2330450" h="1436370" extrusionOk="0">
                  <a:moveTo>
                    <a:pt x="322153" y="641465"/>
                  </a:moveTo>
                  <a:lnTo>
                    <a:pt x="315980" y="640449"/>
                  </a:lnTo>
                  <a:lnTo>
                    <a:pt x="310653" y="634233"/>
                  </a:lnTo>
                  <a:lnTo>
                    <a:pt x="313415" y="630624"/>
                  </a:lnTo>
                  <a:lnTo>
                    <a:pt x="319156" y="627464"/>
                  </a:lnTo>
                  <a:lnTo>
                    <a:pt x="319465" y="632804"/>
                  </a:lnTo>
                  <a:lnTo>
                    <a:pt x="329865" y="633679"/>
                  </a:lnTo>
                  <a:lnTo>
                    <a:pt x="322153" y="641465"/>
                  </a:lnTo>
                  <a:close/>
                </a:path>
                <a:path w="2330450" h="1436370" extrusionOk="0">
                  <a:moveTo>
                    <a:pt x="1503947" y="872888"/>
                  </a:moveTo>
                  <a:lnTo>
                    <a:pt x="1502390" y="870997"/>
                  </a:lnTo>
                  <a:lnTo>
                    <a:pt x="1499257" y="868724"/>
                  </a:lnTo>
                  <a:lnTo>
                    <a:pt x="1500332" y="864320"/>
                  </a:lnTo>
                  <a:lnTo>
                    <a:pt x="1502897" y="861800"/>
                  </a:lnTo>
                  <a:lnTo>
                    <a:pt x="1505492" y="857901"/>
                  </a:lnTo>
                  <a:lnTo>
                    <a:pt x="1512333" y="864554"/>
                  </a:lnTo>
                  <a:lnTo>
                    <a:pt x="1503947" y="872888"/>
                  </a:lnTo>
                  <a:close/>
                </a:path>
                <a:path w="2330450" h="1436370" extrusionOk="0">
                  <a:moveTo>
                    <a:pt x="575404" y="1289695"/>
                  </a:moveTo>
                  <a:lnTo>
                    <a:pt x="572784" y="1285617"/>
                  </a:lnTo>
                  <a:lnTo>
                    <a:pt x="569274" y="1281847"/>
                  </a:lnTo>
                  <a:lnTo>
                    <a:pt x="568310" y="1279648"/>
                  </a:lnTo>
                  <a:lnTo>
                    <a:pt x="567179" y="1277818"/>
                  </a:lnTo>
                  <a:lnTo>
                    <a:pt x="570541" y="1273611"/>
                  </a:lnTo>
                  <a:lnTo>
                    <a:pt x="574613" y="1272527"/>
                  </a:lnTo>
                  <a:lnTo>
                    <a:pt x="579192" y="1278022"/>
                  </a:lnTo>
                  <a:lnTo>
                    <a:pt x="579520" y="1283097"/>
                  </a:lnTo>
                  <a:lnTo>
                    <a:pt x="575404" y="1289695"/>
                  </a:lnTo>
                  <a:close/>
                </a:path>
                <a:path w="2330450" h="1436370" extrusionOk="0">
                  <a:moveTo>
                    <a:pt x="984573" y="623885"/>
                  </a:moveTo>
                  <a:lnTo>
                    <a:pt x="977003" y="622135"/>
                  </a:lnTo>
                  <a:lnTo>
                    <a:pt x="976156" y="617947"/>
                  </a:lnTo>
                  <a:lnTo>
                    <a:pt x="979598" y="611103"/>
                  </a:lnTo>
                  <a:lnTo>
                    <a:pt x="982391" y="613752"/>
                  </a:lnTo>
                  <a:lnTo>
                    <a:pt x="986435" y="613889"/>
                  </a:lnTo>
                  <a:lnTo>
                    <a:pt x="989690" y="614751"/>
                  </a:lnTo>
                  <a:lnTo>
                    <a:pt x="990116" y="619573"/>
                  </a:lnTo>
                  <a:lnTo>
                    <a:pt x="989726" y="621415"/>
                  </a:lnTo>
                  <a:lnTo>
                    <a:pt x="984573" y="623885"/>
                  </a:lnTo>
                  <a:close/>
                </a:path>
                <a:path w="2330450" h="1436370" extrusionOk="0">
                  <a:moveTo>
                    <a:pt x="393193" y="878032"/>
                  </a:moveTo>
                  <a:lnTo>
                    <a:pt x="391179" y="875802"/>
                  </a:lnTo>
                  <a:lnTo>
                    <a:pt x="388905" y="872395"/>
                  </a:lnTo>
                  <a:lnTo>
                    <a:pt x="388040" y="870092"/>
                  </a:lnTo>
                  <a:lnTo>
                    <a:pt x="386000" y="865921"/>
                  </a:lnTo>
                  <a:lnTo>
                    <a:pt x="390252" y="865921"/>
                  </a:lnTo>
                  <a:lnTo>
                    <a:pt x="393867" y="864936"/>
                  </a:lnTo>
                  <a:lnTo>
                    <a:pt x="397921" y="867209"/>
                  </a:lnTo>
                  <a:lnTo>
                    <a:pt x="398687" y="871200"/>
                  </a:lnTo>
                  <a:lnTo>
                    <a:pt x="398390" y="875260"/>
                  </a:lnTo>
                  <a:lnTo>
                    <a:pt x="395801" y="877089"/>
                  </a:lnTo>
                  <a:lnTo>
                    <a:pt x="393193" y="878032"/>
                  </a:lnTo>
                  <a:close/>
                </a:path>
                <a:path w="2330450" h="1436370" extrusionOk="0">
                  <a:moveTo>
                    <a:pt x="1002024" y="1429168"/>
                  </a:moveTo>
                  <a:lnTo>
                    <a:pt x="1000609" y="1421838"/>
                  </a:lnTo>
                  <a:lnTo>
                    <a:pt x="1004341" y="1417138"/>
                  </a:lnTo>
                  <a:lnTo>
                    <a:pt x="1011936" y="1420538"/>
                  </a:lnTo>
                  <a:lnTo>
                    <a:pt x="1013091" y="1423747"/>
                  </a:lnTo>
                  <a:lnTo>
                    <a:pt x="1014710" y="1425928"/>
                  </a:lnTo>
                  <a:lnTo>
                    <a:pt x="1012807" y="1426889"/>
                  </a:lnTo>
                  <a:lnTo>
                    <a:pt x="1010984" y="1428182"/>
                  </a:lnTo>
                  <a:lnTo>
                    <a:pt x="1007774" y="1429020"/>
                  </a:lnTo>
                  <a:lnTo>
                    <a:pt x="1004675" y="1429020"/>
                  </a:lnTo>
                  <a:lnTo>
                    <a:pt x="1002024" y="1429168"/>
                  </a:lnTo>
                  <a:close/>
                </a:path>
                <a:path w="2330450" h="1436370" extrusionOk="0">
                  <a:moveTo>
                    <a:pt x="1006918" y="1429242"/>
                  </a:moveTo>
                  <a:lnTo>
                    <a:pt x="1004675" y="1429020"/>
                  </a:lnTo>
                  <a:lnTo>
                    <a:pt x="1007774" y="1429020"/>
                  </a:lnTo>
                  <a:lnTo>
                    <a:pt x="1006918" y="1429242"/>
                  </a:lnTo>
                  <a:close/>
                </a:path>
                <a:path w="2330450" h="1436370" extrusionOk="0">
                  <a:moveTo>
                    <a:pt x="284204" y="597255"/>
                  </a:moveTo>
                  <a:lnTo>
                    <a:pt x="278383" y="587553"/>
                  </a:lnTo>
                  <a:lnTo>
                    <a:pt x="280972" y="584196"/>
                  </a:lnTo>
                  <a:lnTo>
                    <a:pt x="285928" y="582262"/>
                  </a:lnTo>
                  <a:lnTo>
                    <a:pt x="293294" y="592623"/>
                  </a:lnTo>
                  <a:lnTo>
                    <a:pt x="288425" y="597009"/>
                  </a:lnTo>
                  <a:lnTo>
                    <a:pt x="284204" y="597255"/>
                  </a:lnTo>
                  <a:close/>
                </a:path>
                <a:path w="2330450" h="1436370" extrusionOk="0">
                  <a:moveTo>
                    <a:pt x="492475" y="1070801"/>
                  </a:moveTo>
                  <a:lnTo>
                    <a:pt x="490701" y="1069735"/>
                  </a:lnTo>
                  <a:lnTo>
                    <a:pt x="488748" y="1068879"/>
                  </a:lnTo>
                  <a:lnTo>
                    <a:pt x="485584" y="1066150"/>
                  </a:lnTo>
                  <a:lnTo>
                    <a:pt x="484355" y="1064302"/>
                  </a:lnTo>
                  <a:lnTo>
                    <a:pt x="482618" y="1062263"/>
                  </a:lnTo>
                  <a:lnTo>
                    <a:pt x="488161" y="1057052"/>
                  </a:lnTo>
                  <a:lnTo>
                    <a:pt x="494094" y="1057588"/>
                  </a:lnTo>
                  <a:lnTo>
                    <a:pt x="495515" y="1065565"/>
                  </a:lnTo>
                  <a:lnTo>
                    <a:pt x="493426" y="1068288"/>
                  </a:lnTo>
                  <a:lnTo>
                    <a:pt x="492475" y="1070801"/>
                  </a:lnTo>
                  <a:close/>
                </a:path>
                <a:path w="2330450" h="1436370" extrusionOk="0">
                  <a:moveTo>
                    <a:pt x="1141135" y="1292590"/>
                  </a:moveTo>
                  <a:lnTo>
                    <a:pt x="1133673" y="1292590"/>
                  </a:lnTo>
                  <a:lnTo>
                    <a:pt x="1139464" y="1287828"/>
                  </a:lnTo>
                  <a:lnTo>
                    <a:pt x="1141135" y="1292590"/>
                  </a:lnTo>
                  <a:close/>
                </a:path>
                <a:path w="2330450" h="1436370" extrusionOk="0">
                  <a:moveTo>
                    <a:pt x="1130293" y="1301171"/>
                  </a:moveTo>
                  <a:lnTo>
                    <a:pt x="1128013" y="1297518"/>
                  </a:lnTo>
                  <a:lnTo>
                    <a:pt x="1129082" y="1291567"/>
                  </a:lnTo>
                  <a:lnTo>
                    <a:pt x="1133673" y="1292590"/>
                  </a:lnTo>
                  <a:lnTo>
                    <a:pt x="1141135" y="1292590"/>
                  </a:lnTo>
                  <a:lnTo>
                    <a:pt x="1142343" y="1296033"/>
                  </a:lnTo>
                  <a:lnTo>
                    <a:pt x="1137913" y="1300665"/>
                  </a:lnTo>
                  <a:lnTo>
                    <a:pt x="1130293" y="1301171"/>
                  </a:lnTo>
                  <a:close/>
                </a:path>
                <a:path w="2330450" h="1436370" extrusionOk="0">
                  <a:moveTo>
                    <a:pt x="2049035" y="933761"/>
                  </a:moveTo>
                  <a:lnTo>
                    <a:pt x="2039957" y="928303"/>
                  </a:lnTo>
                  <a:lnTo>
                    <a:pt x="2039642" y="922402"/>
                  </a:lnTo>
                  <a:lnTo>
                    <a:pt x="2044295" y="916057"/>
                  </a:lnTo>
                  <a:lnTo>
                    <a:pt x="2048479" y="917289"/>
                  </a:lnTo>
                  <a:lnTo>
                    <a:pt x="2053380" y="922506"/>
                  </a:lnTo>
                  <a:lnTo>
                    <a:pt x="2047181" y="923030"/>
                  </a:lnTo>
                  <a:lnTo>
                    <a:pt x="2049035" y="933761"/>
                  </a:lnTo>
                  <a:close/>
                </a:path>
                <a:path w="2330450" h="1436370" extrusionOk="0">
                  <a:moveTo>
                    <a:pt x="274113" y="132814"/>
                  </a:moveTo>
                  <a:lnTo>
                    <a:pt x="268354" y="127369"/>
                  </a:lnTo>
                  <a:lnTo>
                    <a:pt x="270652" y="125194"/>
                  </a:lnTo>
                  <a:lnTo>
                    <a:pt x="272908" y="121412"/>
                  </a:lnTo>
                  <a:lnTo>
                    <a:pt x="277495" y="121412"/>
                  </a:lnTo>
                  <a:lnTo>
                    <a:pt x="279819" y="125225"/>
                  </a:lnTo>
                  <a:lnTo>
                    <a:pt x="282085" y="127326"/>
                  </a:lnTo>
                  <a:lnTo>
                    <a:pt x="274113" y="132814"/>
                  </a:lnTo>
                  <a:close/>
                </a:path>
                <a:path w="2330450" h="1436370" extrusionOk="0">
                  <a:moveTo>
                    <a:pt x="1185180" y="449706"/>
                  </a:moveTo>
                  <a:lnTo>
                    <a:pt x="1182863" y="445955"/>
                  </a:lnTo>
                  <a:lnTo>
                    <a:pt x="1184210" y="438822"/>
                  </a:lnTo>
                  <a:lnTo>
                    <a:pt x="1197138" y="442339"/>
                  </a:lnTo>
                  <a:lnTo>
                    <a:pt x="1194900" y="444766"/>
                  </a:lnTo>
                  <a:lnTo>
                    <a:pt x="1192830" y="449016"/>
                  </a:lnTo>
                  <a:lnTo>
                    <a:pt x="1185180" y="449706"/>
                  </a:lnTo>
                  <a:close/>
                </a:path>
                <a:path w="2330450" h="1436370" extrusionOk="0">
                  <a:moveTo>
                    <a:pt x="1353685" y="1274639"/>
                  </a:moveTo>
                  <a:lnTo>
                    <a:pt x="1346628" y="1271560"/>
                  </a:lnTo>
                  <a:lnTo>
                    <a:pt x="1345361" y="1268116"/>
                  </a:lnTo>
                  <a:lnTo>
                    <a:pt x="1343618" y="1265763"/>
                  </a:lnTo>
                  <a:lnTo>
                    <a:pt x="1345590" y="1264919"/>
                  </a:lnTo>
                  <a:lnTo>
                    <a:pt x="1347499" y="1263706"/>
                  </a:lnTo>
                  <a:lnTo>
                    <a:pt x="1351843" y="1262899"/>
                  </a:lnTo>
                  <a:lnTo>
                    <a:pt x="1354272" y="1263225"/>
                  </a:lnTo>
                  <a:lnTo>
                    <a:pt x="1356571" y="1263225"/>
                  </a:lnTo>
                  <a:lnTo>
                    <a:pt x="1357003" y="1270648"/>
                  </a:lnTo>
                  <a:lnTo>
                    <a:pt x="1353685" y="1274639"/>
                  </a:lnTo>
                  <a:close/>
                </a:path>
                <a:path w="2330450" h="1436370" extrusionOk="0">
                  <a:moveTo>
                    <a:pt x="1250912" y="1390367"/>
                  </a:moveTo>
                  <a:lnTo>
                    <a:pt x="1250498" y="1382938"/>
                  </a:lnTo>
                  <a:lnTo>
                    <a:pt x="1253817" y="1378946"/>
                  </a:lnTo>
                  <a:lnTo>
                    <a:pt x="1260874" y="1382032"/>
                  </a:lnTo>
                  <a:lnTo>
                    <a:pt x="1262134" y="1385476"/>
                  </a:lnTo>
                  <a:lnTo>
                    <a:pt x="1263877" y="1387829"/>
                  </a:lnTo>
                  <a:lnTo>
                    <a:pt x="1261906" y="1388672"/>
                  </a:lnTo>
                  <a:lnTo>
                    <a:pt x="1259996" y="1389886"/>
                  </a:lnTo>
                  <a:lnTo>
                    <a:pt x="1257413" y="1390366"/>
                  </a:lnTo>
                  <a:lnTo>
                    <a:pt x="1250912" y="1390367"/>
                  </a:lnTo>
                  <a:close/>
                </a:path>
                <a:path w="2330450" h="1436370" extrusionOk="0">
                  <a:moveTo>
                    <a:pt x="1255640" y="1390699"/>
                  </a:moveTo>
                  <a:lnTo>
                    <a:pt x="1253199" y="1390366"/>
                  </a:lnTo>
                  <a:lnTo>
                    <a:pt x="1257413" y="1390366"/>
                  </a:lnTo>
                  <a:lnTo>
                    <a:pt x="1255640" y="1390699"/>
                  </a:lnTo>
                  <a:close/>
                </a:path>
                <a:path w="2330450" h="1436370" extrusionOk="0">
                  <a:moveTo>
                    <a:pt x="128386" y="625536"/>
                  </a:moveTo>
                  <a:lnTo>
                    <a:pt x="126909" y="623817"/>
                  </a:lnTo>
                  <a:lnTo>
                    <a:pt x="123888" y="621612"/>
                  </a:lnTo>
                  <a:lnTo>
                    <a:pt x="125229" y="617374"/>
                  </a:lnTo>
                  <a:lnTo>
                    <a:pt x="127645" y="614737"/>
                  </a:lnTo>
                  <a:lnTo>
                    <a:pt x="130531" y="610327"/>
                  </a:lnTo>
                  <a:lnTo>
                    <a:pt x="132854" y="614269"/>
                  </a:lnTo>
                  <a:lnTo>
                    <a:pt x="135586" y="617066"/>
                  </a:lnTo>
                  <a:lnTo>
                    <a:pt x="133651" y="621107"/>
                  </a:lnTo>
                  <a:lnTo>
                    <a:pt x="130691" y="623164"/>
                  </a:lnTo>
                  <a:lnTo>
                    <a:pt x="128386" y="625536"/>
                  </a:lnTo>
                  <a:close/>
                </a:path>
                <a:path w="2330450" h="1436370" extrusionOk="0">
                  <a:moveTo>
                    <a:pt x="789663" y="1423766"/>
                  </a:moveTo>
                  <a:lnTo>
                    <a:pt x="777100" y="1420815"/>
                  </a:lnTo>
                  <a:lnTo>
                    <a:pt x="777322" y="1415628"/>
                  </a:lnTo>
                  <a:lnTo>
                    <a:pt x="779905" y="1412511"/>
                  </a:lnTo>
                  <a:lnTo>
                    <a:pt x="790108" y="1414156"/>
                  </a:lnTo>
                  <a:lnTo>
                    <a:pt x="791992" y="1417883"/>
                  </a:lnTo>
                  <a:lnTo>
                    <a:pt x="789663" y="1423766"/>
                  </a:lnTo>
                  <a:close/>
                </a:path>
                <a:path w="2330450" h="1436370" extrusionOk="0">
                  <a:moveTo>
                    <a:pt x="1259632" y="1339676"/>
                  </a:moveTo>
                  <a:lnTo>
                    <a:pt x="1255844" y="1338506"/>
                  </a:lnTo>
                  <a:lnTo>
                    <a:pt x="1252259" y="1334502"/>
                  </a:lnTo>
                  <a:lnTo>
                    <a:pt x="1262517" y="1325779"/>
                  </a:lnTo>
                  <a:lnTo>
                    <a:pt x="1265959" y="1328440"/>
                  </a:lnTo>
                  <a:lnTo>
                    <a:pt x="1266905" y="1332229"/>
                  </a:lnTo>
                  <a:lnTo>
                    <a:pt x="1259632" y="1339676"/>
                  </a:lnTo>
                  <a:close/>
                </a:path>
                <a:path w="2330450" h="1436370" extrusionOk="0">
                  <a:moveTo>
                    <a:pt x="247992" y="776503"/>
                  </a:moveTo>
                  <a:lnTo>
                    <a:pt x="240076" y="769340"/>
                  </a:lnTo>
                  <a:lnTo>
                    <a:pt x="240855" y="765336"/>
                  </a:lnTo>
                  <a:lnTo>
                    <a:pt x="245341" y="761923"/>
                  </a:lnTo>
                  <a:lnTo>
                    <a:pt x="254468" y="771341"/>
                  </a:lnTo>
                  <a:lnTo>
                    <a:pt x="251687" y="775031"/>
                  </a:lnTo>
                  <a:lnTo>
                    <a:pt x="247992" y="776503"/>
                  </a:lnTo>
                  <a:close/>
                </a:path>
                <a:path w="2330450" h="1436370" extrusionOk="0">
                  <a:moveTo>
                    <a:pt x="812737" y="677396"/>
                  </a:moveTo>
                  <a:lnTo>
                    <a:pt x="809344" y="675388"/>
                  </a:lnTo>
                  <a:lnTo>
                    <a:pt x="806842" y="670571"/>
                  </a:lnTo>
                  <a:lnTo>
                    <a:pt x="817607" y="663278"/>
                  </a:lnTo>
                  <a:lnTo>
                    <a:pt x="821531" y="667565"/>
                  </a:lnTo>
                  <a:lnTo>
                    <a:pt x="821710" y="671661"/>
                  </a:lnTo>
                  <a:lnTo>
                    <a:pt x="812737" y="677396"/>
                  </a:lnTo>
                  <a:close/>
                </a:path>
                <a:path w="2330450" h="1436370" extrusionOk="0">
                  <a:moveTo>
                    <a:pt x="1463941" y="849721"/>
                  </a:moveTo>
                  <a:lnTo>
                    <a:pt x="1462575" y="848255"/>
                  </a:lnTo>
                  <a:lnTo>
                    <a:pt x="1460758" y="846998"/>
                  </a:lnTo>
                  <a:lnTo>
                    <a:pt x="1458867" y="842975"/>
                  </a:lnTo>
                  <a:lnTo>
                    <a:pt x="1458564" y="840302"/>
                  </a:lnTo>
                  <a:lnTo>
                    <a:pt x="1457940" y="837844"/>
                  </a:lnTo>
                  <a:lnTo>
                    <a:pt x="1464355" y="836119"/>
                  </a:lnTo>
                  <a:lnTo>
                    <a:pt x="1468835" y="838152"/>
                  </a:lnTo>
                  <a:lnTo>
                    <a:pt x="1468155" y="845304"/>
                  </a:lnTo>
                  <a:lnTo>
                    <a:pt x="1465498" y="847460"/>
                  </a:lnTo>
                  <a:lnTo>
                    <a:pt x="1463941" y="849721"/>
                  </a:lnTo>
                  <a:close/>
                </a:path>
                <a:path w="2330450" h="1436370" extrusionOk="0">
                  <a:moveTo>
                    <a:pt x="1477054" y="120451"/>
                  </a:moveTo>
                  <a:lnTo>
                    <a:pt x="1474465" y="117513"/>
                  </a:lnTo>
                  <a:lnTo>
                    <a:pt x="1474131" y="111993"/>
                  </a:lnTo>
                  <a:lnTo>
                    <a:pt x="1487182" y="109653"/>
                  </a:lnTo>
                  <a:lnTo>
                    <a:pt x="1488449" y="115708"/>
                  </a:lnTo>
                  <a:lnTo>
                    <a:pt x="1486577" y="118954"/>
                  </a:lnTo>
                  <a:lnTo>
                    <a:pt x="1477054" y="120451"/>
                  </a:lnTo>
                  <a:close/>
                </a:path>
                <a:path w="2330450" h="1436370" extrusionOk="0">
                  <a:moveTo>
                    <a:pt x="2285596" y="1230356"/>
                  </a:moveTo>
                  <a:lnTo>
                    <a:pt x="2279818" y="1227873"/>
                  </a:lnTo>
                  <a:lnTo>
                    <a:pt x="2277883" y="1224442"/>
                  </a:lnTo>
                  <a:lnTo>
                    <a:pt x="2282833" y="1215948"/>
                  </a:lnTo>
                  <a:lnTo>
                    <a:pt x="2286510" y="1215270"/>
                  </a:lnTo>
                  <a:lnTo>
                    <a:pt x="2290811" y="1218270"/>
                  </a:lnTo>
                  <a:lnTo>
                    <a:pt x="2285596" y="1230356"/>
                  </a:lnTo>
                  <a:close/>
                </a:path>
                <a:path w="2330450" h="1436370" extrusionOk="0">
                  <a:moveTo>
                    <a:pt x="719914" y="1281847"/>
                  </a:moveTo>
                  <a:lnTo>
                    <a:pt x="712127" y="1275890"/>
                  </a:lnTo>
                  <a:lnTo>
                    <a:pt x="712288" y="1272040"/>
                  </a:lnTo>
                  <a:lnTo>
                    <a:pt x="716218" y="1267876"/>
                  </a:lnTo>
                  <a:lnTo>
                    <a:pt x="726823" y="1275915"/>
                  </a:lnTo>
                  <a:lnTo>
                    <a:pt x="723405" y="1280652"/>
                  </a:lnTo>
                  <a:lnTo>
                    <a:pt x="719914" y="1281847"/>
                  </a:lnTo>
                  <a:close/>
                </a:path>
                <a:path w="2330450" h="1436370" extrusionOk="0">
                  <a:moveTo>
                    <a:pt x="114841" y="704290"/>
                  </a:moveTo>
                  <a:lnTo>
                    <a:pt x="112054" y="690967"/>
                  </a:lnTo>
                  <a:lnTo>
                    <a:pt x="115008" y="691804"/>
                  </a:lnTo>
                  <a:lnTo>
                    <a:pt x="119235" y="691804"/>
                  </a:lnTo>
                  <a:lnTo>
                    <a:pt x="123653" y="697644"/>
                  </a:lnTo>
                  <a:lnTo>
                    <a:pt x="121780" y="701321"/>
                  </a:lnTo>
                  <a:lnTo>
                    <a:pt x="114841" y="704290"/>
                  </a:lnTo>
                  <a:close/>
                </a:path>
                <a:path w="2330450" h="1436370" extrusionOk="0">
                  <a:moveTo>
                    <a:pt x="119235" y="691804"/>
                  </a:moveTo>
                  <a:lnTo>
                    <a:pt x="115008" y="691804"/>
                  </a:lnTo>
                  <a:lnTo>
                    <a:pt x="119179" y="691730"/>
                  </a:lnTo>
                  <a:close/>
                </a:path>
                <a:path w="2330450" h="1436370" extrusionOk="0">
                  <a:moveTo>
                    <a:pt x="1086974" y="650594"/>
                  </a:moveTo>
                  <a:lnTo>
                    <a:pt x="1077458" y="646128"/>
                  </a:lnTo>
                  <a:lnTo>
                    <a:pt x="1077062" y="642334"/>
                  </a:lnTo>
                  <a:lnTo>
                    <a:pt x="1079843" y="637738"/>
                  </a:lnTo>
                  <a:lnTo>
                    <a:pt x="1091899" y="642962"/>
                  </a:lnTo>
                  <a:lnTo>
                    <a:pt x="1090077" y="648229"/>
                  </a:lnTo>
                  <a:lnTo>
                    <a:pt x="1086974" y="650594"/>
                  </a:lnTo>
                  <a:close/>
                </a:path>
                <a:path w="2330450" h="1436370" extrusionOk="0">
                  <a:moveTo>
                    <a:pt x="1501951" y="132999"/>
                  </a:moveTo>
                  <a:lnTo>
                    <a:pt x="1494931" y="126161"/>
                  </a:lnTo>
                  <a:lnTo>
                    <a:pt x="1495679" y="122354"/>
                  </a:lnTo>
                  <a:lnTo>
                    <a:pt x="1500604" y="118234"/>
                  </a:lnTo>
                  <a:lnTo>
                    <a:pt x="1508959" y="128527"/>
                  </a:lnTo>
                  <a:lnTo>
                    <a:pt x="1505634" y="132408"/>
                  </a:lnTo>
                  <a:lnTo>
                    <a:pt x="1501951" y="132999"/>
                  </a:lnTo>
                  <a:close/>
                </a:path>
                <a:path w="2330450" h="1436370" extrusionOk="0">
                  <a:moveTo>
                    <a:pt x="802763" y="1236411"/>
                  </a:moveTo>
                  <a:lnTo>
                    <a:pt x="792258" y="1228163"/>
                  </a:lnTo>
                  <a:lnTo>
                    <a:pt x="795465" y="1223648"/>
                  </a:lnTo>
                  <a:lnTo>
                    <a:pt x="799031" y="1222268"/>
                  </a:lnTo>
                  <a:lnTo>
                    <a:pt x="806990" y="1228748"/>
                  </a:lnTo>
                  <a:lnTo>
                    <a:pt x="806335" y="1232604"/>
                  </a:lnTo>
                  <a:lnTo>
                    <a:pt x="802763" y="1236411"/>
                  </a:lnTo>
                  <a:close/>
                </a:path>
                <a:path w="2330450" h="1436370" extrusionOk="0">
                  <a:moveTo>
                    <a:pt x="631237" y="1176955"/>
                  </a:moveTo>
                  <a:lnTo>
                    <a:pt x="627918" y="1174491"/>
                  </a:lnTo>
                  <a:lnTo>
                    <a:pt x="626330" y="1171497"/>
                  </a:lnTo>
                  <a:lnTo>
                    <a:pt x="625978" y="1167284"/>
                  </a:lnTo>
                  <a:lnTo>
                    <a:pt x="628376" y="1165319"/>
                  </a:lnTo>
                  <a:lnTo>
                    <a:pt x="630570" y="1162054"/>
                  </a:lnTo>
                  <a:lnTo>
                    <a:pt x="632473" y="1165670"/>
                  </a:lnTo>
                  <a:lnTo>
                    <a:pt x="633567" y="1167450"/>
                  </a:lnTo>
                  <a:lnTo>
                    <a:pt x="635223" y="1171356"/>
                  </a:lnTo>
                  <a:lnTo>
                    <a:pt x="635810" y="1173481"/>
                  </a:lnTo>
                  <a:lnTo>
                    <a:pt x="636508" y="1175551"/>
                  </a:lnTo>
                  <a:lnTo>
                    <a:pt x="634240" y="1175760"/>
                  </a:lnTo>
                  <a:lnTo>
                    <a:pt x="631237" y="1176955"/>
                  </a:lnTo>
                  <a:close/>
                </a:path>
                <a:path w="2330450" h="1436370" extrusionOk="0">
                  <a:moveTo>
                    <a:pt x="2267378" y="1162128"/>
                  </a:moveTo>
                  <a:lnTo>
                    <a:pt x="2264931" y="1161950"/>
                  </a:lnTo>
                  <a:lnTo>
                    <a:pt x="2262898" y="1160989"/>
                  </a:lnTo>
                  <a:lnTo>
                    <a:pt x="2262688" y="1158759"/>
                  </a:lnTo>
                  <a:lnTo>
                    <a:pt x="2263269" y="1154669"/>
                  </a:lnTo>
                  <a:lnTo>
                    <a:pt x="2264060" y="1151915"/>
                  </a:lnTo>
                  <a:lnTo>
                    <a:pt x="2264696" y="1149149"/>
                  </a:lnTo>
                  <a:lnTo>
                    <a:pt x="2266581" y="1147474"/>
                  </a:lnTo>
                  <a:lnTo>
                    <a:pt x="2268540" y="1149999"/>
                  </a:lnTo>
                  <a:lnTo>
                    <a:pt x="2271345" y="1152297"/>
                  </a:lnTo>
                  <a:lnTo>
                    <a:pt x="2272563" y="1156794"/>
                  </a:lnTo>
                  <a:lnTo>
                    <a:pt x="2270029" y="1159640"/>
                  </a:lnTo>
                  <a:lnTo>
                    <a:pt x="2267378" y="1162128"/>
                  </a:lnTo>
                  <a:close/>
                </a:path>
                <a:path w="2330450" h="1436370" extrusionOk="0">
                  <a:moveTo>
                    <a:pt x="310455" y="14944"/>
                  </a:moveTo>
                  <a:lnTo>
                    <a:pt x="307495" y="12455"/>
                  </a:lnTo>
                  <a:lnTo>
                    <a:pt x="304986" y="6985"/>
                  </a:lnTo>
                  <a:lnTo>
                    <a:pt x="317784" y="2673"/>
                  </a:lnTo>
                  <a:lnTo>
                    <a:pt x="320293" y="7139"/>
                  </a:lnTo>
                  <a:lnTo>
                    <a:pt x="319378" y="10576"/>
                  </a:lnTo>
                  <a:lnTo>
                    <a:pt x="310455" y="14944"/>
                  </a:lnTo>
                  <a:close/>
                </a:path>
                <a:path w="2330450" h="1436370" extrusionOk="0">
                  <a:moveTo>
                    <a:pt x="1041561" y="1251632"/>
                  </a:moveTo>
                  <a:lnTo>
                    <a:pt x="1038304" y="1247031"/>
                  </a:lnTo>
                  <a:lnTo>
                    <a:pt x="1038978" y="1243353"/>
                  </a:lnTo>
                  <a:lnTo>
                    <a:pt x="1047814" y="1238684"/>
                  </a:lnTo>
                  <a:lnTo>
                    <a:pt x="1050824" y="1240797"/>
                  </a:lnTo>
                  <a:lnTo>
                    <a:pt x="1053289" y="1245540"/>
                  </a:lnTo>
                  <a:lnTo>
                    <a:pt x="1041561" y="1251632"/>
                  </a:lnTo>
                  <a:close/>
                </a:path>
                <a:path w="2330450" h="1436370" extrusionOk="0">
                  <a:moveTo>
                    <a:pt x="244068" y="517293"/>
                  </a:moveTo>
                  <a:lnTo>
                    <a:pt x="240373" y="516665"/>
                  </a:lnTo>
                  <a:lnTo>
                    <a:pt x="235794" y="507770"/>
                  </a:lnTo>
                  <a:lnTo>
                    <a:pt x="237932" y="504813"/>
                  </a:lnTo>
                  <a:lnTo>
                    <a:pt x="242795" y="502374"/>
                  </a:lnTo>
                  <a:lnTo>
                    <a:pt x="248721" y="514207"/>
                  </a:lnTo>
                  <a:lnTo>
                    <a:pt x="244068" y="517293"/>
                  </a:lnTo>
                  <a:close/>
                </a:path>
                <a:path w="2330450" h="1436370" extrusionOk="0">
                  <a:moveTo>
                    <a:pt x="144805" y="547877"/>
                  </a:moveTo>
                  <a:lnTo>
                    <a:pt x="142593" y="544723"/>
                  </a:lnTo>
                  <a:lnTo>
                    <a:pt x="141085" y="543097"/>
                  </a:lnTo>
                  <a:lnTo>
                    <a:pt x="139256" y="539093"/>
                  </a:lnTo>
                  <a:lnTo>
                    <a:pt x="138885" y="536740"/>
                  </a:lnTo>
                  <a:lnTo>
                    <a:pt x="138255" y="534498"/>
                  </a:lnTo>
                  <a:lnTo>
                    <a:pt x="140344" y="534375"/>
                  </a:lnTo>
                  <a:lnTo>
                    <a:pt x="143168" y="533358"/>
                  </a:lnTo>
                  <a:lnTo>
                    <a:pt x="146307" y="535939"/>
                  </a:lnTo>
                  <a:lnTo>
                    <a:pt x="147871" y="538705"/>
                  </a:lnTo>
                  <a:lnTo>
                    <a:pt x="148612" y="542789"/>
                  </a:lnTo>
                  <a:lnTo>
                    <a:pt x="146548" y="544773"/>
                  </a:lnTo>
                  <a:lnTo>
                    <a:pt x="144805" y="547877"/>
                  </a:lnTo>
                  <a:close/>
                </a:path>
                <a:path w="2330450" h="1436370" extrusionOk="0">
                  <a:moveTo>
                    <a:pt x="2296107" y="1207700"/>
                  </a:moveTo>
                  <a:lnTo>
                    <a:pt x="2291281" y="1204928"/>
                  </a:lnTo>
                  <a:lnTo>
                    <a:pt x="2289878" y="1201527"/>
                  </a:lnTo>
                  <a:lnTo>
                    <a:pt x="2295044" y="1193587"/>
                  </a:lnTo>
                  <a:lnTo>
                    <a:pt x="2298696" y="1193267"/>
                  </a:lnTo>
                  <a:lnTo>
                    <a:pt x="2303108" y="1196365"/>
                  </a:lnTo>
                  <a:lnTo>
                    <a:pt x="2296107" y="1207700"/>
                  </a:lnTo>
                  <a:close/>
                </a:path>
                <a:path w="2330450" h="1436370" extrusionOk="0">
                  <a:moveTo>
                    <a:pt x="1269284" y="464133"/>
                  </a:moveTo>
                  <a:lnTo>
                    <a:pt x="1265601" y="463449"/>
                  </a:lnTo>
                  <a:lnTo>
                    <a:pt x="1260682" y="455552"/>
                  </a:lnTo>
                  <a:lnTo>
                    <a:pt x="1261949" y="452059"/>
                  </a:lnTo>
                  <a:lnTo>
                    <a:pt x="1266719" y="449675"/>
                  </a:lnTo>
                  <a:lnTo>
                    <a:pt x="1273671" y="460720"/>
                  </a:lnTo>
                  <a:lnTo>
                    <a:pt x="1269284" y="464133"/>
                  </a:lnTo>
                  <a:close/>
                </a:path>
                <a:path w="2330450" h="1436370" extrusionOk="0">
                  <a:moveTo>
                    <a:pt x="684035" y="920621"/>
                  </a:moveTo>
                  <a:lnTo>
                    <a:pt x="682064" y="919402"/>
                  </a:lnTo>
                  <a:lnTo>
                    <a:pt x="682064" y="906743"/>
                  </a:lnTo>
                  <a:lnTo>
                    <a:pt x="684375" y="905018"/>
                  </a:lnTo>
                  <a:lnTo>
                    <a:pt x="686241" y="907753"/>
                  </a:lnTo>
                  <a:lnTo>
                    <a:pt x="689516" y="910476"/>
                  </a:lnTo>
                  <a:lnTo>
                    <a:pt x="689597" y="915669"/>
                  </a:lnTo>
                  <a:lnTo>
                    <a:pt x="686019" y="918164"/>
                  </a:lnTo>
                  <a:lnTo>
                    <a:pt x="684035" y="920621"/>
                  </a:lnTo>
                  <a:close/>
                </a:path>
                <a:path w="2330450" h="1436370" extrusionOk="0">
                  <a:moveTo>
                    <a:pt x="1946887" y="1220962"/>
                  </a:moveTo>
                  <a:lnTo>
                    <a:pt x="1945027" y="1219015"/>
                  </a:lnTo>
                  <a:lnTo>
                    <a:pt x="1941764" y="1217204"/>
                  </a:lnTo>
                  <a:lnTo>
                    <a:pt x="1941029" y="1209806"/>
                  </a:lnTo>
                  <a:lnTo>
                    <a:pt x="1944366" y="1207312"/>
                  </a:lnTo>
                  <a:lnTo>
                    <a:pt x="1950366" y="1207811"/>
                  </a:lnTo>
                  <a:lnTo>
                    <a:pt x="1950173" y="1209806"/>
                  </a:lnTo>
                  <a:lnTo>
                    <a:pt x="1950143" y="1213127"/>
                  </a:lnTo>
                  <a:lnTo>
                    <a:pt x="1949031" y="1217309"/>
                  </a:lnTo>
                  <a:lnTo>
                    <a:pt x="1947801" y="1219095"/>
                  </a:lnTo>
                  <a:lnTo>
                    <a:pt x="1946887" y="1220962"/>
                  </a:lnTo>
                  <a:close/>
                </a:path>
                <a:path w="2330450" h="1436370" extrusionOk="0">
                  <a:moveTo>
                    <a:pt x="1391485" y="1296372"/>
                  </a:moveTo>
                  <a:lnTo>
                    <a:pt x="1388574" y="1294924"/>
                  </a:lnTo>
                  <a:lnTo>
                    <a:pt x="1387821" y="1285863"/>
                  </a:lnTo>
                  <a:lnTo>
                    <a:pt x="1390527" y="1283374"/>
                  </a:lnTo>
                  <a:lnTo>
                    <a:pt x="1396212" y="1282974"/>
                  </a:lnTo>
                  <a:lnTo>
                    <a:pt x="1396212" y="1295331"/>
                  </a:lnTo>
                  <a:lnTo>
                    <a:pt x="1391485" y="1296372"/>
                  </a:lnTo>
                  <a:close/>
                </a:path>
                <a:path w="2330450" h="1436370" extrusionOk="0">
                  <a:moveTo>
                    <a:pt x="869342" y="1433942"/>
                  </a:moveTo>
                  <a:lnTo>
                    <a:pt x="856346" y="1433942"/>
                  </a:lnTo>
                  <a:lnTo>
                    <a:pt x="854715" y="1432125"/>
                  </a:lnTo>
                  <a:lnTo>
                    <a:pt x="857236" y="1430203"/>
                  </a:lnTo>
                  <a:lnTo>
                    <a:pt x="859720" y="1426821"/>
                  </a:lnTo>
                  <a:lnTo>
                    <a:pt x="864930" y="1426679"/>
                  </a:lnTo>
                  <a:lnTo>
                    <a:pt x="867649" y="1429852"/>
                  </a:lnTo>
                  <a:lnTo>
                    <a:pt x="870337" y="1431601"/>
                  </a:lnTo>
                  <a:lnTo>
                    <a:pt x="869342" y="1433942"/>
                  </a:lnTo>
                  <a:close/>
                </a:path>
                <a:path w="2330450" h="1436370" extrusionOk="0">
                  <a:moveTo>
                    <a:pt x="924285" y="1435968"/>
                  </a:moveTo>
                  <a:lnTo>
                    <a:pt x="911888" y="1435968"/>
                  </a:lnTo>
                  <a:lnTo>
                    <a:pt x="910844" y="1431250"/>
                  </a:lnTo>
                  <a:lnTo>
                    <a:pt x="912296" y="1428349"/>
                  </a:lnTo>
                  <a:lnTo>
                    <a:pt x="921386" y="1427610"/>
                  </a:lnTo>
                  <a:lnTo>
                    <a:pt x="923883" y="1430301"/>
                  </a:lnTo>
                  <a:lnTo>
                    <a:pt x="924285" y="1435968"/>
                  </a:lnTo>
                  <a:close/>
                </a:path>
                <a:path w="2330450" h="1436370" extrusionOk="0">
                  <a:moveTo>
                    <a:pt x="1172493" y="697847"/>
                  </a:moveTo>
                  <a:lnTo>
                    <a:pt x="1167890" y="692605"/>
                  </a:lnTo>
                  <a:lnTo>
                    <a:pt x="1168415" y="689106"/>
                  </a:lnTo>
                  <a:lnTo>
                    <a:pt x="1168026" y="686408"/>
                  </a:lnTo>
                  <a:lnTo>
                    <a:pt x="1170213" y="686956"/>
                  </a:lnTo>
                  <a:lnTo>
                    <a:pt x="1172580" y="687147"/>
                  </a:lnTo>
                  <a:lnTo>
                    <a:pt x="1176683" y="689205"/>
                  </a:lnTo>
                  <a:lnTo>
                    <a:pt x="1178457" y="691016"/>
                  </a:lnTo>
                  <a:lnTo>
                    <a:pt x="1180385" y="692494"/>
                  </a:lnTo>
                  <a:lnTo>
                    <a:pt x="1176349" y="697176"/>
                  </a:lnTo>
                  <a:lnTo>
                    <a:pt x="1172493" y="697847"/>
                  </a:lnTo>
                  <a:close/>
                </a:path>
                <a:path w="2330450" h="1436370" extrusionOk="0">
                  <a:moveTo>
                    <a:pt x="231647" y="112634"/>
                  </a:moveTo>
                  <a:lnTo>
                    <a:pt x="227921" y="111328"/>
                  </a:lnTo>
                  <a:lnTo>
                    <a:pt x="224553" y="104879"/>
                  </a:lnTo>
                  <a:lnTo>
                    <a:pt x="236720" y="101891"/>
                  </a:lnTo>
                  <a:lnTo>
                    <a:pt x="236294" y="104300"/>
                  </a:lnTo>
                  <a:lnTo>
                    <a:pt x="236696" y="107509"/>
                  </a:lnTo>
                  <a:lnTo>
                    <a:pt x="231647" y="112634"/>
                  </a:lnTo>
                  <a:close/>
                </a:path>
                <a:path w="2330450" h="1436370" extrusionOk="0">
                  <a:moveTo>
                    <a:pt x="1033441" y="1333837"/>
                  </a:moveTo>
                  <a:lnTo>
                    <a:pt x="1029807" y="1332192"/>
                  </a:lnTo>
                  <a:lnTo>
                    <a:pt x="1026588" y="1328089"/>
                  </a:lnTo>
                  <a:lnTo>
                    <a:pt x="1037890" y="1321172"/>
                  </a:lnTo>
                  <a:lnTo>
                    <a:pt x="1040102" y="1322078"/>
                  </a:lnTo>
                  <a:lnTo>
                    <a:pt x="1039095" y="1324997"/>
                  </a:lnTo>
                  <a:lnTo>
                    <a:pt x="1038910" y="1328798"/>
                  </a:lnTo>
                  <a:lnTo>
                    <a:pt x="1033441" y="1333837"/>
                  </a:lnTo>
                  <a:close/>
                </a:path>
                <a:path w="2330450" h="1436370" extrusionOk="0">
                  <a:moveTo>
                    <a:pt x="1459788" y="794355"/>
                  </a:moveTo>
                  <a:lnTo>
                    <a:pt x="1458509" y="791485"/>
                  </a:lnTo>
                  <a:lnTo>
                    <a:pt x="1466363" y="781419"/>
                  </a:lnTo>
                  <a:lnTo>
                    <a:pt x="1468761" y="781746"/>
                  </a:lnTo>
                  <a:lnTo>
                    <a:pt x="1468761" y="784869"/>
                  </a:lnTo>
                  <a:lnTo>
                    <a:pt x="1469922" y="788842"/>
                  </a:lnTo>
                  <a:lnTo>
                    <a:pt x="1466901" y="793018"/>
                  </a:lnTo>
                  <a:lnTo>
                    <a:pt x="1462779" y="793277"/>
                  </a:lnTo>
                  <a:lnTo>
                    <a:pt x="1459788" y="794355"/>
                  </a:lnTo>
                  <a:close/>
                </a:path>
                <a:path w="2330450" h="1436370" extrusionOk="0">
                  <a:moveTo>
                    <a:pt x="1414177" y="141450"/>
                  </a:moveTo>
                  <a:lnTo>
                    <a:pt x="1411315" y="140422"/>
                  </a:lnTo>
                  <a:lnTo>
                    <a:pt x="1412440" y="127270"/>
                  </a:lnTo>
                  <a:lnTo>
                    <a:pt x="1415536" y="126549"/>
                  </a:lnTo>
                  <a:lnTo>
                    <a:pt x="1416908" y="129038"/>
                  </a:lnTo>
                  <a:lnTo>
                    <a:pt x="1419621" y="131705"/>
                  </a:lnTo>
                  <a:lnTo>
                    <a:pt x="1418972" y="136646"/>
                  </a:lnTo>
                  <a:lnTo>
                    <a:pt x="1416006" y="138974"/>
                  </a:lnTo>
                  <a:lnTo>
                    <a:pt x="1414177" y="141450"/>
                  </a:lnTo>
                  <a:close/>
                </a:path>
                <a:path w="2330450" h="1436370" extrusionOk="0">
                  <a:moveTo>
                    <a:pt x="1204633" y="1112257"/>
                  </a:moveTo>
                  <a:lnTo>
                    <a:pt x="1202162" y="1111789"/>
                  </a:lnTo>
                  <a:lnTo>
                    <a:pt x="1202347" y="1108623"/>
                  </a:lnTo>
                  <a:lnTo>
                    <a:pt x="1201420" y="1104607"/>
                  </a:lnTo>
                  <a:lnTo>
                    <a:pt x="1204603" y="1100504"/>
                  </a:lnTo>
                  <a:lnTo>
                    <a:pt x="1208749" y="1100461"/>
                  </a:lnTo>
                  <a:lnTo>
                    <a:pt x="1211765" y="1099556"/>
                  </a:lnTo>
                  <a:lnTo>
                    <a:pt x="1212790" y="1101866"/>
                  </a:lnTo>
                  <a:lnTo>
                    <a:pt x="1204633" y="1112257"/>
                  </a:lnTo>
                  <a:close/>
                </a:path>
                <a:path w="2330450" h="1436370" extrusionOk="0">
                  <a:moveTo>
                    <a:pt x="662419" y="1222071"/>
                  </a:moveTo>
                  <a:lnTo>
                    <a:pt x="656876" y="1217254"/>
                  </a:lnTo>
                  <a:lnTo>
                    <a:pt x="657970" y="1213410"/>
                  </a:lnTo>
                  <a:lnTo>
                    <a:pt x="661696" y="1209954"/>
                  </a:lnTo>
                  <a:lnTo>
                    <a:pt x="669723" y="1220192"/>
                  </a:lnTo>
                  <a:lnTo>
                    <a:pt x="669313" y="1221830"/>
                  </a:lnTo>
                  <a:lnTo>
                    <a:pt x="666176" y="1221830"/>
                  </a:lnTo>
                  <a:lnTo>
                    <a:pt x="662419" y="1222071"/>
                  </a:lnTo>
                  <a:close/>
                </a:path>
                <a:path w="2330450" h="1436370" extrusionOk="0">
                  <a:moveTo>
                    <a:pt x="669149" y="1222490"/>
                  </a:moveTo>
                  <a:lnTo>
                    <a:pt x="666176" y="1221830"/>
                  </a:lnTo>
                  <a:lnTo>
                    <a:pt x="669313" y="1221830"/>
                  </a:lnTo>
                  <a:lnTo>
                    <a:pt x="669149" y="1222490"/>
                  </a:lnTo>
                  <a:close/>
                </a:path>
                <a:path w="2330450" h="1436370" extrusionOk="0">
                  <a:moveTo>
                    <a:pt x="177959" y="591841"/>
                  </a:moveTo>
                  <a:lnTo>
                    <a:pt x="169746" y="581745"/>
                  </a:lnTo>
                  <a:lnTo>
                    <a:pt x="170550" y="579391"/>
                  </a:lnTo>
                  <a:lnTo>
                    <a:pt x="173553" y="580149"/>
                  </a:lnTo>
                  <a:lnTo>
                    <a:pt x="177807" y="580149"/>
                  </a:lnTo>
                  <a:lnTo>
                    <a:pt x="180937" y="583975"/>
                  </a:lnTo>
                  <a:lnTo>
                    <a:pt x="180221" y="587991"/>
                  </a:lnTo>
                  <a:lnTo>
                    <a:pt x="180548" y="591157"/>
                  </a:lnTo>
                  <a:lnTo>
                    <a:pt x="177959" y="591841"/>
                  </a:lnTo>
                  <a:close/>
                </a:path>
                <a:path w="2330450" h="1436370" extrusionOk="0">
                  <a:moveTo>
                    <a:pt x="177807" y="580149"/>
                  </a:moveTo>
                  <a:lnTo>
                    <a:pt x="173553" y="580149"/>
                  </a:lnTo>
                  <a:lnTo>
                    <a:pt x="177681" y="579995"/>
                  </a:lnTo>
                  <a:lnTo>
                    <a:pt x="177807" y="580149"/>
                  </a:lnTo>
                  <a:close/>
                </a:path>
                <a:path w="2330450" h="1436370" extrusionOk="0">
                  <a:moveTo>
                    <a:pt x="1384181" y="1262591"/>
                  </a:moveTo>
                  <a:lnTo>
                    <a:pt x="1377729" y="1260453"/>
                  </a:lnTo>
                  <a:lnTo>
                    <a:pt x="1376438" y="1256850"/>
                  </a:lnTo>
                  <a:lnTo>
                    <a:pt x="1380003" y="1250210"/>
                  </a:lnTo>
                  <a:lnTo>
                    <a:pt x="1388958" y="1259899"/>
                  </a:lnTo>
                  <a:lnTo>
                    <a:pt x="1386752" y="1260675"/>
                  </a:lnTo>
                  <a:lnTo>
                    <a:pt x="1384181" y="1262591"/>
                  </a:lnTo>
                  <a:close/>
                </a:path>
                <a:path w="2330450" h="1436370" extrusionOk="0">
                  <a:moveTo>
                    <a:pt x="830120" y="1339689"/>
                  </a:moveTo>
                  <a:lnTo>
                    <a:pt x="825449" y="1337785"/>
                  </a:lnTo>
                  <a:lnTo>
                    <a:pt x="824021" y="1334120"/>
                  </a:lnTo>
                  <a:lnTo>
                    <a:pt x="822130" y="1331613"/>
                  </a:lnTo>
                  <a:lnTo>
                    <a:pt x="824231" y="1329506"/>
                  </a:lnTo>
                  <a:lnTo>
                    <a:pt x="836077" y="1334533"/>
                  </a:lnTo>
                  <a:lnTo>
                    <a:pt x="836374" y="1336787"/>
                  </a:lnTo>
                  <a:lnTo>
                    <a:pt x="833519" y="1337576"/>
                  </a:lnTo>
                  <a:lnTo>
                    <a:pt x="830120" y="1339689"/>
                  </a:lnTo>
                  <a:close/>
                </a:path>
                <a:path w="2330450" h="1436370" extrusionOk="0">
                  <a:moveTo>
                    <a:pt x="972053" y="1270894"/>
                  </a:moveTo>
                  <a:lnTo>
                    <a:pt x="970446" y="1268289"/>
                  </a:lnTo>
                  <a:lnTo>
                    <a:pt x="972745" y="1266299"/>
                  </a:lnTo>
                  <a:lnTo>
                    <a:pt x="974871" y="1263028"/>
                  </a:lnTo>
                  <a:lnTo>
                    <a:pt x="979857" y="1262357"/>
                  </a:lnTo>
                  <a:lnTo>
                    <a:pt x="982719" y="1265024"/>
                  </a:lnTo>
                  <a:lnTo>
                    <a:pt x="985407" y="1266379"/>
                  </a:lnTo>
                  <a:lnTo>
                    <a:pt x="984733" y="1268547"/>
                  </a:lnTo>
                  <a:lnTo>
                    <a:pt x="972053" y="1270894"/>
                  </a:lnTo>
                  <a:close/>
                </a:path>
                <a:path w="2330450" h="1436370" extrusionOk="0">
                  <a:moveTo>
                    <a:pt x="115069" y="648451"/>
                  </a:moveTo>
                  <a:lnTo>
                    <a:pt x="113494" y="645845"/>
                  </a:lnTo>
                  <a:lnTo>
                    <a:pt x="118190" y="634819"/>
                  </a:lnTo>
                  <a:lnTo>
                    <a:pt x="120612" y="634388"/>
                  </a:lnTo>
                  <a:lnTo>
                    <a:pt x="121360" y="637338"/>
                  </a:lnTo>
                  <a:lnTo>
                    <a:pt x="123437" y="640837"/>
                  </a:lnTo>
                  <a:lnTo>
                    <a:pt x="121515" y="645494"/>
                  </a:lnTo>
                  <a:lnTo>
                    <a:pt x="117665" y="646714"/>
                  </a:lnTo>
                  <a:lnTo>
                    <a:pt x="115069" y="648451"/>
                  </a:lnTo>
                  <a:close/>
                </a:path>
                <a:path w="2330450" h="1436370" extrusionOk="0">
                  <a:moveTo>
                    <a:pt x="45728" y="893173"/>
                  </a:moveTo>
                  <a:lnTo>
                    <a:pt x="42849" y="892304"/>
                  </a:lnTo>
                  <a:lnTo>
                    <a:pt x="38776" y="892286"/>
                  </a:lnTo>
                  <a:lnTo>
                    <a:pt x="35810" y="888134"/>
                  </a:lnTo>
                  <a:lnTo>
                    <a:pt x="36601" y="884223"/>
                  </a:lnTo>
                  <a:lnTo>
                    <a:pt x="36354" y="881044"/>
                  </a:lnTo>
                  <a:lnTo>
                    <a:pt x="39221" y="880360"/>
                  </a:lnTo>
                  <a:lnTo>
                    <a:pt x="46322" y="891423"/>
                  </a:lnTo>
                  <a:lnTo>
                    <a:pt x="45728" y="893173"/>
                  </a:lnTo>
                  <a:close/>
                </a:path>
                <a:path w="2330450" h="1436370" extrusionOk="0">
                  <a:moveTo>
                    <a:pt x="1325908" y="1261063"/>
                  </a:moveTo>
                  <a:lnTo>
                    <a:pt x="1323621" y="1258624"/>
                  </a:lnTo>
                  <a:lnTo>
                    <a:pt x="1321403" y="1257312"/>
                  </a:lnTo>
                  <a:lnTo>
                    <a:pt x="1322002" y="1254361"/>
                  </a:lnTo>
                  <a:lnTo>
                    <a:pt x="1334540" y="1253160"/>
                  </a:lnTo>
                  <a:lnTo>
                    <a:pt x="1335461" y="1257053"/>
                  </a:lnTo>
                  <a:lnTo>
                    <a:pt x="1332996" y="1258445"/>
                  </a:lnTo>
                  <a:lnTo>
                    <a:pt x="1330579" y="1260798"/>
                  </a:lnTo>
                  <a:lnTo>
                    <a:pt x="1325908" y="1261063"/>
                  </a:lnTo>
                  <a:close/>
                </a:path>
                <a:path w="2330450" h="1436370" extrusionOk="0">
                  <a:moveTo>
                    <a:pt x="325206" y="131182"/>
                  </a:moveTo>
                  <a:lnTo>
                    <a:pt x="323815" y="128989"/>
                  </a:lnTo>
                  <a:lnTo>
                    <a:pt x="325774" y="126919"/>
                  </a:lnTo>
                  <a:lnTo>
                    <a:pt x="327412" y="123790"/>
                  </a:lnTo>
                  <a:lnTo>
                    <a:pt x="332090" y="122404"/>
                  </a:lnTo>
                  <a:lnTo>
                    <a:pt x="335143" y="124190"/>
                  </a:lnTo>
                  <a:lnTo>
                    <a:pt x="337868" y="124899"/>
                  </a:lnTo>
                  <a:lnTo>
                    <a:pt x="337763" y="128206"/>
                  </a:lnTo>
                  <a:lnTo>
                    <a:pt x="325206" y="131182"/>
                  </a:lnTo>
                  <a:close/>
                </a:path>
                <a:path w="2330450" h="1436370" extrusionOk="0">
                  <a:moveTo>
                    <a:pt x="1922156" y="1209381"/>
                  </a:moveTo>
                  <a:lnTo>
                    <a:pt x="1920871" y="1206923"/>
                  </a:lnTo>
                  <a:lnTo>
                    <a:pt x="1932180" y="1199907"/>
                  </a:lnTo>
                  <a:lnTo>
                    <a:pt x="1931889" y="1201552"/>
                  </a:lnTo>
                  <a:lnTo>
                    <a:pt x="1932303" y="1205328"/>
                  </a:lnTo>
                  <a:lnTo>
                    <a:pt x="1929000" y="1208685"/>
                  </a:lnTo>
                  <a:lnTo>
                    <a:pt x="1925067" y="1208685"/>
                  </a:lnTo>
                  <a:lnTo>
                    <a:pt x="1922156" y="1209381"/>
                  </a:lnTo>
                  <a:close/>
                </a:path>
                <a:path w="2330450" h="1436370" extrusionOk="0">
                  <a:moveTo>
                    <a:pt x="1928849" y="1208839"/>
                  </a:moveTo>
                  <a:lnTo>
                    <a:pt x="1925067" y="1208685"/>
                  </a:lnTo>
                  <a:lnTo>
                    <a:pt x="1929000" y="1208685"/>
                  </a:lnTo>
                  <a:lnTo>
                    <a:pt x="1928849" y="1208839"/>
                  </a:lnTo>
                  <a:close/>
                </a:path>
                <a:path w="2330450" h="1436370" extrusionOk="0">
                  <a:moveTo>
                    <a:pt x="927702" y="622382"/>
                  </a:moveTo>
                  <a:lnTo>
                    <a:pt x="924470" y="620836"/>
                  </a:lnTo>
                  <a:lnTo>
                    <a:pt x="921522" y="620281"/>
                  </a:lnTo>
                  <a:lnTo>
                    <a:pt x="921714" y="617097"/>
                  </a:lnTo>
                  <a:lnTo>
                    <a:pt x="933671" y="614251"/>
                  </a:lnTo>
                  <a:lnTo>
                    <a:pt x="935272" y="615581"/>
                  </a:lnTo>
                  <a:lnTo>
                    <a:pt x="933634" y="617700"/>
                  </a:lnTo>
                  <a:lnTo>
                    <a:pt x="932349" y="621045"/>
                  </a:lnTo>
                  <a:lnTo>
                    <a:pt x="927702" y="622382"/>
                  </a:lnTo>
                  <a:close/>
                </a:path>
                <a:path w="2330450" h="1436370" extrusionOk="0">
                  <a:moveTo>
                    <a:pt x="580583" y="1063834"/>
                  </a:moveTo>
                  <a:lnTo>
                    <a:pt x="578074" y="1062226"/>
                  </a:lnTo>
                  <a:lnTo>
                    <a:pt x="574416" y="1061142"/>
                  </a:lnTo>
                  <a:lnTo>
                    <a:pt x="572383" y="1056615"/>
                  </a:lnTo>
                  <a:lnTo>
                    <a:pt x="574014" y="1053177"/>
                  </a:lnTo>
                  <a:lnTo>
                    <a:pt x="574484" y="1050245"/>
                  </a:lnTo>
                  <a:lnTo>
                    <a:pt x="576647" y="1050350"/>
                  </a:lnTo>
                  <a:lnTo>
                    <a:pt x="581961" y="1062116"/>
                  </a:lnTo>
                  <a:lnTo>
                    <a:pt x="580583" y="1063834"/>
                  </a:lnTo>
                  <a:close/>
                </a:path>
                <a:path w="2330450" h="1436370" extrusionOk="0">
                  <a:moveTo>
                    <a:pt x="1994309" y="1019754"/>
                  </a:moveTo>
                  <a:lnTo>
                    <a:pt x="1993635" y="1016772"/>
                  </a:lnTo>
                  <a:lnTo>
                    <a:pt x="1991707" y="1013286"/>
                  </a:lnTo>
                  <a:lnTo>
                    <a:pt x="1993604" y="1008647"/>
                  </a:lnTo>
                  <a:lnTo>
                    <a:pt x="1997430" y="1007483"/>
                  </a:lnTo>
                  <a:lnTo>
                    <a:pt x="2000000" y="1005814"/>
                  </a:lnTo>
                  <a:lnTo>
                    <a:pt x="2001181" y="1007692"/>
                  </a:lnTo>
                  <a:lnTo>
                    <a:pt x="1996243" y="1019181"/>
                  </a:lnTo>
                  <a:lnTo>
                    <a:pt x="1994309" y="1019754"/>
                  </a:lnTo>
                  <a:close/>
                </a:path>
                <a:path w="2330450" h="1436370" extrusionOk="0">
                  <a:moveTo>
                    <a:pt x="2028989" y="952395"/>
                  </a:moveTo>
                  <a:lnTo>
                    <a:pt x="2028717" y="949475"/>
                  </a:lnTo>
                  <a:lnTo>
                    <a:pt x="2027333" y="945964"/>
                  </a:lnTo>
                  <a:lnTo>
                    <a:pt x="2029625" y="941658"/>
                  </a:lnTo>
                  <a:lnTo>
                    <a:pt x="2033339" y="940882"/>
                  </a:lnTo>
                  <a:lnTo>
                    <a:pt x="2035916" y="939508"/>
                  </a:lnTo>
                  <a:lnTo>
                    <a:pt x="2037282" y="942021"/>
                  </a:lnTo>
                  <a:lnTo>
                    <a:pt x="2030941" y="952308"/>
                  </a:lnTo>
                  <a:lnTo>
                    <a:pt x="2028989" y="952395"/>
                  </a:lnTo>
                  <a:close/>
                </a:path>
                <a:path w="2330450" h="1436370" extrusionOk="0">
                  <a:moveTo>
                    <a:pt x="747771" y="1178458"/>
                  </a:moveTo>
                  <a:lnTo>
                    <a:pt x="740739" y="1168492"/>
                  </a:lnTo>
                  <a:lnTo>
                    <a:pt x="741845" y="1165874"/>
                  </a:lnTo>
                  <a:lnTo>
                    <a:pt x="744354" y="1166902"/>
                  </a:lnTo>
                  <a:lnTo>
                    <a:pt x="747988" y="1167272"/>
                  </a:lnTo>
                  <a:lnTo>
                    <a:pt x="750441" y="1171461"/>
                  </a:lnTo>
                  <a:lnTo>
                    <a:pt x="749724" y="1175009"/>
                  </a:lnTo>
                  <a:lnTo>
                    <a:pt x="749903" y="1178027"/>
                  </a:lnTo>
                  <a:lnTo>
                    <a:pt x="747771" y="1178458"/>
                  </a:lnTo>
                  <a:close/>
                </a:path>
                <a:path w="2330450" h="1436370" extrusionOk="0">
                  <a:moveTo>
                    <a:pt x="206335" y="805911"/>
                  </a:moveTo>
                  <a:lnTo>
                    <a:pt x="199353" y="795661"/>
                  </a:lnTo>
                  <a:lnTo>
                    <a:pt x="200762" y="793123"/>
                  </a:lnTo>
                  <a:lnTo>
                    <a:pt x="203246" y="794312"/>
                  </a:lnTo>
                  <a:lnTo>
                    <a:pt x="206892" y="794891"/>
                  </a:lnTo>
                  <a:lnTo>
                    <a:pt x="209172" y="799197"/>
                  </a:lnTo>
                  <a:lnTo>
                    <a:pt x="208220" y="802720"/>
                  </a:lnTo>
                  <a:lnTo>
                    <a:pt x="208220" y="805739"/>
                  </a:lnTo>
                  <a:lnTo>
                    <a:pt x="206335" y="805911"/>
                  </a:lnTo>
                  <a:close/>
                </a:path>
                <a:path w="2330450" h="1436370" extrusionOk="0">
                  <a:moveTo>
                    <a:pt x="505137" y="881956"/>
                  </a:moveTo>
                  <a:lnTo>
                    <a:pt x="502683" y="880625"/>
                  </a:lnTo>
                  <a:lnTo>
                    <a:pt x="499142" y="879861"/>
                  </a:lnTo>
                  <a:lnTo>
                    <a:pt x="496813" y="875475"/>
                  </a:lnTo>
                  <a:lnTo>
                    <a:pt x="497764" y="871983"/>
                  </a:lnTo>
                  <a:lnTo>
                    <a:pt x="497764" y="869001"/>
                  </a:lnTo>
                  <a:lnTo>
                    <a:pt x="500811" y="869026"/>
                  </a:lnTo>
                  <a:lnTo>
                    <a:pt x="506422" y="880218"/>
                  </a:lnTo>
                  <a:lnTo>
                    <a:pt x="505137" y="881956"/>
                  </a:lnTo>
                  <a:close/>
                </a:path>
                <a:path w="2330450" h="1436370" extrusionOk="0">
                  <a:moveTo>
                    <a:pt x="91494" y="488760"/>
                  </a:moveTo>
                  <a:lnTo>
                    <a:pt x="88942" y="488335"/>
                  </a:lnTo>
                  <a:lnTo>
                    <a:pt x="85321" y="476502"/>
                  </a:lnTo>
                  <a:lnTo>
                    <a:pt x="87076" y="475048"/>
                  </a:lnTo>
                  <a:lnTo>
                    <a:pt x="89165" y="476884"/>
                  </a:lnTo>
                  <a:lnTo>
                    <a:pt x="92316" y="478375"/>
                  </a:lnTo>
                  <a:lnTo>
                    <a:pt x="93768" y="482958"/>
                  </a:lnTo>
                  <a:lnTo>
                    <a:pt x="92106" y="486025"/>
                  </a:lnTo>
                  <a:lnTo>
                    <a:pt x="91494" y="488760"/>
                  </a:lnTo>
                  <a:close/>
                </a:path>
                <a:path w="2330450" h="1436370" extrusionOk="0">
                  <a:moveTo>
                    <a:pt x="376200" y="699671"/>
                  </a:moveTo>
                  <a:lnTo>
                    <a:pt x="373357" y="698685"/>
                  </a:lnTo>
                  <a:lnTo>
                    <a:pt x="369705" y="698438"/>
                  </a:lnTo>
                  <a:lnTo>
                    <a:pt x="366417" y="694835"/>
                  </a:lnTo>
                  <a:lnTo>
                    <a:pt x="367066" y="691213"/>
                  </a:lnTo>
                  <a:lnTo>
                    <a:pt x="366763" y="688466"/>
                  </a:lnTo>
                  <a:lnTo>
                    <a:pt x="368803" y="687893"/>
                  </a:lnTo>
                  <a:lnTo>
                    <a:pt x="376929" y="697508"/>
                  </a:lnTo>
                  <a:lnTo>
                    <a:pt x="376200" y="699671"/>
                  </a:lnTo>
                  <a:close/>
                </a:path>
                <a:path w="2330450" h="1436370" extrusionOk="0">
                  <a:moveTo>
                    <a:pt x="1527572" y="772869"/>
                  </a:moveTo>
                  <a:lnTo>
                    <a:pt x="1526565" y="770491"/>
                  </a:lnTo>
                  <a:lnTo>
                    <a:pt x="1524303" y="767744"/>
                  </a:lnTo>
                  <a:lnTo>
                    <a:pt x="1525631" y="763136"/>
                  </a:lnTo>
                  <a:lnTo>
                    <a:pt x="1528523" y="761060"/>
                  </a:lnTo>
                  <a:lnTo>
                    <a:pt x="1530507" y="758726"/>
                  </a:lnTo>
                  <a:lnTo>
                    <a:pt x="1532528" y="760371"/>
                  </a:lnTo>
                  <a:lnTo>
                    <a:pt x="1529370" y="772376"/>
                  </a:lnTo>
                  <a:lnTo>
                    <a:pt x="1527572" y="772869"/>
                  </a:lnTo>
                  <a:close/>
                </a:path>
                <a:path w="2330450" h="1436370" extrusionOk="0">
                  <a:moveTo>
                    <a:pt x="2240868" y="1263478"/>
                  </a:moveTo>
                  <a:lnTo>
                    <a:pt x="2239144" y="1262135"/>
                  </a:lnTo>
                  <a:lnTo>
                    <a:pt x="2242258" y="1250030"/>
                  </a:lnTo>
                  <a:lnTo>
                    <a:pt x="2244137" y="1249378"/>
                  </a:lnTo>
                  <a:lnTo>
                    <a:pt x="2245119" y="1251928"/>
                  </a:lnTo>
                  <a:lnTo>
                    <a:pt x="2247344" y="1254817"/>
                  </a:lnTo>
                  <a:lnTo>
                    <a:pt x="2246046" y="1259461"/>
                  </a:lnTo>
                  <a:lnTo>
                    <a:pt x="2242938" y="1261322"/>
                  </a:lnTo>
                  <a:lnTo>
                    <a:pt x="2240868" y="1263478"/>
                  </a:lnTo>
                  <a:close/>
                </a:path>
                <a:path w="2330450" h="1436370" extrusionOk="0">
                  <a:moveTo>
                    <a:pt x="1204813" y="1390403"/>
                  </a:moveTo>
                  <a:lnTo>
                    <a:pt x="1198077" y="1380831"/>
                  </a:lnTo>
                  <a:lnTo>
                    <a:pt x="1200746" y="1379001"/>
                  </a:lnTo>
                  <a:lnTo>
                    <a:pt x="1206524" y="1380098"/>
                  </a:lnTo>
                  <a:lnTo>
                    <a:pt x="1208520" y="1383467"/>
                  </a:lnTo>
                  <a:lnTo>
                    <a:pt x="1204813" y="1390403"/>
                  </a:lnTo>
                  <a:close/>
                </a:path>
                <a:path w="2330450" h="1436370" extrusionOk="0">
                  <a:moveTo>
                    <a:pt x="266827" y="693930"/>
                  </a:moveTo>
                  <a:lnTo>
                    <a:pt x="257879" y="684634"/>
                  </a:lnTo>
                  <a:lnTo>
                    <a:pt x="258262" y="683002"/>
                  </a:lnTo>
                  <a:lnTo>
                    <a:pt x="260969" y="683488"/>
                  </a:lnTo>
                  <a:lnTo>
                    <a:pt x="264976" y="683488"/>
                  </a:lnTo>
                  <a:lnTo>
                    <a:pt x="267964" y="686593"/>
                  </a:lnTo>
                  <a:lnTo>
                    <a:pt x="267995" y="690209"/>
                  </a:lnTo>
                  <a:lnTo>
                    <a:pt x="268805" y="693086"/>
                  </a:lnTo>
                  <a:lnTo>
                    <a:pt x="266827" y="693930"/>
                  </a:lnTo>
                  <a:close/>
                </a:path>
                <a:path w="2330450" h="1436370" extrusionOk="0">
                  <a:moveTo>
                    <a:pt x="264976" y="683488"/>
                  </a:moveTo>
                  <a:lnTo>
                    <a:pt x="260969" y="683488"/>
                  </a:lnTo>
                  <a:lnTo>
                    <a:pt x="264597" y="683094"/>
                  </a:lnTo>
                  <a:lnTo>
                    <a:pt x="264976" y="683488"/>
                  </a:lnTo>
                  <a:close/>
                </a:path>
                <a:path w="2330450" h="1436370" extrusionOk="0">
                  <a:moveTo>
                    <a:pt x="871956" y="1266570"/>
                  </a:moveTo>
                  <a:lnTo>
                    <a:pt x="859764" y="1264211"/>
                  </a:lnTo>
                  <a:lnTo>
                    <a:pt x="859207" y="1262270"/>
                  </a:lnTo>
                  <a:lnTo>
                    <a:pt x="861593" y="1261310"/>
                  </a:lnTo>
                  <a:lnTo>
                    <a:pt x="864219" y="1259215"/>
                  </a:lnTo>
                  <a:lnTo>
                    <a:pt x="868786" y="1260213"/>
                  </a:lnTo>
                  <a:lnTo>
                    <a:pt x="870807" y="1262917"/>
                  </a:lnTo>
                  <a:lnTo>
                    <a:pt x="873037" y="1264685"/>
                  </a:lnTo>
                  <a:lnTo>
                    <a:pt x="871956" y="1266570"/>
                  </a:lnTo>
                  <a:close/>
                </a:path>
                <a:path w="2330450" h="1436370" extrusionOk="0">
                  <a:moveTo>
                    <a:pt x="2264862" y="1316330"/>
                  </a:moveTo>
                  <a:lnTo>
                    <a:pt x="2261724" y="1316330"/>
                  </a:lnTo>
                  <a:lnTo>
                    <a:pt x="2265703" y="1315277"/>
                  </a:lnTo>
                  <a:lnTo>
                    <a:pt x="2264862" y="1316330"/>
                  </a:lnTo>
                  <a:close/>
                </a:path>
                <a:path w="2330450" h="1436370" extrusionOk="0">
                  <a:moveTo>
                    <a:pt x="2256687" y="1326562"/>
                  </a:moveTo>
                  <a:lnTo>
                    <a:pt x="2254858" y="1326389"/>
                  </a:lnTo>
                  <a:lnTo>
                    <a:pt x="2255223" y="1323543"/>
                  </a:lnTo>
                  <a:lnTo>
                    <a:pt x="2254611" y="1319786"/>
                  </a:lnTo>
                  <a:lnTo>
                    <a:pt x="2257948" y="1316256"/>
                  </a:lnTo>
                  <a:lnTo>
                    <a:pt x="2261724" y="1316330"/>
                  </a:lnTo>
                  <a:lnTo>
                    <a:pt x="2264862" y="1316330"/>
                  </a:lnTo>
                  <a:lnTo>
                    <a:pt x="2256687" y="1326562"/>
                  </a:lnTo>
                  <a:close/>
                </a:path>
                <a:path w="2330450" h="1436370" extrusionOk="0">
                  <a:moveTo>
                    <a:pt x="1519433" y="739624"/>
                  </a:moveTo>
                  <a:lnTo>
                    <a:pt x="1524556" y="726047"/>
                  </a:lnTo>
                  <a:lnTo>
                    <a:pt x="1529605" y="734388"/>
                  </a:lnTo>
                  <a:lnTo>
                    <a:pt x="1528653" y="736803"/>
                  </a:lnTo>
                  <a:lnTo>
                    <a:pt x="1519433" y="739624"/>
                  </a:lnTo>
                  <a:close/>
                </a:path>
                <a:path w="2330450" h="1436370" extrusionOk="0">
                  <a:moveTo>
                    <a:pt x="895216" y="634782"/>
                  </a:moveTo>
                  <a:lnTo>
                    <a:pt x="887813" y="629638"/>
                  </a:lnTo>
                  <a:lnTo>
                    <a:pt x="900438" y="624236"/>
                  </a:lnTo>
                  <a:lnTo>
                    <a:pt x="898559" y="633463"/>
                  </a:lnTo>
                  <a:lnTo>
                    <a:pt x="895216" y="634782"/>
                  </a:lnTo>
                  <a:close/>
                </a:path>
                <a:path w="2330450" h="1436370" extrusionOk="0">
                  <a:moveTo>
                    <a:pt x="234267" y="482539"/>
                  </a:moveTo>
                  <a:lnTo>
                    <a:pt x="224571" y="479551"/>
                  </a:lnTo>
                  <a:lnTo>
                    <a:pt x="223620" y="477136"/>
                  </a:lnTo>
                  <a:lnTo>
                    <a:pt x="228440" y="469221"/>
                  </a:lnTo>
                  <a:lnTo>
                    <a:pt x="234267" y="482539"/>
                  </a:lnTo>
                  <a:close/>
                </a:path>
                <a:path w="2330450" h="1436370" extrusionOk="0">
                  <a:moveTo>
                    <a:pt x="2017921" y="974737"/>
                  </a:moveTo>
                  <a:lnTo>
                    <a:pt x="2014201" y="966180"/>
                  </a:lnTo>
                  <a:lnTo>
                    <a:pt x="2015350" y="964031"/>
                  </a:lnTo>
                  <a:lnTo>
                    <a:pt x="2024873" y="962097"/>
                  </a:lnTo>
                  <a:lnTo>
                    <a:pt x="2017921" y="974737"/>
                  </a:lnTo>
                  <a:close/>
                </a:path>
                <a:path w="2330450" h="1436370" extrusionOk="0">
                  <a:moveTo>
                    <a:pt x="1530278" y="829522"/>
                  </a:moveTo>
                  <a:lnTo>
                    <a:pt x="1521565" y="825974"/>
                  </a:lnTo>
                  <a:lnTo>
                    <a:pt x="1520954" y="822389"/>
                  </a:lnTo>
                  <a:lnTo>
                    <a:pt x="1527578" y="816321"/>
                  </a:lnTo>
                  <a:lnTo>
                    <a:pt x="1530278" y="829522"/>
                  </a:lnTo>
                  <a:close/>
                </a:path>
                <a:path w="2330450" h="1436370" extrusionOk="0">
                  <a:moveTo>
                    <a:pt x="1282403" y="524876"/>
                  </a:moveTo>
                  <a:lnTo>
                    <a:pt x="1286148" y="516018"/>
                  </a:lnTo>
                  <a:lnTo>
                    <a:pt x="1288799" y="515303"/>
                  </a:lnTo>
                  <a:lnTo>
                    <a:pt x="1295850" y="521020"/>
                  </a:lnTo>
                  <a:lnTo>
                    <a:pt x="1282403" y="524876"/>
                  </a:lnTo>
                  <a:close/>
                </a:path>
                <a:path w="2330450" h="1436370" extrusionOk="0">
                  <a:moveTo>
                    <a:pt x="296069" y="884974"/>
                  </a:moveTo>
                  <a:lnTo>
                    <a:pt x="294858" y="876270"/>
                  </a:lnTo>
                  <a:lnTo>
                    <a:pt x="298158" y="873701"/>
                  </a:lnTo>
                  <a:lnTo>
                    <a:pt x="306624" y="876818"/>
                  </a:lnTo>
                  <a:lnTo>
                    <a:pt x="296069" y="884974"/>
                  </a:lnTo>
                  <a:close/>
                </a:path>
                <a:path w="2330450" h="1436370" extrusionOk="0">
                  <a:moveTo>
                    <a:pt x="1159646" y="459020"/>
                  </a:moveTo>
                  <a:lnTo>
                    <a:pt x="1157044" y="458774"/>
                  </a:lnTo>
                  <a:lnTo>
                    <a:pt x="1158231" y="445758"/>
                  </a:lnTo>
                  <a:lnTo>
                    <a:pt x="1164695" y="451961"/>
                  </a:lnTo>
                  <a:lnTo>
                    <a:pt x="1163558" y="455632"/>
                  </a:lnTo>
                  <a:lnTo>
                    <a:pt x="1159646" y="459020"/>
                  </a:lnTo>
                  <a:close/>
                </a:path>
                <a:path w="2330450" h="1436370" extrusionOk="0">
                  <a:moveTo>
                    <a:pt x="2006551" y="995822"/>
                  </a:moveTo>
                  <a:lnTo>
                    <a:pt x="2001774" y="989650"/>
                  </a:lnTo>
                  <a:lnTo>
                    <a:pt x="2003041" y="986638"/>
                  </a:lnTo>
                  <a:lnTo>
                    <a:pt x="2012421" y="984087"/>
                  </a:lnTo>
                  <a:lnTo>
                    <a:pt x="2006551" y="995822"/>
                  </a:lnTo>
                  <a:close/>
                </a:path>
                <a:path w="2330450" h="1436370" extrusionOk="0">
                  <a:moveTo>
                    <a:pt x="1306837" y="1388093"/>
                  </a:moveTo>
                  <a:lnTo>
                    <a:pt x="1310446" y="1380363"/>
                  </a:lnTo>
                  <a:lnTo>
                    <a:pt x="1314376" y="1379882"/>
                  </a:lnTo>
                  <a:lnTo>
                    <a:pt x="1319475" y="1386954"/>
                  </a:lnTo>
                  <a:lnTo>
                    <a:pt x="1306837" y="1388093"/>
                  </a:lnTo>
                  <a:close/>
                </a:path>
                <a:path w="2330450" h="1436370" extrusionOk="0">
                  <a:moveTo>
                    <a:pt x="1215682" y="1371961"/>
                  </a:moveTo>
                  <a:lnTo>
                    <a:pt x="1208323" y="1368702"/>
                  </a:lnTo>
                  <a:lnTo>
                    <a:pt x="1218507" y="1361378"/>
                  </a:lnTo>
                  <a:lnTo>
                    <a:pt x="1218778" y="1369996"/>
                  </a:lnTo>
                  <a:lnTo>
                    <a:pt x="1215682" y="1371961"/>
                  </a:lnTo>
                  <a:close/>
                </a:path>
                <a:path w="2330450" h="1436370" extrusionOk="0">
                  <a:moveTo>
                    <a:pt x="690678" y="1397617"/>
                  </a:moveTo>
                  <a:lnTo>
                    <a:pt x="678288" y="1392960"/>
                  </a:lnTo>
                  <a:lnTo>
                    <a:pt x="683782" y="1387693"/>
                  </a:lnTo>
                  <a:lnTo>
                    <a:pt x="686186" y="1388321"/>
                  </a:lnTo>
                  <a:lnTo>
                    <a:pt x="690678" y="1397617"/>
                  </a:lnTo>
                  <a:close/>
                </a:path>
              </a:pathLst>
            </a:custGeom>
            <a:solidFill>
              <a:srgbClr val="097D4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427" name="Google Shape;427;p17"/>
            <p:cNvPicPr preferRelativeResize="0"/>
            <p:nvPr/>
          </p:nvPicPr>
          <p:blipFill rotWithShape="1">
            <a:blip r:embed="rId7">
              <a:alphaModFix/>
            </a:blip>
            <a:srcRect/>
            <a:stretch/>
          </p:blipFill>
          <p:spPr>
            <a:xfrm>
              <a:off x="15219664" y="7648201"/>
              <a:ext cx="2924007" cy="2004640"/>
            </a:xfrm>
            <a:prstGeom prst="rect">
              <a:avLst/>
            </a:prstGeom>
            <a:noFill/>
            <a:ln>
              <a:noFill/>
            </a:ln>
          </p:spPr>
        </p:pic>
      </p:grpSp>
      <p:pic>
        <p:nvPicPr>
          <p:cNvPr id="428" name="Google Shape;428;p17"/>
          <p:cNvPicPr preferRelativeResize="0"/>
          <p:nvPr/>
        </p:nvPicPr>
        <p:blipFill rotWithShape="1">
          <a:blip r:embed="rId8">
            <a:alphaModFix/>
          </a:blip>
          <a:srcRect l="15535" t="24410" r="-2666" b="-3744"/>
          <a:stretch/>
        </p:blipFill>
        <p:spPr>
          <a:xfrm>
            <a:off x="0" y="-20275"/>
            <a:ext cx="10851700" cy="8388675"/>
          </a:xfrm>
          <a:prstGeom prst="rect">
            <a:avLst/>
          </a:prstGeom>
          <a:noFill/>
          <a:ln>
            <a:noFill/>
          </a:ln>
        </p:spPr>
      </p:pic>
      <p:sp>
        <p:nvSpPr>
          <p:cNvPr id="429" name="Google Shape;429;p17"/>
          <p:cNvSpPr txBox="1"/>
          <p:nvPr/>
        </p:nvSpPr>
        <p:spPr>
          <a:xfrm>
            <a:off x="525200" y="872063"/>
            <a:ext cx="8725500" cy="397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300">
                <a:solidFill>
                  <a:srgbClr val="434343"/>
                </a:solidFill>
                <a:latin typeface="Lexend Black"/>
                <a:ea typeface="Lexend Black"/>
                <a:cs typeface="Lexend Black"/>
                <a:sym typeface="Lexend Black"/>
              </a:rPr>
              <a:t>Terima </a:t>
            </a:r>
            <a:endParaRPr sz="12300">
              <a:solidFill>
                <a:srgbClr val="434343"/>
              </a:solidFill>
              <a:latin typeface="Lexend Black"/>
              <a:ea typeface="Lexend Black"/>
              <a:cs typeface="Lexend Black"/>
              <a:sym typeface="Lexend Black"/>
            </a:endParaRPr>
          </a:p>
          <a:p>
            <a:pPr marL="0" lvl="0" indent="0" algn="ctr" rtl="0">
              <a:spcBef>
                <a:spcPts val="0"/>
              </a:spcBef>
              <a:spcAft>
                <a:spcPts val="0"/>
              </a:spcAft>
              <a:buNone/>
            </a:pPr>
            <a:r>
              <a:rPr lang="en-US" sz="12300">
                <a:solidFill>
                  <a:srgbClr val="434343"/>
                </a:solidFill>
                <a:latin typeface="Lexend Black"/>
                <a:ea typeface="Lexend Black"/>
                <a:cs typeface="Lexend Black"/>
                <a:sym typeface="Lexend Black"/>
              </a:rPr>
              <a:t>Kasih</a:t>
            </a:r>
            <a:endParaRPr sz="12300">
              <a:solidFill>
                <a:srgbClr val="434343"/>
              </a:solidFill>
              <a:latin typeface="Lexend Black"/>
              <a:ea typeface="Lexend Black"/>
              <a:cs typeface="Lexend Black"/>
              <a:sym typeface="Lexend Black"/>
            </a:endParaRPr>
          </a:p>
        </p:txBody>
      </p:sp>
      <p:pic>
        <p:nvPicPr>
          <p:cNvPr id="430" name="Google Shape;430;p17"/>
          <p:cNvPicPr preferRelativeResize="0"/>
          <p:nvPr/>
        </p:nvPicPr>
        <p:blipFill>
          <a:blip r:embed="rId9">
            <a:alphaModFix/>
          </a:blip>
          <a:stretch>
            <a:fillRect/>
          </a:stretch>
        </p:blipFill>
        <p:spPr>
          <a:xfrm rot="-1859195">
            <a:off x="13891404" y="1555216"/>
            <a:ext cx="3428850" cy="4931245"/>
          </a:xfrm>
          <a:prstGeom prst="rect">
            <a:avLst/>
          </a:prstGeom>
          <a:noFill/>
          <a:ln>
            <a:noFill/>
          </a:ln>
        </p:spPr>
      </p:pic>
      <p:pic>
        <p:nvPicPr>
          <p:cNvPr id="431" name="Google Shape;431;p17"/>
          <p:cNvPicPr preferRelativeResize="0"/>
          <p:nvPr/>
        </p:nvPicPr>
        <p:blipFill>
          <a:blip r:embed="rId9">
            <a:alphaModFix/>
          </a:blip>
          <a:stretch>
            <a:fillRect/>
          </a:stretch>
        </p:blipFill>
        <p:spPr>
          <a:xfrm rot="1160709">
            <a:off x="10929998" y="1937786"/>
            <a:ext cx="3458146" cy="4869187"/>
          </a:xfrm>
          <a:prstGeom prst="rect">
            <a:avLst/>
          </a:prstGeom>
          <a:noFill/>
          <a:ln>
            <a:noFill/>
          </a:ln>
        </p:spPr>
      </p:pic>
      <p:pic>
        <p:nvPicPr>
          <p:cNvPr id="432" name="Google Shape;432;p17"/>
          <p:cNvPicPr preferRelativeResize="0"/>
          <p:nvPr/>
        </p:nvPicPr>
        <p:blipFill rotWithShape="1">
          <a:blip r:embed="rId10">
            <a:alphaModFix/>
          </a:blip>
          <a:srcRect/>
          <a:stretch/>
        </p:blipFill>
        <p:spPr>
          <a:xfrm>
            <a:off x="0" y="0"/>
            <a:ext cx="981074" cy="923924"/>
          </a:xfrm>
          <a:prstGeom prst="rect">
            <a:avLst/>
          </a:prstGeom>
          <a:noFill/>
          <a:ln>
            <a:noFill/>
          </a:ln>
        </p:spPr>
      </p:pic>
      <p:pic>
        <p:nvPicPr>
          <p:cNvPr id="433" name="Google Shape;433;p17"/>
          <p:cNvPicPr preferRelativeResize="0"/>
          <p:nvPr/>
        </p:nvPicPr>
        <p:blipFill>
          <a:blip r:embed="rId11">
            <a:alphaModFix/>
          </a:blip>
          <a:stretch>
            <a:fillRect/>
          </a:stretch>
        </p:blipFill>
        <p:spPr>
          <a:xfrm>
            <a:off x="3343431" y="5050981"/>
            <a:ext cx="2782900" cy="174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g29e96566a02_0_0"/>
          <p:cNvPicPr preferRelativeResize="0"/>
          <p:nvPr/>
        </p:nvPicPr>
        <p:blipFill rotWithShape="1">
          <a:blip r:embed="rId3">
            <a:alphaModFix/>
          </a:blip>
          <a:srcRect/>
          <a:stretch/>
        </p:blipFill>
        <p:spPr>
          <a:xfrm>
            <a:off x="16808808" y="32582"/>
            <a:ext cx="1333499" cy="876299"/>
          </a:xfrm>
          <a:prstGeom prst="rect">
            <a:avLst/>
          </a:prstGeom>
          <a:noFill/>
          <a:ln>
            <a:noFill/>
          </a:ln>
        </p:spPr>
      </p:pic>
      <p:pic>
        <p:nvPicPr>
          <p:cNvPr id="100" name="Google Shape;100;g29e96566a02_0_0"/>
          <p:cNvPicPr preferRelativeResize="0"/>
          <p:nvPr/>
        </p:nvPicPr>
        <p:blipFill rotWithShape="1">
          <a:blip r:embed="rId4">
            <a:alphaModFix/>
          </a:blip>
          <a:srcRect/>
          <a:stretch/>
        </p:blipFill>
        <p:spPr>
          <a:xfrm>
            <a:off x="15294339" y="-22829"/>
            <a:ext cx="1457324" cy="981074"/>
          </a:xfrm>
          <a:prstGeom prst="rect">
            <a:avLst/>
          </a:prstGeom>
          <a:noFill/>
          <a:ln>
            <a:noFill/>
          </a:ln>
        </p:spPr>
      </p:pic>
      <p:pic>
        <p:nvPicPr>
          <p:cNvPr id="101" name="Google Shape;101;g29e96566a02_0_0"/>
          <p:cNvPicPr preferRelativeResize="0"/>
          <p:nvPr/>
        </p:nvPicPr>
        <p:blipFill rotWithShape="1">
          <a:blip r:embed="rId5">
            <a:alphaModFix/>
          </a:blip>
          <a:srcRect/>
          <a:stretch/>
        </p:blipFill>
        <p:spPr>
          <a:xfrm>
            <a:off x="13357761" y="69425"/>
            <a:ext cx="1876424" cy="800099"/>
          </a:xfrm>
          <a:prstGeom prst="rect">
            <a:avLst/>
          </a:prstGeom>
          <a:noFill/>
          <a:ln>
            <a:noFill/>
          </a:ln>
        </p:spPr>
      </p:pic>
      <p:pic>
        <p:nvPicPr>
          <p:cNvPr id="102" name="Google Shape;102;g29e96566a02_0_0"/>
          <p:cNvPicPr preferRelativeResize="0"/>
          <p:nvPr/>
        </p:nvPicPr>
        <p:blipFill rotWithShape="1">
          <a:blip r:embed="rId6">
            <a:alphaModFix/>
          </a:blip>
          <a:srcRect/>
          <a:stretch/>
        </p:blipFill>
        <p:spPr>
          <a:xfrm>
            <a:off x="0" y="-22829"/>
            <a:ext cx="981074" cy="923924"/>
          </a:xfrm>
          <a:prstGeom prst="rect">
            <a:avLst/>
          </a:prstGeom>
          <a:noFill/>
          <a:ln>
            <a:noFill/>
          </a:ln>
        </p:spPr>
      </p:pic>
      <p:grpSp>
        <p:nvGrpSpPr>
          <p:cNvPr id="103" name="Google Shape;103;g29e96566a02_0_0"/>
          <p:cNvGrpSpPr/>
          <p:nvPr/>
        </p:nvGrpSpPr>
        <p:grpSpPr>
          <a:xfrm>
            <a:off x="25" y="1137464"/>
            <a:ext cx="18288000" cy="2883535"/>
            <a:chOff x="0" y="984090"/>
            <a:chExt cx="18288000" cy="2883535"/>
          </a:xfrm>
        </p:grpSpPr>
        <p:sp>
          <p:nvSpPr>
            <p:cNvPr id="104" name="Google Shape;104;g29e96566a02_0_0"/>
            <p:cNvSpPr/>
            <p:nvPr/>
          </p:nvSpPr>
          <p:spPr>
            <a:xfrm>
              <a:off x="0" y="984090"/>
              <a:ext cx="18288000" cy="2883535"/>
            </a:xfrm>
            <a:custGeom>
              <a:avLst/>
              <a:gdLst/>
              <a:ahLst/>
              <a:cxnLst/>
              <a:rect l="l" t="t" r="r" b="b"/>
              <a:pathLst>
                <a:path w="18288000" h="2883535" extrusionOk="0">
                  <a:moveTo>
                    <a:pt x="18287998" y="2883290"/>
                  </a:moveTo>
                  <a:lnTo>
                    <a:pt x="0" y="2883290"/>
                  </a:lnTo>
                  <a:lnTo>
                    <a:pt x="0" y="0"/>
                  </a:lnTo>
                  <a:lnTo>
                    <a:pt x="18287998" y="0"/>
                  </a:lnTo>
                  <a:lnTo>
                    <a:pt x="18287998" y="2883290"/>
                  </a:lnTo>
                  <a:close/>
                </a:path>
              </a:pathLst>
            </a:custGeom>
            <a:solidFill>
              <a:srgbClr val="A6A6A6">
                <a:alpha val="2667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5" name="Google Shape;105;g29e96566a02_0_0"/>
            <p:cNvPicPr preferRelativeResize="0"/>
            <p:nvPr/>
          </p:nvPicPr>
          <p:blipFill rotWithShape="1">
            <a:blip r:embed="rId7">
              <a:alphaModFix/>
            </a:blip>
            <a:srcRect/>
            <a:stretch/>
          </p:blipFill>
          <p:spPr>
            <a:xfrm>
              <a:off x="15029437" y="1070707"/>
              <a:ext cx="1790400" cy="2628900"/>
            </a:xfrm>
            <a:prstGeom prst="rect">
              <a:avLst/>
            </a:prstGeom>
            <a:noFill/>
            <a:ln>
              <a:noFill/>
            </a:ln>
          </p:spPr>
        </p:pic>
        <p:pic>
          <p:nvPicPr>
            <p:cNvPr id="106" name="Google Shape;106;g29e96566a02_0_0"/>
            <p:cNvPicPr preferRelativeResize="0"/>
            <p:nvPr/>
          </p:nvPicPr>
          <p:blipFill rotWithShape="1">
            <a:blip r:embed="rId8">
              <a:alphaModFix/>
            </a:blip>
            <a:srcRect/>
            <a:stretch/>
          </p:blipFill>
          <p:spPr>
            <a:xfrm>
              <a:off x="1208414" y="1145102"/>
              <a:ext cx="1303855" cy="2553495"/>
            </a:xfrm>
            <a:prstGeom prst="rect">
              <a:avLst/>
            </a:prstGeom>
            <a:noFill/>
            <a:ln>
              <a:noFill/>
            </a:ln>
          </p:spPr>
        </p:pic>
      </p:grpSp>
      <p:sp>
        <p:nvSpPr>
          <p:cNvPr id="107" name="Google Shape;107;g29e96566a02_0_0"/>
          <p:cNvSpPr/>
          <p:nvPr/>
        </p:nvSpPr>
        <p:spPr>
          <a:xfrm>
            <a:off x="2982962" y="4849903"/>
            <a:ext cx="5153659" cy="1186179"/>
          </a:xfrm>
          <a:custGeom>
            <a:avLst/>
            <a:gdLst/>
            <a:ahLst/>
            <a:cxnLst/>
            <a:rect l="l" t="t" r="r" b="b"/>
            <a:pathLst>
              <a:path w="5153659" h="1186179" extrusionOk="0">
                <a:moveTo>
                  <a:pt x="4560087" y="1186089"/>
                </a:moveTo>
                <a:lnTo>
                  <a:pt x="593038" y="1186089"/>
                </a:lnTo>
                <a:lnTo>
                  <a:pt x="544405" y="1184123"/>
                </a:lnTo>
                <a:lnTo>
                  <a:pt x="496849" y="1178327"/>
                </a:lnTo>
                <a:lnTo>
                  <a:pt x="450529" y="1168853"/>
                </a:lnTo>
                <a:lnTo>
                  <a:pt x="405596" y="1155855"/>
                </a:lnTo>
                <a:lnTo>
                  <a:pt x="362204" y="1139485"/>
                </a:lnTo>
                <a:lnTo>
                  <a:pt x="320506" y="1119894"/>
                </a:lnTo>
                <a:lnTo>
                  <a:pt x="280653" y="1097237"/>
                </a:lnTo>
                <a:lnTo>
                  <a:pt x="242800" y="1071666"/>
                </a:lnTo>
                <a:lnTo>
                  <a:pt x="207097" y="1043332"/>
                </a:lnTo>
                <a:lnTo>
                  <a:pt x="173698" y="1012390"/>
                </a:lnTo>
                <a:lnTo>
                  <a:pt x="142756" y="978991"/>
                </a:lnTo>
                <a:lnTo>
                  <a:pt x="114423" y="943289"/>
                </a:lnTo>
                <a:lnTo>
                  <a:pt x="88851" y="905435"/>
                </a:lnTo>
                <a:lnTo>
                  <a:pt x="66194" y="865582"/>
                </a:lnTo>
                <a:lnTo>
                  <a:pt x="46604" y="823884"/>
                </a:lnTo>
                <a:lnTo>
                  <a:pt x="30233" y="780492"/>
                </a:lnTo>
                <a:lnTo>
                  <a:pt x="17235" y="735560"/>
                </a:lnTo>
                <a:lnTo>
                  <a:pt x="7761" y="689239"/>
                </a:lnTo>
                <a:lnTo>
                  <a:pt x="1965" y="641683"/>
                </a:lnTo>
                <a:lnTo>
                  <a:pt x="0" y="593044"/>
                </a:lnTo>
                <a:lnTo>
                  <a:pt x="1965" y="544405"/>
                </a:lnTo>
                <a:lnTo>
                  <a:pt x="7761" y="496849"/>
                </a:lnTo>
                <a:lnTo>
                  <a:pt x="17235" y="450529"/>
                </a:lnTo>
                <a:lnTo>
                  <a:pt x="30233" y="405596"/>
                </a:lnTo>
                <a:lnTo>
                  <a:pt x="46604" y="362204"/>
                </a:lnTo>
                <a:lnTo>
                  <a:pt x="66194" y="320506"/>
                </a:lnTo>
                <a:lnTo>
                  <a:pt x="88851" y="280653"/>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9" y="17235"/>
                </a:lnTo>
                <a:lnTo>
                  <a:pt x="496849" y="7761"/>
                </a:lnTo>
                <a:lnTo>
                  <a:pt x="544405" y="1965"/>
                </a:lnTo>
                <a:lnTo>
                  <a:pt x="593044" y="0"/>
                </a:lnTo>
                <a:lnTo>
                  <a:pt x="4560081" y="0"/>
                </a:lnTo>
                <a:lnTo>
                  <a:pt x="4608720" y="1965"/>
                </a:lnTo>
                <a:lnTo>
                  <a:pt x="4656276" y="7761"/>
                </a:lnTo>
                <a:lnTo>
                  <a:pt x="4702596" y="17235"/>
                </a:lnTo>
                <a:lnTo>
                  <a:pt x="4747529" y="30233"/>
                </a:lnTo>
                <a:lnTo>
                  <a:pt x="4790920" y="46604"/>
                </a:lnTo>
                <a:lnTo>
                  <a:pt x="4832619" y="66194"/>
                </a:lnTo>
                <a:lnTo>
                  <a:pt x="4872471" y="88851"/>
                </a:lnTo>
                <a:lnTo>
                  <a:pt x="4910325" y="114423"/>
                </a:lnTo>
                <a:lnTo>
                  <a:pt x="4946028" y="142756"/>
                </a:lnTo>
                <a:lnTo>
                  <a:pt x="4979426" y="173698"/>
                </a:lnTo>
                <a:lnTo>
                  <a:pt x="5010369" y="207097"/>
                </a:lnTo>
                <a:lnTo>
                  <a:pt x="5038702" y="242800"/>
                </a:lnTo>
                <a:lnTo>
                  <a:pt x="5064273" y="280653"/>
                </a:lnTo>
                <a:lnTo>
                  <a:pt x="5086930" y="320506"/>
                </a:lnTo>
                <a:lnTo>
                  <a:pt x="5106520" y="362204"/>
                </a:lnTo>
                <a:lnTo>
                  <a:pt x="5122891" y="405596"/>
                </a:lnTo>
                <a:lnTo>
                  <a:pt x="5135889" y="450529"/>
                </a:lnTo>
                <a:lnTo>
                  <a:pt x="5145363" y="496849"/>
                </a:lnTo>
                <a:lnTo>
                  <a:pt x="5151159" y="544405"/>
                </a:lnTo>
                <a:lnTo>
                  <a:pt x="5153125" y="593044"/>
                </a:lnTo>
                <a:lnTo>
                  <a:pt x="5151159" y="641683"/>
                </a:lnTo>
                <a:lnTo>
                  <a:pt x="5145363" y="689239"/>
                </a:lnTo>
                <a:lnTo>
                  <a:pt x="5135889" y="735560"/>
                </a:lnTo>
                <a:lnTo>
                  <a:pt x="5122891" y="780492"/>
                </a:lnTo>
                <a:lnTo>
                  <a:pt x="5106520" y="823884"/>
                </a:lnTo>
                <a:lnTo>
                  <a:pt x="5086930" y="865582"/>
                </a:lnTo>
                <a:lnTo>
                  <a:pt x="5064273" y="905435"/>
                </a:lnTo>
                <a:lnTo>
                  <a:pt x="5038702" y="943289"/>
                </a:lnTo>
                <a:lnTo>
                  <a:pt x="5010369" y="978991"/>
                </a:lnTo>
                <a:lnTo>
                  <a:pt x="4979426" y="1012390"/>
                </a:lnTo>
                <a:lnTo>
                  <a:pt x="4946028" y="1043332"/>
                </a:lnTo>
                <a:lnTo>
                  <a:pt x="4910325" y="1071666"/>
                </a:lnTo>
                <a:lnTo>
                  <a:pt x="4872471" y="1097237"/>
                </a:lnTo>
                <a:lnTo>
                  <a:pt x="4832619" y="1119894"/>
                </a:lnTo>
                <a:lnTo>
                  <a:pt x="4790920" y="1139485"/>
                </a:lnTo>
                <a:lnTo>
                  <a:pt x="4747529" y="1155855"/>
                </a:lnTo>
                <a:lnTo>
                  <a:pt x="4702596" y="1168853"/>
                </a:lnTo>
                <a:lnTo>
                  <a:pt x="4656276" y="1178327"/>
                </a:lnTo>
                <a:lnTo>
                  <a:pt x="4608720" y="1184123"/>
                </a:lnTo>
                <a:lnTo>
                  <a:pt x="4560087"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8" name="Google Shape;108;g29e96566a02_0_0"/>
          <p:cNvSpPr txBox="1"/>
          <p:nvPr/>
        </p:nvSpPr>
        <p:spPr>
          <a:xfrm>
            <a:off x="3319163" y="4968875"/>
            <a:ext cx="4480500" cy="9978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b="0" i="0">
                <a:solidFill>
                  <a:schemeClr val="dk1"/>
                </a:solidFill>
                <a:latin typeface="Lexend"/>
                <a:ea typeface="Lexend"/>
                <a:cs typeface="Lexend"/>
                <a:sym typeface="Lexend"/>
              </a:rPr>
              <a:t>Business Understanding</a:t>
            </a:r>
            <a:endParaRPr sz="3200">
              <a:solidFill>
                <a:schemeClr val="dk1"/>
              </a:solidFill>
              <a:latin typeface="Verdana"/>
              <a:ea typeface="Verdana"/>
              <a:cs typeface="Verdana"/>
              <a:sym typeface="Verdana"/>
            </a:endParaRPr>
          </a:p>
        </p:txBody>
      </p:sp>
      <p:sp>
        <p:nvSpPr>
          <p:cNvPr id="109" name="Google Shape;109;g29e96566a02_0_0"/>
          <p:cNvSpPr/>
          <p:nvPr/>
        </p:nvSpPr>
        <p:spPr>
          <a:xfrm>
            <a:off x="1680120" y="4856240"/>
            <a:ext cx="1186180" cy="1186179"/>
          </a:xfrm>
          <a:custGeom>
            <a:avLst/>
            <a:gdLst/>
            <a:ahLst/>
            <a:cxnLst/>
            <a:rect l="l" t="t" r="r" b="b"/>
            <a:pathLst>
              <a:path w="1186180" h="1186179" extrusionOk="0">
                <a:moveTo>
                  <a:pt x="593005" y="1186011"/>
                </a:moveTo>
                <a:lnTo>
                  <a:pt x="544370" y="1184045"/>
                </a:lnTo>
                <a:lnTo>
                  <a:pt x="496817" y="1178249"/>
                </a:lnTo>
                <a:lnTo>
                  <a:pt x="450500" y="1168775"/>
                </a:lnTo>
                <a:lnTo>
                  <a:pt x="405571" y="1155776"/>
                </a:lnTo>
                <a:lnTo>
                  <a:pt x="362182" y="1139406"/>
                </a:lnTo>
                <a:lnTo>
                  <a:pt x="320486" y="1119816"/>
                </a:lnTo>
                <a:lnTo>
                  <a:pt x="280636" y="1097159"/>
                </a:lnTo>
                <a:lnTo>
                  <a:pt x="242785" y="1071587"/>
                </a:lnTo>
                <a:lnTo>
                  <a:pt x="207085" y="1043255"/>
                </a:lnTo>
                <a:lnTo>
                  <a:pt x="173688" y="1012314"/>
                </a:lnTo>
                <a:lnTo>
                  <a:pt x="142747" y="978916"/>
                </a:lnTo>
                <a:lnTo>
                  <a:pt x="114416" y="943215"/>
                </a:lnTo>
                <a:lnTo>
                  <a:pt x="88846" y="905363"/>
                </a:lnTo>
                <a:lnTo>
                  <a:pt x="66190" y="865514"/>
                </a:lnTo>
                <a:lnTo>
                  <a:pt x="46601" y="823819"/>
                </a:lnTo>
                <a:lnTo>
                  <a:pt x="30232" y="780431"/>
                </a:lnTo>
                <a:lnTo>
                  <a:pt x="17234" y="735503"/>
                </a:lnTo>
                <a:lnTo>
                  <a:pt x="7761" y="689187"/>
                </a:lnTo>
                <a:lnTo>
                  <a:pt x="1965" y="641637"/>
                </a:lnTo>
                <a:lnTo>
                  <a:pt x="0" y="593005"/>
                </a:lnTo>
                <a:lnTo>
                  <a:pt x="1965" y="544370"/>
                </a:lnTo>
                <a:lnTo>
                  <a:pt x="7761" y="496817"/>
                </a:lnTo>
                <a:lnTo>
                  <a:pt x="17234" y="450500"/>
                </a:lnTo>
                <a:lnTo>
                  <a:pt x="30232" y="405571"/>
                </a:lnTo>
                <a:lnTo>
                  <a:pt x="46601" y="362182"/>
                </a:lnTo>
                <a:lnTo>
                  <a:pt x="66190" y="320486"/>
                </a:lnTo>
                <a:lnTo>
                  <a:pt x="88846" y="280636"/>
                </a:lnTo>
                <a:lnTo>
                  <a:pt x="114416" y="242785"/>
                </a:lnTo>
                <a:lnTo>
                  <a:pt x="142747" y="207085"/>
                </a:lnTo>
                <a:lnTo>
                  <a:pt x="173688" y="173688"/>
                </a:lnTo>
                <a:lnTo>
                  <a:pt x="207085" y="142747"/>
                </a:lnTo>
                <a:lnTo>
                  <a:pt x="242785" y="114416"/>
                </a:lnTo>
                <a:lnTo>
                  <a:pt x="280636" y="88846"/>
                </a:lnTo>
                <a:lnTo>
                  <a:pt x="320486" y="66190"/>
                </a:lnTo>
                <a:lnTo>
                  <a:pt x="362182" y="46601"/>
                </a:lnTo>
                <a:lnTo>
                  <a:pt x="405571" y="30232"/>
                </a:lnTo>
                <a:lnTo>
                  <a:pt x="450500" y="17234"/>
                </a:lnTo>
                <a:lnTo>
                  <a:pt x="496817" y="7761"/>
                </a:lnTo>
                <a:lnTo>
                  <a:pt x="544370" y="1965"/>
                </a:lnTo>
                <a:lnTo>
                  <a:pt x="593005" y="0"/>
                </a:lnTo>
                <a:lnTo>
                  <a:pt x="641644" y="1965"/>
                </a:lnTo>
                <a:lnTo>
                  <a:pt x="689199" y="7761"/>
                </a:lnTo>
                <a:lnTo>
                  <a:pt x="735518" y="17234"/>
                </a:lnTo>
                <a:lnTo>
                  <a:pt x="780449" y="30232"/>
                </a:lnTo>
                <a:lnTo>
                  <a:pt x="823839" y="46601"/>
                </a:lnTo>
                <a:lnTo>
                  <a:pt x="865535" y="66190"/>
                </a:lnTo>
                <a:lnTo>
                  <a:pt x="905385" y="88846"/>
                </a:lnTo>
                <a:lnTo>
                  <a:pt x="943236" y="114416"/>
                </a:lnTo>
                <a:lnTo>
                  <a:pt x="978935" y="142747"/>
                </a:lnTo>
                <a:lnTo>
                  <a:pt x="1006779" y="168543"/>
                </a:lnTo>
                <a:lnTo>
                  <a:pt x="758027" y="168543"/>
                </a:lnTo>
                <a:lnTo>
                  <a:pt x="713020" y="173942"/>
                </a:lnTo>
                <a:lnTo>
                  <a:pt x="659471" y="187121"/>
                </a:lnTo>
                <a:lnTo>
                  <a:pt x="605532" y="203259"/>
                </a:lnTo>
                <a:lnTo>
                  <a:pt x="559358" y="217538"/>
                </a:lnTo>
                <a:lnTo>
                  <a:pt x="510617" y="238972"/>
                </a:lnTo>
                <a:lnTo>
                  <a:pt x="469364" y="272030"/>
                </a:lnTo>
                <a:lnTo>
                  <a:pt x="440759" y="314440"/>
                </a:lnTo>
                <a:lnTo>
                  <a:pt x="429964" y="363927"/>
                </a:lnTo>
                <a:lnTo>
                  <a:pt x="430252" y="371464"/>
                </a:lnTo>
                <a:lnTo>
                  <a:pt x="431522" y="379800"/>
                </a:lnTo>
                <a:lnTo>
                  <a:pt x="434382" y="386551"/>
                </a:lnTo>
                <a:lnTo>
                  <a:pt x="439440" y="389331"/>
                </a:lnTo>
                <a:lnTo>
                  <a:pt x="614720" y="389331"/>
                </a:lnTo>
                <a:lnTo>
                  <a:pt x="612437" y="396244"/>
                </a:lnTo>
                <a:lnTo>
                  <a:pt x="596768" y="447104"/>
                </a:lnTo>
                <a:lnTo>
                  <a:pt x="581526" y="500041"/>
                </a:lnTo>
                <a:lnTo>
                  <a:pt x="567085" y="553880"/>
                </a:lnTo>
                <a:lnTo>
                  <a:pt x="553820" y="607445"/>
                </a:lnTo>
                <a:lnTo>
                  <a:pt x="542107" y="659561"/>
                </a:lnTo>
                <a:lnTo>
                  <a:pt x="532321" y="709053"/>
                </a:lnTo>
                <a:lnTo>
                  <a:pt x="524836" y="754745"/>
                </a:lnTo>
                <a:lnTo>
                  <a:pt x="520029" y="795462"/>
                </a:lnTo>
                <a:lnTo>
                  <a:pt x="518180" y="846930"/>
                </a:lnTo>
                <a:lnTo>
                  <a:pt x="458432" y="854193"/>
                </a:lnTo>
                <a:lnTo>
                  <a:pt x="406754" y="869615"/>
                </a:lnTo>
                <a:lnTo>
                  <a:pt x="364382" y="890934"/>
                </a:lnTo>
                <a:lnTo>
                  <a:pt x="332558" y="915893"/>
                </a:lnTo>
                <a:lnTo>
                  <a:pt x="305504" y="967690"/>
                </a:lnTo>
                <a:lnTo>
                  <a:pt x="305504" y="974059"/>
                </a:lnTo>
                <a:lnTo>
                  <a:pt x="309643" y="978233"/>
                </a:lnTo>
                <a:lnTo>
                  <a:pt x="316024" y="978317"/>
                </a:lnTo>
                <a:lnTo>
                  <a:pt x="1043747" y="978317"/>
                </a:lnTo>
                <a:lnTo>
                  <a:pt x="1043271" y="978916"/>
                </a:lnTo>
                <a:lnTo>
                  <a:pt x="1012331" y="1012314"/>
                </a:lnTo>
                <a:lnTo>
                  <a:pt x="978935" y="1043255"/>
                </a:lnTo>
                <a:lnTo>
                  <a:pt x="943236" y="1071587"/>
                </a:lnTo>
                <a:lnTo>
                  <a:pt x="905385" y="1097159"/>
                </a:lnTo>
                <a:lnTo>
                  <a:pt x="865535" y="1119816"/>
                </a:lnTo>
                <a:lnTo>
                  <a:pt x="823839" y="1139406"/>
                </a:lnTo>
                <a:lnTo>
                  <a:pt x="780449" y="1155776"/>
                </a:lnTo>
                <a:lnTo>
                  <a:pt x="735518" y="1168775"/>
                </a:lnTo>
                <a:lnTo>
                  <a:pt x="689199" y="1178249"/>
                </a:lnTo>
                <a:lnTo>
                  <a:pt x="641644" y="1184045"/>
                </a:lnTo>
                <a:lnTo>
                  <a:pt x="593005" y="1186011"/>
                </a:lnTo>
                <a:close/>
              </a:path>
              <a:path w="1186180" h="1186179" extrusionOk="0">
                <a:moveTo>
                  <a:pt x="1058466" y="959767"/>
                </a:moveTo>
                <a:lnTo>
                  <a:pt x="779778" y="959767"/>
                </a:lnTo>
                <a:lnTo>
                  <a:pt x="796399" y="957559"/>
                </a:lnTo>
                <a:lnTo>
                  <a:pt x="808852" y="950596"/>
                </a:lnTo>
                <a:lnTo>
                  <a:pt x="818153" y="938479"/>
                </a:lnTo>
                <a:lnTo>
                  <a:pt x="825321" y="920807"/>
                </a:lnTo>
                <a:lnTo>
                  <a:pt x="830215" y="906984"/>
                </a:lnTo>
                <a:lnTo>
                  <a:pt x="835828" y="892371"/>
                </a:lnTo>
                <a:lnTo>
                  <a:pt x="840460" y="879330"/>
                </a:lnTo>
                <a:lnTo>
                  <a:pt x="842412" y="870223"/>
                </a:lnTo>
                <a:lnTo>
                  <a:pt x="831709" y="854072"/>
                </a:lnTo>
                <a:lnTo>
                  <a:pt x="800084" y="848266"/>
                </a:lnTo>
                <a:lnTo>
                  <a:pt x="677710" y="847452"/>
                </a:lnTo>
                <a:lnTo>
                  <a:pt x="683106" y="792398"/>
                </a:lnTo>
                <a:lnTo>
                  <a:pt x="690843" y="735931"/>
                </a:lnTo>
                <a:lnTo>
                  <a:pt x="700440" y="678765"/>
                </a:lnTo>
                <a:lnTo>
                  <a:pt x="711415" y="621612"/>
                </a:lnTo>
                <a:lnTo>
                  <a:pt x="723287" y="565188"/>
                </a:lnTo>
                <a:lnTo>
                  <a:pt x="735573" y="510206"/>
                </a:lnTo>
                <a:lnTo>
                  <a:pt x="747792" y="457379"/>
                </a:lnTo>
                <a:lnTo>
                  <a:pt x="759462" y="407421"/>
                </a:lnTo>
                <a:lnTo>
                  <a:pt x="770165" y="360750"/>
                </a:lnTo>
                <a:lnTo>
                  <a:pt x="779228" y="318968"/>
                </a:lnTo>
                <a:lnTo>
                  <a:pt x="786361" y="281900"/>
                </a:lnTo>
                <a:lnTo>
                  <a:pt x="791018" y="250556"/>
                </a:lnTo>
                <a:lnTo>
                  <a:pt x="792718" y="225650"/>
                </a:lnTo>
                <a:lnTo>
                  <a:pt x="788697" y="204704"/>
                </a:lnTo>
                <a:lnTo>
                  <a:pt x="778997" y="186409"/>
                </a:lnTo>
                <a:lnTo>
                  <a:pt x="767485" y="173459"/>
                </a:lnTo>
                <a:lnTo>
                  <a:pt x="758027" y="168543"/>
                </a:lnTo>
                <a:lnTo>
                  <a:pt x="1006779" y="168543"/>
                </a:lnTo>
                <a:lnTo>
                  <a:pt x="1043271" y="207085"/>
                </a:lnTo>
                <a:lnTo>
                  <a:pt x="1071601" y="242785"/>
                </a:lnTo>
                <a:lnTo>
                  <a:pt x="1097170" y="280636"/>
                </a:lnTo>
                <a:lnTo>
                  <a:pt x="1119825" y="320486"/>
                </a:lnTo>
                <a:lnTo>
                  <a:pt x="1139412" y="362182"/>
                </a:lnTo>
                <a:lnTo>
                  <a:pt x="1155781" y="405571"/>
                </a:lnTo>
                <a:lnTo>
                  <a:pt x="1168778" y="450500"/>
                </a:lnTo>
                <a:lnTo>
                  <a:pt x="1178250" y="496817"/>
                </a:lnTo>
                <a:lnTo>
                  <a:pt x="1184045" y="544370"/>
                </a:lnTo>
                <a:lnTo>
                  <a:pt x="1186011" y="593005"/>
                </a:lnTo>
                <a:lnTo>
                  <a:pt x="1184045" y="641637"/>
                </a:lnTo>
                <a:lnTo>
                  <a:pt x="1178250" y="689187"/>
                </a:lnTo>
                <a:lnTo>
                  <a:pt x="1168778" y="735503"/>
                </a:lnTo>
                <a:lnTo>
                  <a:pt x="1155781" y="780431"/>
                </a:lnTo>
                <a:lnTo>
                  <a:pt x="1139412" y="823819"/>
                </a:lnTo>
                <a:lnTo>
                  <a:pt x="1119825" y="865514"/>
                </a:lnTo>
                <a:lnTo>
                  <a:pt x="1097170" y="905363"/>
                </a:lnTo>
                <a:lnTo>
                  <a:pt x="1071601" y="943215"/>
                </a:lnTo>
                <a:lnTo>
                  <a:pt x="1058466" y="959767"/>
                </a:lnTo>
                <a:close/>
              </a:path>
              <a:path w="1186180" h="1186179" extrusionOk="0">
                <a:moveTo>
                  <a:pt x="614720" y="389331"/>
                </a:moveTo>
                <a:lnTo>
                  <a:pt x="439440" y="389331"/>
                </a:lnTo>
                <a:lnTo>
                  <a:pt x="467312" y="380966"/>
                </a:lnTo>
                <a:lnTo>
                  <a:pt x="503817" y="360750"/>
                </a:lnTo>
                <a:lnTo>
                  <a:pt x="549644" y="336213"/>
                </a:lnTo>
                <a:lnTo>
                  <a:pt x="605482" y="314885"/>
                </a:lnTo>
                <a:lnTo>
                  <a:pt x="643553" y="305457"/>
                </a:lnTo>
                <a:lnTo>
                  <a:pt x="628157" y="348637"/>
                </a:lnTo>
                <a:lnTo>
                  <a:pt x="614720" y="389331"/>
                </a:lnTo>
                <a:close/>
              </a:path>
              <a:path w="1186180" h="1186179" extrusionOk="0">
                <a:moveTo>
                  <a:pt x="1043747" y="978317"/>
                </a:moveTo>
                <a:lnTo>
                  <a:pt x="316024" y="978317"/>
                </a:lnTo>
                <a:lnTo>
                  <a:pt x="349304" y="975535"/>
                </a:lnTo>
                <a:lnTo>
                  <a:pt x="438077" y="960844"/>
                </a:lnTo>
                <a:lnTo>
                  <a:pt x="494352" y="954205"/>
                </a:lnTo>
                <a:lnTo>
                  <a:pt x="559073" y="951548"/>
                </a:lnTo>
                <a:lnTo>
                  <a:pt x="604543" y="952889"/>
                </a:lnTo>
                <a:lnTo>
                  <a:pt x="779778" y="959767"/>
                </a:lnTo>
                <a:lnTo>
                  <a:pt x="1058466" y="959767"/>
                </a:lnTo>
                <a:lnTo>
                  <a:pt x="1043747" y="978317"/>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0" name="Google Shape;110;g29e96566a02_0_0"/>
          <p:cNvSpPr/>
          <p:nvPr/>
        </p:nvSpPr>
        <p:spPr>
          <a:xfrm>
            <a:off x="2982962" y="6207093"/>
            <a:ext cx="5153659" cy="1186179"/>
          </a:xfrm>
          <a:custGeom>
            <a:avLst/>
            <a:gdLst/>
            <a:ahLst/>
            <a:cxnLst/>
            <a:rect l="l" t="t" r="r" b="b"/>
            <a:pathLst>
              <a:path w="5153659" h="1186179" extrusionOk="0">
                <a:moveTo>
                  <a:pt x="4560091" y="1186089"/>
                </a:moveTo>
                <a:lnTo>
                  <a:pt x="593034" y="1186089"/>
                </a:lnTo>
                <a:lnTo>
                  <a:pt x="544405" y="1184123"/>
                </a:lnTo>
                <a:lnTo>
                  <a:pt x="496849" y="1178327"/>
                </a:lnTo>
                <a:lnTo>
                  <a:pt x="450529" y="1168854"/>
                </a:lnTo>
                <a:lnTo>
                  <a:pt x="405596" y="1155855"/>
                </a:lnTo>
                <a:lnTo>
                  <a:pt x="362204" y="1139485"/>
                </a:lnTo>
                <a:lnTo>
                  <a:pt x="320506" y="1119894"/>
                </a:lnTo>
                <a:lnTo>
                  <a:pt x="280653" y="1097237"/>
                </a:lnTo>
                <a:lnTo>
                  <a:pt x="242800" y="1071666"/>
                </a:lnTo>
                <a:lnTo>
                  <a:pt x="207097" y="1043332"/>
                </a:lnTo>
                <a:lnTo>
                  <a:pt x="173698" y="1012390"/>
                </a:lnTo>
                <a:lnTo>
                  <a:pt x="142756" y="978991"/>
                </a:lnTo>
                <a:lnTo>
                  <a:pt x="114423" y="943289"/>
                </a:lnTo>
                <a:lnTo>
                  <a:pt x="88851" y="905435"/>
                </a:lnTo>
                <a:lnTo>
                  <a:pt x="66194" y="865582"/>
                </a:lnTo>
                <a:lnTo>
                  <a:pt x="46604" y="823884"/>
                </a:lnTo>
                <a:lnTo>
                  <a:pt x="30233" y="780492"/>
                </a:lnTo>
                <a:lnTo>
                  <a:pt x="17235" y="735560"/>
                </a:lnTo>
                <a:lnTo>
                  <a:pt x="7761" y="689239"/>
                </a:lnTo>
                <a:lnTo>
                  <a:pt x="1965" y="641683"/>
                </a:lnTo>
                <a:lnTo>
                  <a:pt x="0" y="593044"/>
                </a:lnTo>
                <a:lnTo>
                  <a:pt x="1965" y="544405"/>
                </a:lnTo>
                <a:lnTo>
                  <a:pt x="7761" y="496849"/>
                </a:lnTo>
                <a:lnTo>
                  <a:pt x="17235" y="450528"/>
                </a:lnTo>
                <a:lnTo>
                  <a:pt x="30233" y="405596"/>
                </a:lnTo>
                <a:lnTo>
                  <a:pt x="46604" y="362204"/>
                </a:lnTo>
                <a:lnTo>
                  <a:pt x="66194" y="320506"/>
                </a:lnTo>
                <a:lnTo>
                  <a:pt x="88851" y="280653"/>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9" y="17235"/>
                </a:lnTo>
                <a:lnTo>
                  <a:pt x="496849" y="7761"/>
                </a:lnTo>
                <a:lnTo>
                  <a:pt x="544405" y="1965"/>
                </a:lnTo>
                <a:lnTo>
                  <a:pt x="593044" y="0"/>
                </a:lnTo>
                <a:lnTo>
                  <a:pt x="4560081" y="0"/>
                </a:lnTo>
                <a:lnTo>
                  <a:pt x="4608720" y="1965"/>
                </a:lnTo>
                <a:lnTo>
                  <a:pt x="4656276" y="7761"/>
                </a:lnTo>
                <a:lnTo>
                  <a:pt x="4702596" y="17235"/>
                </a:lnTo>
                <a:lnTo>
                  <a:pt x="4747529" y="30233"/>
                </a:lnTo>
                <a:lnTo>
                  <a:pt x="4790920" y="46604"/>
                </a:lnTo>
                <a:lnTo>
                  <a:pt x="4832619" y="66194"/>
                </a:lnTo>
                <a:lnTo>
                  <a:pt x="4872471" y="88851"/>
                </a:lnTo>
                <a:lnTo>
                  <a:pt x="4910325" y="114423"/>
                </a:lnTo>
                <a:lnTo>
                  <a:pt x="4946028" y="142756"/>
                </a:lnTo>
                <a:lnTo>
                  <a:pt x="4979426" y="173698"/>
                </a:lnTo>
                <a:lnTo>
                  <a:pt x="5010369" y="207097"/>
                </a:lnTo>
                <a:lnTo>
                  <a:pt x="5038702" y="242800"/>
                </a:lnTo>
                <a:lnTo>
                  <a:pt x="5064273" y="280653"/>
                </a:lnTo>
                <a:lnTo>
                  <a:pt x="5086930" y="320506"/>
                </a:lnTo>
                <a:lnTo>
                  <a:pt x="5106520" y="362204"/>
                </a:lnTo>
                <a:lnTo>
                  <a:pt x="5122891" y="405596"/>
                </a:lnTo>
                <a:lnTo>
                  <a:pt x="5135889" y="450528"/>
                </a:lnTo>
                <a:lnTo>
                  <a:pt x="5145363" y="496849"/>
                </a:lnTo>
                <a:lnTo>
                  <a:pt x="5151159" y="544405"/>
                </a:lnTo>
                <a:lnTo>
                  <a:pt x="5153125" y="593044"/>
                </a:lnTo>
                <a:lnTo>
                  <a:pt x="5151159" y="641683"/>
                </a:lnTo>
                <a:lnTo>
                  <a:pt x="5145363" y="689239"/>
                </a:lnTo>
                <a:lnTo>
                  <a:pt x="5135889" y="735560"/>
                </a:lnTo>
                <a:lnTo>
                  <a:pt x="5122891" y="780492"/>
                </a:lnTo>
                <a:lnTo>
                  <a:pt x="5106520" y="823884"/>
                </a:lnTo>
                <a:lnTo>
                  <a:pt x="5086930" y="865582"/>
                </a:lnTo>
                <a:lnTo>
                  <a:pt x="5064273" y="905435"/>
                </a:lnTo>
                <a:lnTo>
                  <a:pt x="5038702" y="943289"/>
                </a:lnTo>
                <a:lnTo>
                  <a:pt x="5010369" y="978991"/>
                </a:lnTo>
                <a:lnTo>
                  <a:pt x="4979426" y="1012390"/>
                </a:lnTo>
                <a:lnTo>
                  <a:pt x="4946028" y="1043332"/>
                </a:lnTo>
                <a:lnTo>
                  <a:pt x="4910325" y="1071666"/>
                </a:lnTo>
                <a:lnTo>
                  <a:pt x="4872471" y="1097237"/>
                </a:lnTo>
                <a:lnTo>
                  <a:pt x="4832619" y="1119894"/>
                </a:lnTo>
                <a:lnTo>
                  <a:pt x="4790920" y="1139485"/>
                </a:lnTo>
                <a:lnTo>
                  <a:pt x="4747529" y="1155855"/>
                </a:lnTo>
                <a:lnTo>
                  <a:pt x="4702596" y="1168854"/>
                </a:lnTo>
                <a:lnTo>
                  <a:pt x="4656276" y="1178327"/>
                </a:lnTo>
                <a:lnTo>
                  <a:pt x="4608720" y="1184123"/>
                </a:lnTo>
                <a:lnTo>
                  <a:pt x="4560091"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1" name="Google Shape;111;g29e96566a02_0_0"/>
          <p:cNvSpPr/>
          <p:nvPr/>
        </p:nvSpPr>
        <p:spPr>
          <a:xfrm>
            <a:off x="2982962" y="7555108"/>
            <a:ext cx="5153659" cy="1186179"/>
          </a:xfrm>
          <a:custGeom>
            <a:avLst/>
            <a:gdLst/>
            <a:ahLst/>
            <a:cxnLst/>
            <a:rect l="l" t="t" r="r" b="b"/>
            <a:pathLst>
              <a:path w="5153659" h="1186179" extrusionOk="0">
                <a:moveTo>
                  <a:pt x="4560092" y="1186089"/>
                </a:moveTo>
                <a:lnTo>
                  <a:pt x="593033" y="1186089"/>
                </a:lnTo>
                <a:lnTo>
                  <a:pt x="544405" y="1184123"/>
                </a:lnTo>
                <a:lnTo>
                  <a:pt x="496849" y="1178327"/>
                </a:lnTo>
                <a:lnTo>
                  <a:pt x="450529" y="1168854"/>
                </a:lnTo>
                <a:lnTo>
                  <a:pt x="405596" y="1155855"/>
                </a:lnTo>
                <a:lnTo>
                  <a:pt x="362204" y="1139485"/>
                </a:lnTo>
                <a:lnTo>
                  <a:pt x="320506" y="1119894"/>
                </a:lnTo>
                <a:lnTo>
                  <a:pt x="280653" y="1097237"/>
                </a:lnTo>
                <a:lnTo>
                  <a:pt x="242800" y="1071666"/>
                </a:lnTo>
                <a:lnTo>
                  <a:pt x="207097" y="1043333"/>
                </a:lnTo>
                <a:lnTo>
                  <a:pt x="173698" y="1012390"/>
                </a:lnTo>
                <a:lnTo>
                  <a:pt x="142756" y="978991"/>
                </a:lnTo>
                <a:lnTo>
                  <a:pt x="114423" y="943289"/>
                </a:lnTo>
                <a:lnTo>
                  <a:pt x="88851" y="905435"/>
                </a:lnTo>
                <a:lnTo>
                  <a:pt x="66194" y="865582"/>
                </a:lnTo>
                <a:lnTo>
                  <a:pt x="46604" y="823884"/>
                </a:lnTo>
                <a:lnTo>
                  <a:pt x="30233" y="780492"/>
                </a:lnTo>
                <a:lnTo>
                  <a:pt x="17235" y="735560"/>
                </a:lnTo>
                <a:lnTo>
                  <a:pt x="7761" y="689239"/>
                </a:lnTo>
                <a:lnTo>
                  <a:pt x="1965" y="641683"/>
                </a:lnTo>
                <a:lnTo>
                  <a:pt x="0" y="593044"/>
                </a:lnTo>
                <a:lnTo>
                  <a:pt x="1965" y="544405"/>
                </a:lnTo>
                <a:lnTo>
                  <a:pt x="7761" y="496849"/>
                </a:lnTo>
                <a:lnTo>
                  <a:pt x="17235" y="450529"/>
                </a:lnTo>
                <a:lnTo>
                  <a:pt x="30233" y="405596"/>
                </a:lnTo>
                <a:lnTo>
                  <a:pt x="46604" y="362204"/>
                </a:lnTo>
                <a:lnTo>
                  <a:pt x="66194" y="320506"/>
                </a:lnTo>
                <a:lnTo>
                  <a:pt x="88851" y="280654"/>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9" y="17235"/>
                </a:lnTo>
                <a:lnTo>
                  <a:pt x="496849" y="7761"/>
                </a:lnTo>
                <a:lnTo>
                  <a:pt x="544405" y="1965"/>
                </a:lnTo>
                <a:lnTo>
                  <a:pt x="593044" y="0"/>
                </a:lnTo>
                <a:lnTo>
                  <a:pt x="4560081" y="0"/>
                </a:lnTo>
                <a:lnTo>
                  <a:pt x="4608720" y="1965"/>
                </a:lnTo>
                <a:lnTo>
                  <a:pt x="4656276" y="7761"/>
                </a:lnTo>
                <a:lnTo>
                  <a:pt x="4702596" y="17235"/>
                </a:lnTo>
                <a:lnTo>
                  <a:pt x="4747529" y="30233"/>
                </a:lnTo>
                <a:lnTo>
                  <a:pt x="4790920" y="46604"/>
                </a:lnTo>
                <a:lnTo>
                  <a:pt x="4832619" y="66194"/>
                </a:lnTo>
                <a:lnTo>
                  <a:pt x="4872471" y="88851"/>
                </a:lnTo>
                <a:lnTo>
                  <a:pt x="4910325" y="114423"/>
                </a:lnTo>
                <a:lnTo>
                  <a:pt x="4946028" y="142756"/>
                </a:lnTo>
                <a:lnTo>
                  <a:pt x="4979426" y="173698"/>
                </a:lnTo>
                <a:lnTo>
                  <a:pt x="5010369" y="207097"/>
                </a:lnTo>
                <a:lnTo>
                  <a:pt x="5038702" y="242800"/>
                </a:lnTo>
                <a:lnTo>
                  <a:pt x="5064273" y="280654"/>
                </a:lnTo>
                <a:lnTo>
                  <a:pt x="5086930" y="320506"/>
                </a:lnTo>
                <a:lnTo>
                  <a:pt x="5106520" y="362204"/>
                </a:lnTo>
                <a:lnTo>
                  <a:pt x="5122891" y="405596"/>
                </a:lnTo>
                <a:lnTo>
                  <a:pt x="5135889" y="450529"/>
                </a:lnTo>
                <a:lnTo>
                  <a:pt x="5145363" y="496849"/>
                </a:lnTo>
                <a:lnTo>
                  <a:pt x="5151159" y="544405"/>
                </a:lnTo>
                <a:lnTo>
                  <a:pt x="5153125" y="593044"/>
                </a:lnTo>
                <a:lnTo>
                  <a:pt x="5151159" y="641683"/>
                </a:lnTo>
                <a:lnTo>
                  <a:pt x="5145363" y="689239"/>
                </a:lnTo>
                <a:lnTo>
                  <a:pt x="5135889" y="735560"/>
                </a:lnTo>
                <a:lnTo>
                  <a:pt x="5122891" y="780492"/>
                </a:lnTo>
                <a:lnTo>
                  <a:pt x="5106520" y="823884"/>
                </a:lnTo>
                <a:lnTo>
                  <a:pt x="5086930" y="865582"/>
                </a:lnTo>
                <a:lnTo>
                  <a:pt x="5064273" y="905435"/>
                </a:lnTo>
                <a:lnTo>
                  <a:pt x="5038702" y="943289"/>
                </a:lnTo>
                <a:lnTo>
                  <a:pt x="5010369" y="978991"/>
                </a:lnTo>
                <a:lnTo>
                  <a:pt x="4979426" y="1012390"/>
                </a:lnTo>
                <a:lnTo>
                  <a:pt x="4946028" y="1043333"/>
                </a:lnTo>
                <a:lnTo>
                  <a:pt x="4910325" y="1071666"/>
                </a:lnTo>
                <a:lnTo>
                  <a:pt x="4872471" y="1097237"/>
                </a:lnTo>
                <a:lnTo>
                  <a:pt x="4832619" y="1119894"/>
                </a:lnTo>
                <a:lnTo>
                  <a:pt x="4790920" y="1139485"/>
                </a:lnTo>
                <a:lnTo>
                  <a:pt x="4747529" y="1155855"/>
                </a:lnTo>
                <a:lnTo>
                  <a:pt x="4702596" y="1168854"/>
                </a:lnTo>
                <a:lnTo>
                  <a:pt x="4656276" y="1178327"/>
                </a:lnTo>
                <a:lnTo>
                  <a:pt x="4608720" y="1184123"/>
                </a:lnTo>
                <a:lnTo>
                  <a:pt x="4560092"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2" name="Google Shape;112;g29e96566a02_0_0"/>
          <p:cNvSpPr/>
          <p:nvPr/>
        </p:nvSpPr>
        <p:spPr>
          <a:xfrm>
            <a:off x="1680108" y="6207095"/>
            <a:ext cx="1186180" cy="1186179"/>
          </a:xfrm>
          <a:custGeom>
            <a:avLst/>
            <a:gdLst/>
            <a:ahLst/>
            <a:cxnLst/>
            <a:rect l="l" t="t" r="r" b="b"/>
            <a:pathLst>
              <a:path w="1186180" h="1186179" extrusionOk="0">
                <a:moveTo>
                  <a:pt x="444919" y="827506"/>
                </a:moveTo>
                <a:lnTo>
                  <a:pt x="429488" y="820547"/>
                </a:lnTo>
                <a:lnTo>
                  <a:pt x="414705" y="815098"/>
                </a:lnTo>
                <a:lnTo>
                  <a:pt x="400481" y="811542"/>
                </a:lnTo>
                <a:lnTo>
                  <a:pt x="386715" y="810247"/>
                </a:lnTo>
                <a:lnTo>
                  <a:pt x="372999" y="812076"/>
                </a:lnTo>
                <a:lnTo>
                  <a:pt x="361454" y="817689"/>
                </a:lnTo>
                <a:lnTo>
                  <a:pt x="353466" y="827062"/>
                </a:lnTo>
                <a:lnTo>
                  <a:pt x="350443" y="840219"/>
                </a:lnTo>
                <a:lnTo>
                  <a:pt x="353491" y="853109"/>
                </a:lnTo>
                <a:lnTo>
                  <a:pt x="361429" y="861872"/>
                </a:lnTo>
                <a:lnTo>
                  <a:pt x="372402" y="866889"/>
                </a:lnTo>
                <a:lnTo>
                  <a:pt x="384505" y="868514"/>
                </a:lnTo>
                <a:lnTo>
                  <a:pt x="397891" y="865670"/>
                </a:lnTo>
                <a:lnTo>
                  <a:pt x="412419" y="857453"/>
                </a:lnTo>
                <a:lnTo>
                  <a:pt x="428091" y="844511"/>
                </a:lnTo>
                <a:lnTo>
                  <a:pt x="444919" y="827506"/>
                </a:lnTo>
                <a:close/>
              </a:path>
              <a:path w="1186180" h="1186179" extrusionOk="0">
                <a:moveTo>
                  <a:pt x="1186014" y="593013"/>
                </a:moveTo>
                <a:lnTo>
                  <a:pt x="1184046" y="544372"/>
                </a:lnTo>
                <a:lnTo>
                  <a:pt x="1178255" y="496824"/>
                </a:lnTo>
                <a:lnTo>
                  <a:pt x="1168806" y="450596"/>
                </a:lnTo>
                <a:lnTo>
                  <a:pt x="1155788" y="405574"/>
                </a:lnTo>
                <a:lnTo>
                  <a:pt x="1139418" y="362191"/>
                </a:lnTo>
                <a:lnTo>
                  <a:pt x="1119835" y="320497"/>
                </a:lnTo>
                <a:lnTo>
                  <a:pt x="1097178" y="280644"/>
                </a:lnTo>
                <a:lnTo>
                  <a:pt x="1071613" y="242785"/>
                </a:lnTo>
                <a:lnTo>
                  <a:pt x="1043279" y="207086"/>
                </a:lnTo>
                <a:lnTo>
                  <a:pt x="1012482" y="173850"/>
                </a:lnTo>
                <a:lnTo>
                  <a:pt x="1012342" y="173697"/>
                </a:lnTo>
                <a:lnTo>
                  <a:pt x="978941" y="142748"/>
                </a:lnTo>
                <a:lnTo>
                  <a:pt x="943241" y="114427"/>
                </a:lnTo>
                <a:lnTo>
                  <a:pt x="915390" y="95605"/>
                </a:lnTo>
                <a:lnTo>
                  <a:pt x="915390" y="772655"/>
                </a:lnTo>
                <a:lnTo>
                  <a:pt x="909764" y="806945"/>
                </a:lnTo>
                <a:lnTo>
                  <a:pt x="868019" y="870000"/>
                </a:lnTo>
                <a:lnTo>
                  <a:pt x="833628" y="895883"/>
                </a:lnTo>
                <a:lnTo>
                  <a:pt x="791387" y="916101"/>
                </a:lnTo>
                <a:lnTo>
                  <a:pt x="742149" y="929208"/>
                </a:lnTo>
                <a:lnTo>
                  <a:pt x="686790" y="933754"/>
                </a:lnTo>
                <a:lnTo>
                  <a:pt x="645515" y="929297"/>
                </a:lnTo>
                <a:lnTo>
                  <a:pt x="606171" y="917587"/>
                </a:lnTo>
                <a:lnTo>
                  <a:pt x="568744" y="900772"/>
                </a:lnTo>
                <a:lnTo>
                  <a:pt x="533209" y="881049"/>
                </a:lnTo>
                <a:lnTo>
                  <a:pt x="502805" y="907834"/>
                </a:lnTo>
                <a:lnTo>
                  <a:pt x="466001" y="928674"/>
                </a:lnTo>
                <a:lnTo>
                  <a:pt x="422808" y="942162"/>
                </a:lnTo>
                <a:lnTo>
                  <a:pt x="373214" y="946886"/>
                </a:lnTo>
                <a:lnTo>
                  <a:pt x="319646" y="938453"/>
                </a:lnTo>
                <a:lnTo>
                  <a:pt x="282130" y="915174"/>
                </a:lnTo>
                <a:lnTo>
                  <a:pt x="260096" y="879513"/>
                </a:lnTo>
                <a:lnTo>
                  <a:pt x="253009" y="833907"/>
                </a:lnTo>
                <a:lnTo>
                  <a:pt x="263144" y="788543"/>
                </a:lnTo>
                <a:lnTo>
                  <a:pt x="291033" y="756297"/>
                </a:lnTo>
                <a:lnTo>
                  <a:pt x="333400" y="737108"/>
                </a:lnTo>
                <a:lnTo>
                  <a:pt x="386943" y="730872"/>
                </a:lnTo>
                <a:lnTo>
                  <a:pt x="422630" y="732078"/>
                </a:lnTo>
                <a:lnTo>
                  <a:pt x="454533" y="735368"/>
                </a:lnTo>
                <a:lnTo>
                  <a:pt x="483019" y="740511"/>
                </a:lnTo>
                <a:lnTo>
                  <a:pt x="508482" y="747331"/>
                </a:lnTo>
                <a:lnTo>
                  <a:pt x="521754" y="730872"/>
                </a:lnTo>
                <a:lnTo>
                  <a:pt x="553326" y="684161"/>
                </a:lnTo>
                <a:lnTo>
                  <a:pt x="578167" y="643115"/>
                </a:lnTo>
                <a:lnTo>
                  <a:pt x="602119" y="599706"/>
                </a:lnTo>
                <a:lnTo>
                  <a:pt x="624128" y="554507"/>
                </a:lnTo>
                <a:lnTo>
                  <a:pt x="643128" y="508076"/>
                </a:lnTo>
                <a:lnTo>
                  <a:pt x="658050" y="460984"/>
                </a:lnTo>
                <a:lnTo>
                  <a:pt x="667842" y="413766"/>
                </a:lnTo>
                <a:lnTo>
                  <a:pt x="671436" y="367004"/>
                </a:lnTo>
                <a:lnTo>
                  <a:pt x="671131" y="365099"/>
                </a:lnTo>
                <a:lnTo>
                  <a:pt x="664705" y="326047"/>
                </a:lnTo>
                <a:lnTo>
                  <a:pt x="645426" y="295694"/>
                </a:lnTo>
                <a:lnTo>
                  <a:pt x="615378" y="276809"/>
                </a:lnTo>
                <a:lnTo>
                  <a:pt x="576326" y="270243"/>
                </a:lnTo>
                <a:lnTo>
                  <a:pt x="518693" y="277114"/>
                </a:lnTo>
                <a:lnTo>
                  <a:pt x="478853" y="294665"/>
                </a:lnTo>
                <a:lnTo>
                  <a:pt x="451319" y="317563"/>
                </a:lnTo>
                <a:lnTo>
                  <a:pt x="430657" y="340487"/>
                </a:lnTo>
                <a:lnTo>
                  <a:pt x="411403" y="358101"/>
                </a:lnTo>
                <a:lnTo>
                  <a:pt x="388251" y="365061"/>
                </a:lnTo>
                <a:lnTo>
                  <a:pt x="380047" y="365048"/>
                </a:lnTo>
                <a:lnTo>
                  <a:pt x="375018" y="355968"/>
                </a:lnTo>
                <a:lnTo>
                  <a:pt x="375069" y="348970"/>
                </a:lnTo>
                <a:lnTo>
                  <a:pt x="394639" y="283857"/>
                </a:lnTo>
                <a:lnTo>
                  <a:pt x="418528" y="250799"/>
                </a:lnTo>
                <a:lnTo>
                  <a:pt x="451446" y="220751"/>
                </a:lnTo>
                <a:lnTo>
                  <a:pt x="493153" y="196227"/>
                </a:lnTo>
                <a:lnTo>
                  <a:pt x="543356" y="179755"/>
                </a:lnTo>
                <a:lnTo>
                  <a:pt x="601776" y="173850"/>
                </a:lnTo>
                <a:lnTo>
                  <a:pt x="659650" y="177939"/>
                </a:lnTo>
                <a:lnTo>
                  <a:pt x="709790" y="189674"/>
                </a:lnTo>
                <a:lnTo>
                  <a:pt x="751776" y="208826"/>
                </a:lnTo>
                <a:lnTo>
                  <a:pt x="785164" y="235191"/>
                </a:lnTo>
                <a:lnTo>
                  <a:pt x="809510" y="268566"/>
                </a:lnTo>
                <a:lnTo>
                  <a:pt x="824382" y="308737"/>
                </a:lnTo>
                <a:lnTo>
                  <a:pt x="829348" y="355485"/>
                </a:lnTo>
                <a:lnTo>
                  <a:pt x="826020" y="402717"/>
                </a:lnTo>
                <a:lnTo>
                  <a:pt x="816838" y="450507"/>
                </a:lnTo>
                <a:lnTo>
                  <a:pt x="802449" y="498627"/>
                </a:lnTo>
                <a:lnTo>
                  <a:pt x="783602" y="546277"/>
                </a:lnTo>
                <a:lnTo>
                  <a:pt x="760996" y="593013"/>
                </a:lnTo>
                <a:lnTo>
                  <a:pt x="735304" y="638327"/>
                </a:lnTo>
                <a:lnTo>
                  <a:pt x="707250" y="681697"/>
                </a:lnTo>
                <a:lnTo>
                  <a:pt x="677532" y="722591"/>
                </a:lnTo>
                <a:lnTo>
                  <a:pt x="646849" y="760501"/>
                </a:lnTo>
                <a:lnTo>
                  <a:pt x="615899" y="794893"/>
                </a:lnTo>
                <a:lnTo>
                  <a:pt x="642899" y="807796"/>
                </a:lnTo>
                <a:lnTo>
                  <a:pt x="670941" y="818438"/>
                </a:lnTo>
                <a:lnTo>
                  <a:pt x="701802" y="825715"/>
                </a:lnTo>
                <a:lnTo>
                  <a:pt x="737311" y="828484"/>
                </a:lnTo>
                <a:lnTo>
                  <a:pt x="772388" y="824280"/>
                </a:lnTo>
                <a:lnTo>
                  <a:pt x="805992" y="811822"/>
                </a:lnTo>
                <a:lnTo>
                  <a:pt x="836955" y="791451"/>
                </a:lnTo>
                <a:lnTo>
                  <a:pt x="864146" y="763536"/>
                </a:lnTo>
                <a:lnTo>
                  <a:pt x="875068" y="750519"/>
                </a:lnTo>
                <a:lnTo>
                  <a:pt x="884961" y="741451"/>
                </a:lnTo>
                <a:lnTo>
                  <a:pt x="893521" y="736155"/>
                </a:lnTo>
                <a:lnTo>
                  <a:pt x="900455" y="734453"/>
                </a:lnTo>
                <a:lnTo>
                  <a:pt x="907059" y="737196"/>
                </a:lnTo>
                <a:lnTo>
                  <a:pt x="911745" y="744918"/>
                </a:lnTo>
                <a:lnTo>
                  <a:pt x="914514" y="756958"/>
                </a:lnTo>
                <a:lnTo>
                  <a:pt x="915390" y="772655"/>
                </a:lnTo>
                <a:lnTo>
                  <a:pt x="915390" y="95605"/>
                </a:lnTo>
                <a:lnTo>
                  <a:pt x="865543" y="66192"/>
                </a:lnTo>
                <a:lnTo>
                  <a:pt x="823849" y="46609"/>
                </a:lnTo>
                <a:lnTo>
                  <a:pt x="780453" y="30238"/>
                </a:lnTo>
                <a:lnTo>
                  <a:pt x="735520" y="17233"/>
                </a:lnTo>
                <a:lnTo>
                  <a:pt x="689203" y="7772"/>
                </a:lnTo>
                <a:lnTo>
                  <a:pt x="641654" y="1968"/>
                </a:lnTo>
                <a:lnTo>
                  <a:pt x="593013" y="0"/>
                </a:lnTo>
                <a:lnTo>
                  <a:pt x="544372" y="1968"/>
                </a:lnTo>
                <a:lnTo>
                  <a:pt x="496824" y="7772"/>
                </a:lnTo>
                <a:lnTo>
                  <a:pt x="450507" y="17233"/>
                </a:lnTo>
                <a:lnTo>
                  <a:pt x="405574" y="30238"/>
                </a:lnTo>
                <a:lnTo>
                  <a:pt x="362191" y="46609"/>
                </a:lnTo>
                <a:lnTo>
                  <a:pt x="320497" y="66192"/>
                </a:lnTo>
                <a:lnTo>
                  <a:pt x="280644" y="88849"/>
                </a:lnTo>
                <a:lnTo>
                  <a:pt x="242785" y="114427"/>
                </a:lnTo>
                <a:lnTo>
                  <a:pt x="207086" y="142748"/>
                </a:lnTo>
                <a:lnTo>
                  <a:pt x="173697" y="173697"/>
                </a:lnTo>
                <a:lnTo>
                  <a:pt x="142748" y="207086"/>
                </a:lnTo>
                <a:lnTo>
                  <a:pt x="114427" y="242785"/>
                </a:lnTo>
                <a:lnTo>
                  <a:pt x="88849" y="280644"/>
                </a:lnTo>
                <a:lnTo>
                  <a:pt x="66192" y="320497"/>
                </a:lnTo>
                <a:lnTo>
                  <a:pt x="46609" y="362191"/>
                </a:lnTo>
                <a:lnTo>
                  <a:pt x="30238" y="405574"/>
                </a:lnTo>
                <a:lnTo>
                  <a:pt x="17246" y="450507"/>
                </a:lnTo>
                <a:lnTo>
                  <a:pt x="7772" y="496824"/>
                </a:lnTo>
                <a:lnTo>
                  <a:pt x="1968" y="544372"/>
                </a:lnTo>
                <a:lnTo>
                  <a:pt x="0" y="593013"/>
                </a:lnTo>
                <a:lnTo>
                  <a:pt x="1968" y="641654"/>
                </a:lnTo>
                <a:lnTo>
                  <a:pt x="7772" y="689203"/>
                </a:lnTo>
                <a:lnTo>
                  <a:pt x="17246" y="735520"/>
                </a:lnTo>
                <a:lnTo>
                  <a:pt x="30238" y="780453"/>
                </a:lnTo>
                <a:lnTo>
                  <a:pt x="46609" y="823849"/>
                </a:lnTo>
                <a:lnTo>
                  <a:pt x="66192" y="865543"/>
                </a:lnTo>
                <a:lnTo>
                  <a:pt x="88849" y="905395"/>
                </a:lnTo>
                <a:lnTo>
                  <a:pt x="114427" y="943241"/>
                </a:lnTo>
                <a:lnTo>
                  <a:pt x="142748" y="978941"/>
                </a:lnTo>
                <a:lnTo>
                  <a:pt x="173697" y="1012342"/>
                </a:lnTo>
                <a:lnTo>
                  <a:pt x="207086" y="1043279"/>
                </a:lnTo>
                <a:lnTo>
                  <a:pt x="242785" y="1071600"/>
                </a:lnTo>
                <a:lnTo>
                  <a:pt x="280644" y="1097178"/>
                </a:lnTo>
                <a:lnTo>
                  <a:pt x="320497" y="1119835"/>
                </a:lnTo>
                <a:lnTo>
                  <a:pt x="362191" y="1139418"/>
                </a:lnTo>
                <a:lnTo>
                  <a:pt x="405574" y="1155788"/>
                </a:lnTo>
                <a:lnTo>
                  <a:pt x="450507" y="1168781"/>
                </a:lnTo>
                <a:lnTo>
                  <a:pt x="496824" y="1178255"/>
                </a:lnTo>
                <a:lnTo>
                  <a:pt x="544372" y="1184046"/>
                </a:lnTo>
                <a:lnTo>
                  <a:pt x="593013" y="1186014"/>
                </a:lnTo>
                <a:lnTo>
                  <a:pt x="641654" y="1184046"/>
                </a:lnTo>
                <a:lnTo>
                  <a:pt x="689203" y="1178255"/>
                </a:lnTo>
                <a:lnTo>
                  <a:pt x="735520" y="1168781"/>
                </a:lnTo>
                <a:lnTo>
                  <a:pt x="780453" y="1155788"/>
                </a:lnTo>
                <a:lnTo>
                  <a:pt x="823849" y="1139418"/>
                </a:lnTo>
                <a:lnTo>
                  <a:pt x="865543" y="1119835"/>
                </a:lnTo>
                <a:lnTo>
                  <a:pt x="905395" y="1097178"/>
                </a:lnTo>
                <a:lnTo>
                  <a:pt x="943241" y="1071600"/>
                </a:lnTo>
                <a:lnTo>
                  <a:pt x="978941" y="1043279"/>
                </a:lnTo>
                <a:lnTo>
                  <a:pt x="1012342" y="1012342"/>
                </a:lnTo>
                <a:lnTo>
                  <a:pt x="1043279" y="978941"/>
                </a:lnTo>
                <a:lnTo>
                  <a:pt x="1068717" y="946886"/>
                </a:lnTo>
                <a:lnTo>
                  <a:pt x="1071613" y="943241"/>
                </a:lnTo>
                <a:lnTo>
                  <a:pt x="1078014" y="933754"/>
                </a:lnTo>
                <a:lnTo>
                  <a:pt x="1097178" y="905395"/>
                </a:lnTo>
                <a:lnTo>
                  <a:pt x="1119835" y="865543"/>
                </a:lnTo>
                <a:lnTo>
                  <a:pt x="1139418" y="823849"/>
                </a:lnTo>
                <a:lnTo>
                  <a:pt x="1155788" y="780453"/>
                </a:lnTo>
                <a:lnTo>
                  <a:pt x="1168781" y="735520"/>
                </a:lnTo>
                <a:lnTo>
                  <a:pt x="1168996" y="734453"/>
                </a:lnTo>
                <a:lnTo>
                  <a:pt x="1178255" y="689203"/>
                </a:lnTo>
                <a:lnTo>
                  <a:pt x="1184046" y="641654"/>
                </a:lnTo>
                <a:lnTo>
                  <a:pt x="1186014" y="593013"/>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3" name="Google Shape;113;g29e96566a02_0_0"/>
          <p:cNvSpPr/>
          <p:nvPr/>
        </p:nvSpPr>
        <p:spPr>
          <a:xfrm>
            <a:off x="1680120" y="7555108"/>
            <a:ext cx="1198245" cy="1198245"/>
          </a:xfrm>
          <a:custGeom>
            <a:avLst/>
            <a:gdLst/>
            <a:ahLst/>
            <a:cxnLst/>
            <a:rect l="l" t="t" r="r" b="b"/>
            <a:pathLst>
              <a:path w="1198245" h="1198245" extrusionOk="0">
                <a:moveTo>
                  <a:pt x="598809" y="1197619"/>
                </a:moveTo>
                <a:lnTo>
                  <a:pt x="549698" y="1195634"/>
                </a:lnTo>
                <a:lnTo>
                  <a:pt x="501680" y="1189782"/>
                </a:lnTo>
                <a:lnTo>
                  <a:pt x="454909" y="1180218"/>
                </a:lnTo>
                <a:lnTo>
                  <a:pt x="409540" y="1167094"/>
                </a:lnTo>
                <a:lnTo>
                  <a:pt x="365727" y="1150565"/>
                </a:lnTo>
                <a:lnTo>
                  <a:pt x="323623" y="1130785"/>
                </a:lnTo>
                <a:lnTo>
                  <a:pt x="283383" y="1107909"/>
                </a:lnTo>
                <a:lnTo>
                  <a:pt x="245161" y="1082090"/>
                </a:lnTo>
                <a:lnTo>
                  <a:pt x="209111" y="1053482"/>
                </a:lnTo>
                <a:lnTo>
                  <a:pt x="175388" y="1022240"/>
                </a:lnTo>
                <a:lnTo>
                  <a:pt x="144145" y="988517"/>
                </a:lnTo>
                <a:lnTo>
                  <a:pt x="115536" y="952468"/>
                </a:lnTo>
                <a:lnTo>
                  <a:pt x="89716" y="914246"/>
                </a:lnTo>
                <a:lnTo>
                  <a:pt x="66838" y="874006"/>
                </a:lnTo>
                <a:lnTo>
                  <a:pt x="47057" y="831902"/>
                </a:lnTo>
                <a:lnTo>
                  <a:pt x="30527" y="788088"/>
                </a:lnTo>
                <a:lnTo>
                  <a:pt x="17403" y="742717"/>
                </a:lnTo>
                <a:lnTo>
                  <a:pt x="7837" y="695945"/>
                </a:lnTo>
                <a:lnTo>
                  <a:pt x="1985" y="647924"/>
                </a:lnTo>
                <a:lnTo>
                  <a:pt x="0" y="598809"/>
                </a:lnTo>
                <a:lnTo>
                  <a:pt x="1985" y="549698"/>
                </a:lnTo>
                <a:lnTo>
                  <a:pt x="7837" y="501680"/>
                </a:lnTo>
                <a:lnTo>
                  <a:pt x="17403" y="454909"/>
                </a:lnTo>
                <a:lnTo>
                  <a:pt x="30527" y="409540"/>
                </a:lnTo>
                <a:lnTo>
                  <a:pt x="47057" y="365727"/>
                </a:lnTo>
                <a:lnTo>
                  <a:pt x="66838" y="323623"/>
                </a:lnTo>
                <a:lnTo>
                  <a:pt x="89716" y="283383"/>
                </a:lnTo>
                <a:lnTo>
                  <a:pt x="115536" y="245161"/>
                </a:lnTo>
                <a:lnTo>
                  <a:pt x="144145" y="209111"/>
                </a:lnTo>
                <a:lnTo>
                  <a:pt x="175436" y="175343"/>
                </a:lnTo>
                <a:lnTo>
                  <a:pt x="209111" y="144145"/>
                </a:lnTo>
                <a:lnTo>
                  <a:pt x="245161" y="115536"/>
                </a:lnTo>
                <a:lnTo>
                  <a:pt x="283383" y="89716"/>
                </a:lnTo>
                <a:lnTo>
                  <a:pt x="323623" y="66838"/>
                </a:lnTo>
                <a:lnTo>
                  <a:pt x="365727" y="47057"/>
                </a:lnTo>
                <a:lnTo>
                  <a:pt x="409540" y="30527"/>
                </a:lnTo>
                <a:lnTo>
                  <a:pt x="454909" y="17403"/>
                </a:lnTo>
                <a:lnTo>
                  <a:pt x="501680" y="7837"/>
                </a:lnTo>
                <a:lnTo>
                  <a:pt x="549698" y="1985"/>
                </a:lnTo>
                <a:lnTo>
                  <a:pt x="598809" y="0"/>
                </a:lnTo>
                <a:lnTo>
                  <a:pt x="647924" y="1985"/>
                </a:lnTo>
                <a:lnTo>
                  <a:pt x="695945" y="7837"/>
                </a:lnTo>
                <a:lnTo>
                  <a:pt x="742717" y="17403"/>
                </a:lnTo>
                <a:lnTo>
                  <a:pt x="788088" y="30527"/>
                </a:lnTo>
                <a:lnTo>
                  <a:pt x="831902" y="47057"/>
                </a:lnTo>
                <a:lnTo>
                  <a:pt x="874006" y="66838"/>
                </a:lnTo>
                <a:lnTo>
                  <a:pt x="914246" y="89716"/>
                </a:lnTo>
                <a:lnTo>
                  <a:pt x="952468" y="115536"/>
                </a:lnTo>
                <a:lnTo>
                  <a:pt x="988517" y="144145"/>
                </a:lnTo>
                <a:lnTo>
                  <a:pt x="1022192" y="175343"/>
                </a:lnTo>
                <a:lnTo>
                  <a:pt x="619732" y="175343"/>
                </a:lnTo>
                <a:lnTo>
                  <a:pt x="560728" y="181317"/>
                </a:lnTo>
                <a:lnTo>
                  <a:pt x="510039" y="197948"/>
                </a:lnTo>
                <a:lnTo>
                  <a:pt x="467938" y="222700"/>
                </a:lnTo>
                <a:lnTo>
                  <a:pt x="434696" y="253036"/>
                </a:lnTo>
                <a:lnTo>
                  <a:pt x="410586" y="286420"/>
                </a:lnTo>
                <a:lnTo>
                  <a:pt x="390855" y="352184"/>
                </a:lnTo>
                <a:lnTo>
                  <a:pt x="390855" y="359250"/>
                </a:lnTo>
                <a:lnTo>
                  <a:pt x="395813" y="368459"/>
                </a:lnTo>
                <a:lnTo>
                  <a:pt x="689839" y="368459"/>
                </a:lnTo>
                <a:lnTo>
                  <a:pt x="690140" y="370387"/>
                </a:lnTo>
                <a:lnTo>
                  <a:pt x="686341" y="409682"/>
                </a:lnTo>
                <a:lnTo>
                  <a:pt x="676563" y="442773"/>
                </a:lnTo>
                <a:lnTo>
                  <a:pt x="662804" y="470334"/>
                </a:lnTo>
                <a:lnTo>
                  <a:pt x="651380" y="486808"/>
                </a:lnTo>
                <a:lnTo>
                  <a:pt x="610618" y="486808"/>
                </a:lnTo>
                <a:lnTo>
                  <a:pt x="578307" y="488285"/>
                </a:lnTo>
                <a:lnTo>
                  <a:pt x="547791" y="494708"/>
                </a:lnTo>
                <a:lnTo>
                  <a:pt x="525053" y="508768"/>
                </a:lnTo>
                <a:lnTo>
                  <a:pt x="516078" y="533156"/>
                </a:lnTo>
                <a:lnTo>
                  <a:pt x="524902" y="558096"/>
                </a:lnTo>
                <a:lnTo>
                  <a:pt x="547652" y="573366"/>
                </a:lnTo>
                <a:lnTo>
                  <a:pt x="578420" y="581047"/>
                </a:lnTo>
                <a:lnTo>
                  <a:pt x="611301" y="583217"/>
                </a:lnTo>
                <a:lnTo>
                  <a:pt x="657199" y="583217"/>
                </a:lnTo>
                <a:lnTo>
                  <a:pt x="670521" y="606089"/>
                </a:lnTo>
                <a:lnTo>
                  <a:pt x="684068" y="639434"/>
                </a:lnTo>
                <a:lnTo>
                  <a:pt x="693573" y="679805"/>
                </a:lnTo>
                <a:lnTo>
                  <a:pt x="697050" y="727673"/>
                </a:lnTo>
                <a:lnTo>
                  <a:pt x="691624" y="762146"/>
                </a:lnTo>
                <a:lnTo>
                  <a:pt x="682699" y="781303"/>
                </a:lnTo>
                <a:lnTo>
                  <a:pt x="351944" y="781303"/>
                </a:lnTo>
                <a:lnTo>
                  <a:pt x="343081" y="782426"/>
                </a:lnTo>
                <a:lnTo>
                  <a:pt x="336375" y="785813"/>
                </a:lnTo>
                <a:lnTo>
                  <a:pt x="332122" y="791494"/>
                </a:lnTo>
                <a:lnTo>
                  <a:pt x="330614" y="799495"/>
                </a:lnTo>
                <a:lnTo>
                  <a:pt x="336356" y="829854"/>
                </a:lnTo>
                <a:lnTo>
                  <a:pt x="379655" y="891670"/>
                </a:lnTo>
                <a:lnTo>
                  <a:pt x="415064" y="918971"/>
                </a:lnTo>
                <a:lnTo>
                  <a:pt x="458215" y="941098"/>
                </a:lnTo>
                <a:lnTo>
                  <a:pt x="508032" y="955974"/>
                </a:lnTo>
                <a:lnTo>
                  <a:pt x="563444" y="961521"/>
                </a:lnTo>
                <a:lnTo>
                  <a:pt x="1074906" y="961521"/>
                </a:lnTo>
                <a:lnTo>
                  <a:pt x="1053482" y="988517"/>
                </a:lnTo>
                <a:lnTo>
                  <a:pt x="1022240" y="1022240"/>
                </a:lnTo>
                <a:lnTo>
                  <a:pt x="988517" y="1053482"/>
                </a:lnTo>
                <a:lnTo>
                  <a:pt x="952468" y="1082090"/>
                </a:lnTo>
                <a:lnTo>
                  <a:pt x="914246" y="1107909"/>
                </a:lnTo>
                <a:lnTo>
                  <a:pt x="874006" y="1130785"/>
                </a:lnTo>
                <a:lnTo>
                  <a:pt x="831902" y="1150565"/>
                </a:lnTo>
                <a:lnTo>
                  <a:pt x="788088" y="1167094"/>
                </a:lnTo>
                <a:lnTo>
                  <a:pt x="742717" y="1180218"/>
                </a:lnTo>
                <a:lnTo>
                  <a:pt x="695945" y="1189782"/>
                </a:lnTo>
                <a:lnTo>
                  <a:pt x="647924" y="1195634"/>
                </a:lnTo>
                <a:lnTo>
                  <a:pt x="598809" y="1197619"/>
                </a:lnTo>
                <a:close/>
              </a:path>
              <a:path w="1198245" h="1198245" extrusionOk="0">
                <a:moveTo>
                  <a:pt x="1074906" y="961521"/>
                </a:moveTo>
                <a:lnTo>
                  <a:pt x="563444" y="961521"/>
                </a:lnTo>
                <a:lnTo>
                  <a:pt x="610131" y="958964"/>
                </a:lnTo>
                <a:lnTo>
                  <a:pt x="657157" y="950965"/>
                </a:lnTo>
                <a:lnTo>
                  <a:pt x="702971" y="937484"/>
                </a:lnTo>
                <a:lnTo>
                  <a:pt x="746021" y="918483"/>
                </a:lnTo>
                <a:lnTo>
                  <a:pt x="784755" y="893922"/>
                </a:lnTo>
                <a:lnTo>
                  <a:pt x="817622" y="863763"/>
                </a:lnTo>
                <a:lnTo>
                  <a:pt x="843071" y="827966"/>
                </a:lnTo>
                <a:lnTo>
                  <a:pt x="859550" y="786492"/>
                </a:lnTo>
                <a:lnTo>
                  <a:pt x="865507" y="739302"/>
                </a:lnTo>
                <a:lnTo>
                  <a:pt x="859399" y="684287"/>
                </a:lnTo>
                <a:lnTo>
                  <a:pt x="842357" y="637084"/>
                </a:lnTo>
                <a:lnTo>
                  <a:pt x="816863" y="597260"/>
                </a:lnTo>
                <a:lnTo>
                  <a:pt x="785401" y="564383"/>
                </a:lnTo>
                <a:lnTo>
                  <a:pt x="750452" y="538018"/>
                </a:lnTo>
                <a:lnTo>
                  <a:pt x="791204" y="500530"/>
                </a:lnTo>
                <a:lnTo>
                  <a:pt x="822372" y="456442"/>
                </a:lnTo>
                <a:lnTo>
                  <a:pt x="842326" y="408322"/>
                </a:lnTo>
                <a:lnTo>
                  <a:pt x="849435" y="358735"/>
                </a:lnTo>
                <a:lnTo>
                  <a:pt x="844438" y="311212"/>
                </a:lnTo>
                <a:lnTo>
                  <a:pt x="829432" y="270530"/>
                </a:lnTo>
                <a:lnTo>
                  <a:pt x="804859" y="236850"/>
                </a:lnTo>
                <a:lnTo>
                  <a:pt x="771161" y="210331"/>
                </a:lnTo>
                <a:lnTo>
                  <a:pt x="728779" y="191133"/>
                </a:lnTo>
                <a:lnTo>
                  <a:pt x="678156" y="179417"/>
                </a:lnTo>
                <a:lnTo>
                  <a:pt x="619732" y="175343"/>
                </a:lnTo>
                <a:lnTo>
                  <a:pt x="1022192" y="175343"/>
                </a:lnTo>
                <a:lnTo>
                  <a:pt x="1053482" y="209111"/>
                </a:lnTo>
                <a:lnTo>
                  <a:pt x="1082090" y="245161"/>
                </a:lnTo>
                <a:lnTo>
                  <a:pt x="1107909" y="283383"/>
                </a:lnTo>
                <a:lnTo>
                  <a:pt x="1130785" y="323623"/>
                </a:lnTo>
                <a:lnTo>
                  <a:pt x="1150565" y="365727"/>
                </a:lnTo>
                <a:lnTo>
                  <a:pt x="1167135" y="409682"/>
                </a:lnTo>
                <a:lnTo>
                  <a:pt x="1180218" y="454909"/>
                </a:lnTo>
                <a:lnTo>
                  <a:pt x="1189782" y="501680"/>
                </a:lnTo>
                <a:lnTo>
                  <a:pt x="1195634" y="549698"/>
                </a:lnTo>
                <a:lnTo>
                  <a:pt x="1197619" y="598809"/>
                </a:lnTo>
                <a:lnTo>
                  <a:pt x="1195634" y="647924"/>
                </a:lnTo>
                <a:lnTo>
                  <a:pt x="1189782" y="695945"/>
                </a:lnTo>
                <a:lnTo>
                  <a:pt x="1180218" y="742717"/>
                </a:lnTo>
                <a:lnTo>
                  <a:pt x="1167094" y="788088"/>
                </a:lnTo>
                <a:lnTo>
                  <a:pt x="1150565" y="831902"/>
                </a:lnTo>
                <a:lnTo>
                  <a:pt x="1130785" y="874006"/>
                </a:lnTo>
                <a:lnTo>
                  <a:pt x="1107909" y="914246"/>
                </a:lnTo>
                <a:lnTo>
                  <a:pt x="1082090" y="952468"/>
                </a:lnTo>
                <a:lnTo>
                  <a:pt x="1074906" y="961521"/>
                </a:lnTo>
                <a:close/>
              </a:path>
              <a:path w="1198245" h="1198245" extrusionOk="0">
                <a:moveTo>
                  <a:pt x="689839" y="368459"/>
                </a:moveTo>
                <a:lnTo>
                  <a:pt x="403969" y="368459"/>
                </a:lnTo>
                <a:lnTo>
                  <a:pt x="427480" y="361396"/>
                </a:lnTo>
                <a:lnTo>
                  <a:pt x="446920" y="343610"/>
                </a:lnTo>
                <a:lnTo>
                  <a:pt x="467793" y="320471"/>
                </a:lnTo>
                <a:lnTo>
                  <a:pt x="495606" y="297352"/>
                </a:lnTo>
                <a:lnTo>
                  <a:pt x="535866" y="279625"/>
                </a:lnTo>
                <a:lnTo>
                  <a:pt x="594079" y="272662"/>
                </a:lnTo>
                <a:lnTo>
                  <a:pt x="634398" y="279302"/>
                </a:lnTo>
                <a:lnTo>
                  <a:pt x="664681" y="298378"/>
                </a:lnTo>
                <a:lnTo>
                  <a:pt x="683679" y="329027"/>
                </a:lnTo>
                <a:lnTo>
                  <a:pt x="689839" y="368459"/>
                </a:lnTo>
                <a:close/>
              </a:path>
              <a:path w="1198245" h="1198245" extrusionOk="0">
                <a:moveTo>
                  <a:pt x="647061" y="493036"/>
                </a:moveTo>
                <a:lnTo>
                  <a:pt x="636148" y="490330"/>
                </a:lnTo>
                <a:lnTo>
                  <a:pt x="626239" y="488381"/>
                </a:lnTo>
                <a:lnTo>
                  <a:pt x="617631" y="487204"/>
                </a:lnTo>
                <a:lnTo>
                  <a:pt x="610618" y="486808"/>
                </a:lnTo>
                <a:lnTo>
                  <a:pt x="651380" y="486808"/>
                </a:lnTo>
                <a:lnTo>
                  <a:pt x="647061" y="493036"/>
                </a:lnTo>
                <a:close/>
              </a:path>
              <a:path w="1198245" h="1198245" extrusionOk="0">
                <a:moveTo>
                  <a:pt x="657199" y="583217"/>
                </a:moveTo>
                <a:lnTo>
                  <a:pt x="611301" y="583217"/>
                </a:lnTo>
                <a:lnTo>
                  <a:pt x="622552" y="583041"/>
                </a:lnTo>
                <a:lnTo>
                  <a:pt x="633513" y="582395"/>
                </a:lnTo>
                <a:lnTo>
                  <a:pt x="644273" y="581180"/>
                </a:lnTo>
                <a:lnTo>
                  <a:pt x="654918" y="579300"/>
                </a:lnTo>
                <a:lnTo>
                  <a:pt x="657199" y="583217"/>
                </a:lnTo>
                <a:close/>
              </a:path>
              <a:path w="1198245" h="1198245" extrusionOk="0">
                <a:moveTo>
                  <a:pt x="541419" y="864118"/>
                </a:moveTo>
                <a:lnTo>
                  <a:pt x="492107" y="855417"/>
                </a:lnTo>
                <a:lnTo>
                  <a:pt x="450901" y="834900"/>
                </a:lnTo>
                <a:lnTo>
                  <a:pt x="415404" y="810452"/>
                </a:lnTo>
                <a:lnTo>
                  <a:pt x="383218" y="789958"/>
                </a:lnTo>
                <a:lnTo>
                  <a:pt x="351944" y="781303"/>
                </a:lnTo>
                <a:lnTo>
                  <a:pt x="682699" y="781303"/>
                </a:lnTo>
                <a:lnTo>
                  <a:pt x="674649" y="798582"/>
                </a:lnTo>
                <a:lnTo>
                  <a:pt x="644824" y="831426"/>
                </a:lnTo>
                <a:lnTo>
                  <a:pt x="600848" y="855124"/>
                </a:lnTo>
                <a:lnTo>
                  <a:pt x="541419" y="864118"/>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4" name="Google Shape;114;g29e96566a02_0_0"/>
          <p:cNvSpPr/>
          <p:nvPr/>
        </p:nvSpPr>
        <p:spPr>
          <a:xfrm>
            <a:off x="11368671" y="4849903"/>
            <a:ext cx="5153659" cy="1186179"/>
          </a:xfrm>
          <a:custGeom>
            <a:avLst/>
            <a:gdLst/>
            <a:ahLst/>
            <a:cxnLst/>
            <a:rect l="l" t="t" r="r" b="b"/>
            <a:pathLst>
              <a:path w="5153659" h="1186179" extrusionOk="0">
                <a:moveTo>
                  <a:pt x="4560087" y="1186089"/>
                </a:moveTo>
                <a:lnTo>
                  <a:pt x="593038" y="1186089"/>
                </a:lnTo>
                <a:lnTo>
                  <a:pt x="544405" y="1184123"/>
                </a:lnTo>
                <a:lnTo>
                  <a:pt x="496849" y="1178327"/>
                </a:lnTo>
                <a:lnTo>
                  <a:pt x="450528" y="1168853"/>
                </a:lnTo>
                <a:lnTo>
                  <a:pt x="405596" y="1155855"/>
                </a:lnTo>
                <a:lnTo>
                  <a:pt x="362204" y="1139485"/>
                </a:lnTo>
                <a:lnTo>
                  <a:pt x="320506" y="1119894"/>
                </a:lnTo>
                <a:lnTo>
                  <a:pt x="280653" y="1097237"/>
                </a:lnTo>
                <a:lnTo>
                  <a:pt x="242800" y="1071666"/>
                </a:lnTo>
                <a:lnTo>
                  <a:pt x="207097" y="1043332"/>
                </a:lnTo>
                <a:lnTo>
                  <a:pt x="173698" y="1012390"/>
                </a:lnTo>
                <a:lnTo>
                  <a:pt x="142756" y="978991"/>
                </a:lnTo>
                <a:lnTo>
                  <a:pt x="114423" y="943289"/>
                </a:lnTo>
                <a:lnTo>
                  <a:pt x="88851" y="905435"/>
                </a:lnTo>
                <a:lnTo>
                  <a:pt x="66194" y="865582"/>
                </a:lnTo>
                <a:lnTo>
                  <a:pt x="46604" y="823884"/>
                </a:lnTo>
                <a:lnTo>
                  <a:pt x="30233" y="780492"/>
                </a:lnTo>
                <a:lnTo>
                  <a:pt x="17235" y="735560"/>
                </a:lnTo>
                <a:lnTo>
                  <a:pt x="7761" y="689239"/>
                </a:lnTo>
                <a:lnTo>
                  <a:pt x="1965" y="641683"/>
                </a:lnTo>
                <a:lnTo>
                  <a:pt x="0" y="593041"/>
                </a:lnTo>
                <a:lnTo>
                  <a:pt x="1965" y="544405"/>
                </a:lnTo>
                <a:lnTo>
                  <a:pt x="7761" y="496849"/>
                </a:lnTo>
                <a:lnTo>
                  <a:pt x="17235" y="450529"/>
                </a:lnTo>
                <a:lnTo>
                  <a:pt x="30233" y="405596"/>
                </a:lnTo>
                <a:lnTo>
                  <a:pt x="46604" y="362204"/>
                </a:lnTo>
                <a:lnTo>
                  <a:pt x="66194" y="320506"/>
                </a:lnTo>
                <a:lnTo>
                  <a:pt x="88851" y="280653"/>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8" y="17235"/>
                </a:lnTo>
                <a:lnTo>
                  <a:pt x="496849" y="7761"/>
                </a:lnTo>
                <a:lnTo>
                  <a:pt x="544405" y="1965"/>
                </a:lnTo>
                <a:lnTo>
                  <a:pt x="593044" y="0"/>
                </a:lnTo>
                <a:lnTo>
                  <a:pt x="4560081" y="0"/>
                </a:lnTo>
                <a:lnTo>
                  <a:pt x="4608719" y="1965"/>
                </a:lnTo>
                <a:lnTo>
                  <a:pt x="4656275" y="7761"/>
                </a:lnTo>
                <a:lnTo>
                  <a:pt x="4702596" y="17235"/>
                </a:lnTo>
                <a:lnTo>
                  <a:pt x="4747528" y="30233"/>
                </a:lnTo>
                <a:lnTo>
                  <a:pt x="4790920" y="46604"/>
                </a:lnTo>
                <a:lnTo>
                  <a:pt x="4832619" y="66194"/>
                </a:lnTo>
                <a:lnTo>
                  <a:pt x="4872471" y="88851"/>
                </a:lnTo>
                <a:lnTo>
                  <a:pt x="4910325" y="114423"/>
                </a:lnTo>
                <a:lnTo>
                  <a:pt x="4946027" y="142756"/>
                </a:lnTo>
                <a:lnTo>
                  <a:pt x="4979426" y="173698"/>
                </a:lnTo>
                <a:lnTo>
                  <a:pt x="5010369" y="207097"/>
                </a:lnTo>
                <a:lnTo>
                  <a:pt x="5038702" y="242800"/>
                </a:lnTo>
                <a:lnTo>
                  <a:pt x="5064273" y="280653"/>
                </a:lnTo>
                <a:lnTo>
                  <a:pt x="5086930" y="320506"/>
                </a:lnTo>
                <a:lnTo>
                  <a:pt x="5106521" y="362204"/>
                </a:lnTo>
                <a:lnTo>
                  <a:pt x="5122891" y="405596"/>
                </a:lnTo>
                <a:lnTo>
                  <a:pt x="5135890" y="450529"/>
                </a:lnTo>
                <a:lnTo>
                  <a:pt x="5145363" y="496849"/>
                </a:lnTo>
                <a:lnTo>
                  <a:pt x="5151159" y="544405"/>
                </a:lnTo>
                <a:lnTo>
                  <a:pt x="5153125" y="593044"/>
                </a:lnTo>
                <a:lnTo>
                  <a:pt x="5151159" y="641683"/>
                </a:lnTo>
                <a:lnTo>
                  <a:pt x="5145363" y="689239"/>
                </a:lnTo>
                <a:lnTo>
                  <a:pt x="5135890" y="735560"/>
                </a:lnTo>
                <a:lnTo>
                  <a:pt x="5122891" y="780492"/>
                </a:lnTo>
                <a:lnTo>
                  <a:pt x="5106521" y="823884"/>
                </a:lnTo>
                <a:lnTo>
                  <a:pt x="5086930" y="865582"/>
                </a:lnTo>
                <a:lnTo>
                  <a:pt x="5064273" y="905435"/>
                </a:lnTo>
                <a:lnTo>
                  <a:pt x="5038702" y="943289"/>
                </a:lnTo>
                <a:lnTo>
                  <a:pt x="5010369" y="978991"/>
                </a:lnTo>
                <a:lnTo>
                  <a:pt x="4979426" y="1012390"/>
                </a:lnTo>
                <a:lnTo>
                  <a:pt x="4946027" y="1043332"/>
                </a:lnTo>
                <a:lnTo>
                  <a:pt x="4910325" y="1071666"/>
                </a:lnTo>
                <a:lnTo>
                  <a:pt x="4872471" y="1097237"/>
                </a:lnTo>
                <a:lnTo>
                  <a:pt x="4832619" y="1119894"/>
                </a:lnTo>
                <a:lnTo>
                  <a:pt x="4790920" y="1139485"/>
                </a:lnTo>
                <a:lnTo>
                  <a:pt x="4747528" y="1155855"/>
                </a:lnTo>
                <a:lnTo>
                  <a:pt x="4702596" y="1168853"/>
                </a:lnTo>
                <a:lnTo>
                  <a:pt x="4656275" y="1178327"/>
                </a:lnTo>
                <a:lnTo>
                  <a:pt x="4608719" y="1184123"/>
                </a:lnTo>
                <a:lnTo>
                  <a:pt x="4560087"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5" name="Google Shape;115;g29e96566a02_0_0"/>
          <p:cNvSpPr txBox="1"/>
          <p:nvPr/>
        </p:nvSpPr>
        <p:spPr>
          <a:xfrm>
            <a:off x="13097150" y="5143500"/>
            <a:ext cx="20289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solidFill>
                  <a:schemeClr val="dk1"/>
                </a:solidFill>
                <a:latin typeface="Lexend"/>
                <a:ea typeface="Lexend"/>
                <a:cs typeface="Lexend"/>
                <a:sym typeface="Lexend"/>
              </a:rPr>
              <a:t>Modeling</a:t>
            </a:r>
            <a:endParaRPr sz="3200">
              <a:solidFill>
                <a:schemeClr val="dk1"/>
              </a:solidFill>
              <a:latin typeface="Lexend"/>
              <a:ea typeface="Lexend"/>
              <a:cs typeface="Lexend"/>
              <a:sym typeface="Lexend"/>
            </a:endParaRPr>
          </a:p>
        </p:txBody>
      </p:sp>
      <p:sp>
        <p:nvSpPr>
          <p:cNvPr id="116" name="Google Shape;116;g29e96566a02_0_0"/>
          <p:cNvSpPr/>
          <p:nvPr/>
        </p:nvSpPr>
        <p:spPr>
          <a:xfrm>
            <a:off x="11368671" y="6197920"/>
            <a:ext cx="5153659" cy="1186179"/>
          </a:xfrm>
          <a:custGeom>
            <a:avLst/>
            <a:gdLst/>
            <a:ahLst/>
            <a:cxnLst/>
            <a:rect l="l" t="t" r="r" b="b"/>
            <a:pathLst>
              <a:path w="5153659" h="1186179" extrusionOk="0">
                <a:moveTo>
                  <a:pt x="4560091" y="1186089"/>
                </a:moveTo>
                <a:lnTo>
                  <a:pt x="593033" y="1186089"/>
                </a:lnTo>
                <a:lnTo>
                  <a:pt x="544405" y="1184123"/>
                </a:lnTo>
                <a:lnTo>
                  <a:pt x="496849" y="1178327"/>
                </a:lnTo>
                <a:lnTo>
                  <a:pt x="450528" y="1168854"/>
                </a:lnTo>
                <a:lnTo>
                  <a:pt x="405596" y="1155855"/>
                </a:lnTo>
                <a:lnTo>
                  <a:pt x="362204" y="1139485"/>
                </a:lnTo>
                <a:lnTo>
                  <a:pt x="320506" y="1119894"/>
                </a:lnTo>
                <a:lnTo>
                  <a:pt x="280653" y="1097237"/>
                </a:lnTo>
                <a:lnTo>
                  <a:pt x="242800" y="1071666"/>
                </a:lnTo>
                <a:lnTo>
                  <a:pt x="207097" y="1043333"/>
                </a:lnTo>
                <a:lnTo>
                  <a:pt x="173698" y="1012390"/>
                </a:lnTo>
                <a:lnTo>
                  <a:pt x="142756" y="978991"/>
                </a:lnTo>
                <a:lnTo>
                  <a:pt x="114423" y="943289"/>
                </a:lnTo>
                <a:lnTo>
                  <a:pt x="88851" y="905435"/>
                </a:lnTo>
                <a:lnTo>
                  <a:pt x="66194" y="865582"/>
                </a:lnTo>
                <a:lnTo>
                  <a:pt x="46604" y="823884"/>
                </a:lnTo>
                <a:lnTo>
                  <a:pt x="30233" y="780492"/>
                </a:lnTo>
                <a:lnTo>
                  <a:pt x="17235" y="735560"/>
                </a:lnTo>
                <a:lnTo>
                  <a:pt x="7761" y="689239"/>
                </a:lnTo>
                <a:lnTo>
                  <a:pt x="1965" y="641683"/>
                </a:lnTo>
                <a:lnTo>
                  <a:pt x="0" y="593040"/>
                </a:lnTo>
                <a:lnTo>
                  <a:pt x="1965" y="544405"/>
                </a:lnTo>
                <a:lnTo>
                  <a:pt x="7761" y="496849"/>
                </a:lnTo>
                <a:lnTo>
                  <a:pt x="17235" y="450529"/>
                </a:lnTo>
                <a:lnTo>
                  <a:pt x="30233" y="405596"/>
                </a:lnTo>
                <a:lnTo>
                  <a:pt x="46604" y="362204"/>
                </a:lnTo>
                <a:lnTo>
                  <a:pt x="66194" y="320506"/>
                </a:lnTo>
                <a:lnTo>
                  <a:pt x="88851" y="280654"/>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8" y="17235"/>
                </a:lnTo>
                <a:lnTo>
                  <a:pt x="496849" y="7761"/>
                </a:lnTo>
                <a:lnTo>
                  <a:pt x="544405" y="1965"/>
                </a:lnTo>
                <a:lnTo>
                  <a:pt x="593044" y="0"/>
                </a:lnTo>
                <a:lnTo>
                  <a:pt x="4560081" y="0"/>
                </a:lnTo>
                <a:lnTo>
                  <a:pt x="4608719" y="1965"/>
                </a:lnTo>
                <a:lnTo>
                  <a:pt x="4656275" y="7761"/>
                </a:lnTo>
                <a:lnTo>
                  <a:pt x="4702596" y="17235"/>
                </a:lnTo>
                <a:lnTo>
                  <a:pt x="4747528" y="30233"/>
                </a:lnTo>
                <a:lnTo>
                  <a:pt x="4790920" y="46604"/>
                </a:lnTo>
                <a:lnTo>
                  <a:pt x="4832619" y="66194"/>
                </a:lnTo>
                <a:lnTo>
                  <a:pt x="4872471" y="88851"/>
                </a:lnTo>
                <a:lnTo>
                  <a:pt x="4910325" y="114423"/>
                </a:lnTo>
                <a:lnTo>
                  <a:pt x="4946027" y="142756"/>
                </a:lnTo>
                <a:lnTo>
                  <a:pt x="4979426" y="173698"/>
                </a:lnTo>
                <a:lnTo>
                  <a:pt x="5010369" y="207097"/>
                </a:lnTo>
                <a:lnTo>
                  <a:pt x="5038702" y="242800"/>
                </a:lnTo>
                <a:lnTo>
                  <a:pt x="5064273" y="280654"/>
                </a:lnTo>
                <a:lnTo>
                  <a:pt x="5086930" y="320506"/>
                </a:lnTo>
                <a:lnTo>
                  <a:pt x="5106521" y="362204"/>
                </a:lnTo>
                <a:lnTo>
                  <a:pt x="5122891" y="405596"/>
                </a:lnTo>
                <a:lnTo>
                  <a:pt x="5135890" y="450529"/>
                </a:lnTo>
                <a:lnTo>
                  <a:pt x="5145363" y="496849"/>
                </a:lnTo>
                <a:lnTo>
                  <a:pt x="5151159" y="544405"/>
                </a:lnTo>
                <a:lnTo>
                  <a:pt x="5153125" y="593044"/>
                </a:lnTo>
                <a:lnTo>
                  <a:pt x="5151159" y="641683"/>
                </a:lnTo>
                <a:lnTo>
                  <a:pt x="5145363" y="689239"/>
                </a:lnTo>
                <a:lnTo>
                  <a:pt x="5135890" y="735560"/>
                </a:lnTo>
                <a:lnTo>
                  <a:pt x="5122891" y="780492"/>
                </a:lnTo>
                <a:lnTo>
                  <a:pt x="5106521" y="823884"/>
                </a:lnTo>
                <a:lnTo>
                  <a:pt x="5086930" y="865582"/>
                </a:lnTo>
                <a:lnTo>
                  <a:pt x="5064273" y="905435"/>
                </a:lnTo>
                <a:lnTo>
                  <a:pt x="5038702" y="943289"/>
                </a:lnTo>
                <a:lnTo>
                  <a:pt x="5010369" y="978991"/>
                </a:lnTo>
                <a:lnTo>
                  <a:pt x="4979426" y="1012390"/>
                </a:lnTo>
                <a:lnTo>
                  <a:pt x="4946027" y="1043333"/>
                </a:lnTo>
                <a:lnTo>
                  <a:pt x="4910325" y="1071666"/>
                </a:lnTo>
                <a:lnTo>
                  <a:pt x="4872471" y="1097237"/>
                </a:lnTo>
                <a:lnTo>
                  <a:pt x="4832619" y="1119894"/>
                </a:lnTo>
                <a:lnTo>
                  <a:pt x="4790920" y="1139485"/>
                </a:lnTo>
                <a:lnTo>
                  <a:pt x="4747528" y="1155855"/>
                </a:lnTo>
                <a:lnTo>
                  <a:pt x="4702596" y="1168854"/>
                </a:lnTo>
                <a:lnTo>
                  <a:pt x="4656275" y="1178327"/>
                </a:lnTo>
                <a:lnTo>
                  <a:pt x="4608719" y="1184123"/>
                </a:lnTo>
                <a:lnTo>
                  <a:pt x="4560091"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7" name="Google Shape;117;g29e96566a02_0_0"/>
          <p:cNvSpPr txBox="1"/>
          <p:nvPr/>
        </p:nvSpPr>
        <p:spPr>
          <a:xfrm>
            <a:off x="12972123" y="6491525"/>
            <a:ext cx="25128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solidFill>
                  <a:schemeClr val="dk1"/>
                </a:solidFill>
                <a:latin typeface="Lexend"/>
                <a:ea typeface="Lexend"/>
                <a:cs typeface="Lexend"/>
                <a:sym typeface="Lexend"/>
              </a:rPr>
              <a:t>Evaluation</a:t>
            </a:r>
            <a:endParaRPr sz="3200">
              <a:solidFill>
                <a:schemeClr val="dk1"/>
              </a:solidFill>
              <a:latin typeface="Lexend"/>
              <a:ea typeface="Lexend"/>
              <a:cs typeface="Lexend"/>
              <a:sym typeface="Lexend"/>
            </a:endParaRPr>
          </a:p>
        </p:txBody>
      </p:sp>
      <p:sp>
        <p:nvSpPr>
          <p:cNvPr id="118" name="Google Shape;118;g29e96566a02_0_0"/>
          <p:cNvSpPr/>
          <p:nvPr/>
        </p:nvSpPr>
        <p:spPr>
          <a:xfrm>
            <a:off x="11368671" y="7545932"/>
            <a:ext cx="5153659" cy="1186179"/>
          </a:xfrm>
          <a:custGeom>
            <a:avLst/>
            <a:gdLst/>
            <a:ahLst/>
            <a:cxnLst/>
            <a:rect l="l" t="t" r="r" b="b"/>
            <a:pathLst>
              <a:path w="5153659" h="1186179" extrusionOk="0">
                <a:moveTo>
                  <a:pt x="4560084" y="1186089"/>
                </a:moveTo>
                <a:lnTo>
                  <a:pt x="593040" y="1186089"/>
                </a:lnTo>
                <a:lnTo>
                  <a:pt x="544405" y="1184123"/>
                </a:lnTo>
                <a:lnTo>
                  <a:pt x="496849" y="1178327"/>
                </a:lnTo>
                <a:lnTo>
                  <a:pt x="450528" y="1168853"/>
                </a:lnTo>
                <a:lnTo>
                  <a:pt x="405596" y="1155855"/>
                </a:lnTo>
                <a:lnTo>
                  <a:pt x="362204" y="1139484"/>
                </a:lnTo>
                <a:lnTo>
                  <a:pt x="320506" y="1119894"/>
                </a:lnTo>
                <a:lnTo>
                  <a:pt x="280653" y="1097237"/>
                </a:lnTo>
                <a:lnTo>
                  <a:pt x="242800" y="1071665"/>
                </a:lnTo>
                <a:lnTo>
                  <a:pt x="207097" y="1043332"/>
                </a:lnTo>
                <a:lnTo>
                  <a:pt x="173698" y="1012390"/>
                </a:lnTo>
                <a:lnTo>
                  <a:pt x="142756" y="978991"/>
                </a:lnTo>
                <a:lnTo>
                  <a:pt x="114423" y="943288"/>
                </a:lnTo>
                <a:lnTo>
                  <a:pt x="88851" y="905435"/>
                </a:lnTo>
                <a:lnTo>
                  <a:pt x="66194" y="865582"/>
                </a:lnTo>
                <a:lnTo>
                  <a:pt x="46604" y="823884"/>
                </a:lnTo>
                <a:lnTo>
                  <a:pt x="30233" y="780492"/>
                </a:lnTo>
                <a:lnTo>
                  <a:pt x="17235" y="735559"/>
                </a:lnTo>
                <a:lnTo>
                  <a:pt x="7761" y="689239"/>
                </a:lnTo>
                <a:lnTo>
                  <a:pt x="1965" y="641683"/>
                </a:lnTo>
                <a:lnTo>
                  <a:pt x="0" y="593040"/>
                </a:lnTo>
                <a:lnTo>
                  <a:pt x="1965" y="544405"/>
                </a:lnTo>
                <a:lnTo>
                  <a:pt x="7761" y="496849"/>
                </a:lnTo>
                <a:lnTo>
                  <a:pt x="17235" y="450528"/>
                </a:lnTo>
                <a:lnTo>
                  <a:pt x="30233" y="405596"/>
                </a:lnTo>
                <a:lnTo>
                  <a:pt x="46604" y="362204"/>
                </a:lnTo>
                <a:lnTo>
                  <a:pt x="66194" y="320506"/>
                </a:lnTo>
                <a:lnTo>
                  <a:pt x="88851" y="280653"/>
                </a:lnTo>
                <a:lnTo>
                  <a:pt x="114423" y="242800"/>
                </a:lnTo>
                <a:lnTo>
                  <a:pt x="142756" y="207097"/>
                </a:lnTo>
                <a:lnTo>
                  <a:pt x="173698" y="173698"/>
                </a:lnTo>
                <a:lnTo>
                  <a:pt x="207097" y="142756"/>
                </a:lnTo>
                <a:lnTo>
                  <a:pt x="242800" y="114423"/>
                </a:lnTo>
                <a:lnTo>
                  <a:pt x="280653" y="88851"/>
                </a:lnTo>
                <a:lnTo>
                  <a:pt x="320506" y="66194"/>
                </a:lnTo>
                <a:lnTo>
                  <a:pt x="362204" y="46604"/>
                </a:lnTo>
                <a:lnTo>
                  <a:pt x="405596" y="30233"/>
                </a:lnTo>
                <a:lnTo>
                  <a:pt x="450528" y="17235"/>
                </a:lnTo>
                <a:lnTo>
                  <a:pt x="496849" y="7761"/>
                </a:lnTo>
                <a:lnTo>
                  <a:pt x="544405" y="1965"/>
                </a:lnTo>
                <a:lnTo>
                  <a:pt x="593044" y="0"/>
                </a:lnTo>
                <a:lnTo>
                  <a:pt x="4560081" y="0"/>
                </a:lnTo>
                <a:lnTo>
                  <a:pt x="4608719" y="1965"/>
                </a:lnTo>
                <a:lnTo>
                  <a:pt x="4656275" y="7761"/>
                </a:lnTo>
                <a:lnTo>
                  <a:pt x="4702596" y="17235"/>
                </a:lnTo>
                <a:lnTo>
                  <a:pt x="4747528" y="30233"/>
                </a:lnTo>
                <a:lnTo>
                  <a:pt x="4790920" y="46604"/>
                </a:lnTo>
                <a:lnTo>
                  <a:pt x="4832619" y="66194"/>
                </a:lnTo>
                <a:lnTo>
                  <a:pt x="4872471" y="88851"/>
                </a:lnTo>
                <a:lnTo>
                  <a:pt x="4910325" y="114423"/>
                </a:lnTo>
                <a:lnTo>
                  <a:pt x="4946027" y="142756"/>
                </a:lnTo>
                <a:lnTo>
                  <a:pt x="4979426" y="173698"/>
                </a:lnTo>
                <a:lnTo>
                  <a:pt x="5010369" y="207097"/>
                </a:lnTo>
                <a:lnTo>
                  <a:pt x="5038702" y="242800"/>
                </a:lnTo>
                <a:lnTo>
                  <a:pt x="5064273" y="280653"/>
                </a:lnTo>
                <a:lnTo>
                  <a:pt x="5086930" y="320506"/>
                </a:lnTo>
                <a:lnTo>
                  <a:pt x="5106521" y="362204"/>
                </a:lnTo>
                <a:lnTo>
                  <a:pt x="5122891" y="405596"/>
                </a:lnTo>
                <a:lnTo>
                  <a:pt x="5135890" y="450528"/>
                </a:lnTo>
                <a:lnTo>
                  <a:pt x="5145363" y="496849"/>
                </a:lnTo>
                <a:lnTo>
                  <a:pt x="5151159" y="544405"/>
                </a:lnTo>
                <a:lnTo>
                  <a:pt x="5153125" y="593044"/>
                </a:lnTo>
                <a:lnTo>
                  <a:pt x="5151159" y="641683"/>
                </a:lnTo>
                <a:lnTo>
                  <a:pt x="5145363" y="689239"/>
                </a:lnTo>
                <a:lnTo>
                  <a:pt x="5135890" y="735559"/>
                </a:lnTo>
                <a:lnTo>
                  <a:pt x="5122891" y="780492"/>
                </a:lnTo>
                <a:lnTo>
                  <a:pt x="5106521" y="823884"/>
                </a:lnTo>
                <a:lnTo>
                  <a:pt x="5086930" y="865582"/>
                </a:lnTo>
                <a:lnTo>
                  <a:pt x="5064273" y="905435"/>
                </a:lnTo>
                <a:lnTo>
                  <a:pt x="5038702" y="943288"/>
                </a:lnTo>
                <a:lnTo>
                  <a:pt x="5010369" y="978991"/>
                </a:lnTo>
                <a:lnTo>
                  <a:pt x="4979426" y="1012390"/>
                </a:lnTo>
                <a:lnTo>
                  <a:pt x="4946027" y="1043332"/>
                </a:lnTo>
                <a:lnTo>
                  <a:pt x="4910325" y="1071665"/>
                </a:lnTo>
                <a:lnTo>
                  <a:pt x="4872471" y="1097237"/>
                </a:lnTo>
                <a:lnTo>
                  <a:pt x="4832619" y="1119894"/>
                </a:lnTo>
                <a:lnTo>
                  <a:pt x="4790920" y="1139484"/>
                </a:lnTo>
                <a:lnTo>
                  <a:pt x="4747528" y="1155855"/>
                </a:lnTo>
                <a:lnTo>
                  <a:pt x="4702596" y="1168853"/>
                </a:lnTo>
                <a:lnTo>
                  <a:pt x="4656275" y="1178327"/>
                </a:lnTo>
                <a:lnTo>
                  <a:pt x="4608719" y="1184123"/>
                </a:lnTo>
                <a:lnTo>
                  <a:pt x="4560084" y="1186089"/>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9" name="Google Shape;119;g29e96566a02_0_0"/>
          <p:cNvSpPr/>
          <p:nvPr/>
        </p:nvSpPr>
        <p:spPr>
          <a:xfrm>
            <a:off x="10065830" y="4849903"/>
            <a:ext cx="1186179" cy="1186179"/>
          </a:xfrm>
          <a:custGeom>
            <a:avLst/>
            <a:gdLst/>
            <a:ahLst/>
            <a:cxnLst/>
            <a:rect l="l" t="t" r="r" b="b"/>
            <a:pathLst>
              <a:path w="1186179" h="1186179" extrusionOk="0">
                <a:moveTo>
                  <a:pt x="593005" y="1185987"/>
                </a:moveTo>
                <a:lnTo>
                  <a:pt x="544368" y="1184022"/>
                </a:lnTo>
                <a:lnTo>
                  <a:pt x="496814" y="1178227"/>
                </a:lnTo>
                <a:lnTo>
                  <a:pt x="450496" y="1168755"/>
                </a:lnTo>
                <a:lnTo>
                  <a:pt x="405566" y="1155759"/>
                </a:lnTo>
                <a:lnTo>
                  <a:pt x="362177" y="1139391"/>
                </a:lnTo>
                <a:lnTo>
                  <a:pt x="320481" y="1119803"/>
                </a:lnTo>
                <a:lnTo>
                  <a:pt x="280631" y="1097150"/>
                </a:lnTo>
                <a:lnTo>
                  <a:pt x="242780" y="1071582"/>
                </a:lnTo>
                <a:lnTo>
                  <a:pt x="207080" y="1043252"/>
                </a:lnTo>
                <a:lnTo>
                  <a:pt x="173683" y="1012314"/>
                </a:lnTo>
                <a:lnTo>
                  <a:pt x="142744" y="978919"/>
                </a:lnTo>
                <a:lnTo>
                  <a:pt x="114413" y="943220"/>
                </a:lnTo>
                <a:lnTo>
                  <a:pt x="88843" y="905369"/>
                </a:lnTo>
                <a:lnTo>
                  <a:pt x="66188" y="865520"/>
                </a:lnTo>
                <a:lnTo>
                  <a:pt x="46600" y="823825"/>
                </a:lnTo>
                <a:lnTo>
                  <a:pt x="30230" y="780436"/>
                </a:lnTo>
                <a:lnTo>
                  <a:pt x="17233" y="735506"/>
                </a:lnTo>
                <a:lnTo>
                  <a:pt x="7761" y="689187"/>
                </a:lnTo>
                <a:lnTo>
                  <a:pt x="1965" y="641632"/>
                </a:lnTo>
                <a:lnTo>
                  <a:pt x="0" y="592993"/>
                </a:lnTo>
                <a:lnTo>
                  <a:pt x="1965" y="544358"/>
                </a:lnTo>
                <a:lnTo>
                  <a:pt x="7761" y="496806"/>
                </a:lnTo>
                <a:lnTo>
                  <a:pt x="17233" y="450489"/>
                </a:lnTo>
                <a:lnTo>
                  <a:pt x="30230" y="405560"/>
                </a:lnTo>
                <a:lnTo>
                  <a:pt x="46600" y="362172"/>
                </a:lnTo>
                <a:lnTo>
                  <a:pt x="66188" y="320477"/>
                </a:lnTo>
                <a:lnTo>
                  <a:pt x="88843" y="280628"/>
                </a:lnTo>
                <a:lnTo>
                  <a:pt x="114413" y="242777"/>
                </a:lnTo>
                <a:lnTo>
                  <a:pt x="142744" y="207078"/>
                </a:lnTo>
                <a:lnTo>
                  <a:pt x="173683" y="173682"/>
                </a:lnTo>
                <a:lnTo>
                  <a:pt x="207080" y="142742"/>
                </a:lnTo>
                <a:lnTo>
                  <a:pt x="242780" y="114412"/>
                </a:lnTo>
                <a:lnTo>
                  <a:pt x="280631" y="88843"/>
                </a:lnTo>
                <a:lnTo>
                  <a:pt x="320481" y="66188"/>
                </a:lnTo>
                <a:lnTo>
                  <a:pt x="362177" y="46599"/>
                </a:lnTo>
                <a:lnTo>
                  <a:pt x="405566" y="30230"/>
                </a:lnTo>
                <a:lnTo>
                  <a:pt x="450496" y="17233"/>
                </a:lnTo>
                <a:lnTo>
                  <a:pt x="496814" y="7761"/>
                </a:lnTo>
                <a:lnTo>
                  <a:pt x="544368" y="1965"/>
                </a:lnTo>
                <a:lnTo>
                  <a:pt x="593005" y="0"/>
                </a:lnTo>
                <a:lnTo>
                  <a:pt x="641639" y="1965"/>
                </a:lnTo>
                <a:lnTo>
                  <a:pt x="689190" y="7761"/>
                </a:lnTo>
                <a:lnTo>
                  <a:pt x="735507" y="17233"/>
                </a:lnTo>
                <a:lnTo>
                  <a:pt x="780435" y="30230"/>
                </a:lnTo>
                <a:lnTo>
                  <a:pt x="823824" y="46599"/>
                </a:lnTo>
                <a:lnTo>
                  <a:pt x="865519" y="66188"/>
                </a:lnTo>
                <a:lnTo>
                  <a:pt x="905369" y="88843"/>
                </a:lnTo>
                <a:lnTo>
                  <a:pt x="943220" y="114412"/>
                </a:lnTo>
                <a:lnTo>
                  <a:pt x="978921" y="142742"/>
                </a:lnTo>
                <a:lnTo>
                  <a:pt x="1012318" y="173682"/>
                </a:lnTo>
                <a:lnTo>
                  <a:pt x="1038160" y="201574"/>
                </a:lnTo>
                <a:lnTo>
                  <a:pt x="806736" y="201574"/>
                </a:lnTo>
                <a:lnTo>
                  <a:pt x="779668" y="208512"/>
                </a:lnTo>
                <a:lnTo>
                  <a:pt x="755807" y="226646"/>
                </a:lnTo>
                <a:lnTo>
                  <a:pt x="741109" y="245124"/>
                </a:lnTo>
                <a:lnTo>
                  <a:pt x="475400" y="245124"/>
                </a:lnTo>
                <a:lnTo>
                  <a:pt x="457386" y="249962"/>
                </a:lnTo>
                <a:lnTo>
                  <a:pt x="441749" y="262442"/>
                </a:lnTo>
                <a:lnTo>
                  <a:pt x="428376" y="279364"/>
                </a:lnTo>
                <a:lnTo>
                  <a:pt x="394518" y="334201"/>
                </a:lnTo>
                <a:lnTo>
                  <a:pt x="334418" y="426783"/>
                </a:lnTo>
                <a:lnTo>
                  <a:pt x="302474" y="478090"/>
                </a:lnTo>
                <a:lnTo>
                  <a:pt x="272883" y="529771"/>
                </a:lnTo>
                <a:lnTo>
                  <a:pt x="248356" y="579600"/>
                </a:lnTo>
                <a:lnTo>
                  <a:pt x="231605" y="625350"/>
                </a:lnTo>
                <a:lnTo>
                  <a:pt x="225342" y="664794"/>
                </a:lnTo>
                <a:lnTo>
                  <a:pt x="241764" y="697710"/>
                </a:lnTo>
                <a:lnTo>
                  <a:pt x="263743" y="725314"/>
                </a:lnTo>
                <a:lnTo>
                  <a:pt x="292656" y="748972"/>
                </a:lnTo>
                <a:lnTo>
                  <a:pt x="329817" y="770017"/>
                </a:lnTo>
                <a:lnTo>
                  <a:pt x="574453" y="770017"/>
                </a:lnTo>
                <a:lnTo>
                  <a:pt x="568916" y="797503"/>
                </a:lnTo>
                <a:lnTo>
                  <a:pt x="560671" y="846579"/>
                </a:lnTo>
                <a:lnTo>
                  <a:pt x="555376" y="889817"/>
                </a:lnTo>
                <a:lnTo>
                  <a:pt x="553452" y="925764"/>
                </a:lnTo>
                <a:lnTo>
                  <a:pt x="559105" y="980659"/>
                </a:lnTo>
                <a:lnTo>
                  <a:pt x="578822" y="1017717"/>
                </a:lnTo>
                <a:lnTo>
                  <a:pt x="616154" y="1038731"/>
                </a:lnTo>
                <a:lnTo>
                  <a:pt x="674650" y="1045492"/>
                </a:lnTo>
                <a:lnTo>
                  <a:pt x="976098" y="1045492"/>
                </a:lnTo>
                <a:lnTo>
                  <a:pt x="943220" y="1071582"/>
                </a:lnTo>
                <a:lnTo>
                  <a:pt x="905369" y="1097150"/>
                </a:lnTo>
                <a:lnTo>
                  <a:pt x="865519" y="1119803"/>
                </a:lnTo>
                <a:lnTo>
                  <a:pt x="823824" y="1139391"/>
                </a:lnTo>
                <a:lnTo>
                  <a:pt x="780435" y="1155759"/>
                </a:lnTo>
                <a:lnTo>
                  <a:pt x="735507" y="1168755"/>
                </a:lnTo>
                <a:lnTo>
                  <a:pt x="689190" y="1178227"/>
                </a:lnTo>
                <a:lnTo>
                  <a:pt x="641639" y="1184022"/>
                </a:lnTo>
                <a:lnTo>
                  <a:pt x="593005" y="1185987"/>
                </a:lnTo>
                <a:close/>
              </a:path>
              <a:path w="1186179" h="1186179" extrusionOk="0">
                <a:moveTo>
                  <a:pt x="1164425" y="750543"/>
                </a:moveTo>
                <a:lnTo>
                  <a:pt x="856276" y="750543"/>
                </a:lnTo>
                <a:lnTo>
                  <a:pt x="878251" y="748228"/>
                </a:lnTo>
                <a:lnTo>
                  <a:pt x="894913" y="740883"/>
                </a:lnTo>
                <a:lnTo>
                  <a:pt x="907622" y="728094"/>
                </a:lnTo>
                <a:lnTo>
                  <a:pt x="917735" y="709448"/>
                </a:lnTo>
                <a:lnTo>
                  <a:pt x="924109" y="694841"/>
                </a:lnTo>
                <a:lnTo>
                  <a:pt x="931530" y="679381"/>
                </a:lnTo>
                <a:lnTo>
                  <a:pt x="937681" y="665582"/>
                </a:lnTo>
                <a:lnTo>
                  <a:pt x="940245" y="655959"/>
                </a:lnTo>
                <a:lnTo>
                  <a:pt x="926965" y="639386"/>
                </a:lnTo>
                <a:lnTo>
                  <a:pt x="889721" y="633202"/>
                </a:lnTo>
                <a:lnTo>
                  <a:pt x="759675" y="631954"/>
                </a:lnTo>
                <a:lnTo>
                  <a:pt x="770458" y="566284"/>
                </a:lnTo>
                <a:lnTo>
                  <a:pt x="781228" y="502917"/>
                </a:lnTo>
                <a:lnTo>
                  <a:pt x="791550" y="442895"/>
                </a:lnTo>
                <a:lnTo>
                  <a:pt x="800987" y="387263"/>
                </a:lnTo>
                <a:lnTo>
                  <a:pt x="809101" y="337065"/>
                </a:lnTo>
                <a:lnTo>
                  <a:pt x="815457" y="293343"/>
                </a:lnTo>
                <a:lnTo>
                  <a:pt x="819618" y="257142"/>
                </a:lnTo>
                <a:lnTo>
                  <a:pt x="821146" y="229505"/>
                </a:lnTo>
                <a:lnTo>
                  <a:pt x="820356" y="218092"/>
                </a:lnTo>
                <a:lnTo>
                  <a:pt x="817766" y="209286"/>
                </a:lnTo>
                <a:lnTo>
                  <a:pt x="813264" y="203607"/>
                </a:lnTo>
                <a:lnTo>
                  <a:pt x="806736" y="201574"/>
                </a:lnTo>
                <a:lnTo>
                  <a:pt x="1038160" y="201574"/>
                </a:lnTo>
                <a:lnTo>
                  <a:pt x="1071591" y="242777"/>
                </a:lnTo>
                <a:lnTo>
                  <a:pt x="1097161" y="280628"/>
                </a:lnTo>
                <a:lnTo>
                  <a:pt x="1119818" y="320477"/>
                </a:lnTo>
                <a:lnTo>
                  <a:pt x="1139407" y="362172"/>
                </a:lnTo>
                <a:lnTo>
                  <a:pt x="1155778" y="405560"/>
                </a:lnTo>
                <a:lnTo>
                  <a:pt x="1168776" y="450489"/>
                </a:lnTo>
                <a:lnTo>
                  <a:pt x="1178249" y="496806"/>
                </a:lnTo>
                <a:lnTo>
                  <a:pt x="1184045" y="544358"/>
                </a:lnTo>
                <a:lnTo>
                  <a:pt x="1186011" y="592993"/>
                </a:lnTo>
                <a:lnTo>
                  <a:pt x="1184045" y="641632"/>
                </a:lnTo>
                <a:lnTo>
                  <a:pt x="1178249" y="689187"/>
                </a:lnTo>
                <a:lnTo>
                  <a:pt x="1168776" y="735506"/>
                </a:lnTo>
                <a:lnTo>
                  <a:pt x="1164425" y="750543"/>
                </a:lnTo>
                <a:close/>
              </a:path>
              <a:path w="1186179" h="1186179" extrusionOk="0">
                <a:moveTo>
                  <a:pt x="385963" y="650823"/>
                </a:moveTo>
                <a:lnTo>
                  <a:pt x="399208" y="594718"/>
                </a:lnTo>
                <a:lnTo>
                  <a:pt x="415798" y="539208"/>
                </a:lnTo>
                <a:lnTo>
                  <a:pt x="434162" y="485506"/>
                </a:lnTo>
                <a:lnTo>
                  <a:pt x="452728" y="434821"/>
                </a:lnTo>
                <a:lnTo>
                  <a:pt x="469924" y="388366"/>
                </a:lnTo>
                <a:lnTo>
                  <a:pt x="484176" y="347352"/>
                </a:lnTo>
                <a:lnTo>
                  <a:pt x="493915" y="312990"/>
                </a:lnTo>
                <a:lnTo>
                  <a:pt x="497567" y="286492"/>
                </a:lnTo>
                <a:lnTo>
                  <a:pt x="495853" y="271084"/>
                </a:lnTo>
                <a:lnTo>
                  <a:pt x="491113" y="257870"/>
                </a:lnTo>
                <a:lnTo>
                  <a:pt x="484059" y="248624"/>
                </a:lnTo>
                <a:lnTo>
                  <a:pt x="475400" y="245124"/>
                </a:lnTo>
                <a:lnTo>
                  <a:pt x="741109" y="245124"/>
                </a:lnTo>
                <a:lnTo>
                  <a:pt x="720632" y="279364"/>
                </a:lnTo>
                <a:lnTo>
                  <a:pt x="689938" y="355950"/>
                </a:lnTo>
                <a:lnTo>
                  <a:pt x="673125" y="403923"/>
                </a:lnTo>
                <a:lnTo>
                  <a:pt x="655886" y="456632"/>
                </a:lnTo>
                <a:lnTo>
                  <a:pt x="638632" y="512792"/>
                </a:lnTo>
                <a:lnTo>
                  <a:pt x="621776" y="571116"/>
                </a:lnTo>
                <a:lnTo>
                  <a:pt x="605731" y="630317"/>
                </a:lnTo>
                <a:lnTo>
                  <a:pt x="541471" y="630609"/>
                </a:lnTo>
                <a:lnTo>
                  <a:pt x="482104" y="633000"/>
                </a:lnTo>
                <a:lnTo>
                  <a:pt x="429608" y="639177"/>
                </a:lnTo>
                <a:lnTo>
                  <a:pt x="385963" y="650823"/>
                </a:lnTo>
                <a:close/>
              </a:path>
              <a:path w="1186179" h="1186179" extrusionOk="0">
                <a:moveTo>
                  <a:pt x="574453" y="770017"/>
                </a:moveTo>
                <a:lnTo>
                  <a:pt x="343160" y="770017"/>
                </a:lnTo>
                <a:lnTo>
                  <a:pt x="378142" y="767138"/>
                </a:lnTo>
                <a:lnTo>
                  <a:pt x="466063" y="755325"/>
                </a:lnTo>
                <a:lnTo>
                  <a:pt x="519639" y="748963"/>
                </a:lnTo>
                <a:lnTo>
                  <a:pt x="579686" y="744044"/>
                </a:lnTo>
                <a:lnTo>
                  <a:pt x="574453" y="770017"/>
                </a:lnTo>
                <a:close/>
              </a:path>
              <a:path w="1186179" h="1186179" extrusionOk="0">
                <a:moveTo>
                  <a:pt x="976098" y="1045492"/>
                </a:moveTo>
                <a:lnTo>
                  <a:pt x="674650" y="1045492"/>
                </a:lnTo>
                <a:lnTo>
                  <a:pt x="690103" y="1044100"/>
                </a:lnTo>
                <a:lnTo>
                  <a:pt x="704515" y="1039150"/>
                </a:lnTo>
                <a:lnTo>
                  <a:pt x="715177" y="1029588"/>
                </a:lnTo>
                <a:lnTo>
                  <a:pt x="719375" y="1014359"/>
                </a:lnTo>
                <a:lnTo>
                  <a:pt x="720534" y="965665"/>
                </a:lnTo>
                <a:lnTo>
                  <a:pt x="723651" y="913690"/>
                </a:lnTo>
                <a:lnTo>
                  <a:pt x="728500" y="859191"/>
                </a:lnTo>
                <a:lnTo>
                  <a:pt x="734858" y="802924"/>
                </a:lnTo>
                <a:lnTo>
                  <a:pt x="742502" y="745645"/>
                </a:lnTo>
                <a:lnTo>
                  <a:pt x="837585" y="750070"/>
                </a:lnTo>
                <a:lnTo>
                  <a:pt x="856276" y="750543"/>
                </a:lnTo>
                <a:lnTo>
                  <a:pt x="1164425" y="750543"/>
                </a:lnTo>
                <a:lnTo>
                  <a:pt x="1155778" y="780436"/>
                </a:lnTo>
                <a:lnTo>
                  <a:pt x="1139407" y="823825"/>
                </a:lnTo>
                <a:lnTo>
                  <a:pt x="1119818" y="865520"/>
                </a:lnTo>
                <a:lnTo>
                  <a:pt x="1097161" y="905369"/>
                </a:lnTo>
                <a:lnTo>
                  <a:pt x="1071591" y="943220"/>
                </a:lnTo>
                <a:lnTo>
                  <a:pt x="1043259" y="978919"/>
                </a:lnTo>
                <a:lnTo>
                  <a:pt x="1012318" y="1012314"/>
                </a:lnTo>
                <a:lnTo>
                  <a:pt x="978921" y="1043252"/>
                </a:lnTo>
                <a:lnTo>
                  <a:pt x="976098" y="1045492"/>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g29e96566a02_0_0"/>
          <p:cNvSpPr/>
          <p:nvPr/>
        </p:nvSpPr>
        <p:spPr>
          <a:xfrm>
            <a:off x="10055820" y="6207093"/>
            <a:ext cx="1196340" cy="1196340"/>
          </a:xfrm>
          <a:custGeom>
            <a:avLst/>
            <a:gdLst/>
            <a:ahLst/>
            <a:cxnLst/>
            <a:rect l="l" t="t" r="r" b="b"/>
            <a:pathLst>
              <a:path w="1196340" h="1196340" extrusionOk="0">
                <a:moveTo>
                  <a:pt x="597991" y="1195982"/>
                </a:moveTo>
                <a:lnTo>
                  <a:pt x="548947" y="1194000"/>
                </a:lnTo>
                <a:lnTo>
                  <a:pt x="500994" y="1188156"/>
                </a:lnTo>
                <a:lnTo>
                  <a:pt x="454288" y="1178604"/>
                </a:lnTo>
                <a:lnTo>
                  <a:pt x="408980" y="1165498"/>
                </a:lnTo>
                <a:lnTo>
                  <a:pt x="365227" y="1148992"/>
                </a:lnTo>
                <a:lnTo>
                  <a:pt x="323181" y="1129240"/>
                </a:lnTo>
                <a:lnTo>
                  <a:pt x="282996" y="1106394"/>
                </a:lnTo>
                <a:lnTo>
                  <a:pt x="244826" y="1080611"/>
                </a:lnTo>
                <a:lnTo>
                  <a:pt x="208826" y="1052042"/>
                </a:lnTo>
                <a:lnTo>
                  <a:pt x="175148" y="1020843"/>
                </a:lnTo>
                <a:lnTo>
                  <a:pt x="143948" y="987166"/>
                </a:lnTo>
                <a:lnTo>
                  <a:pt x="115378" y="951166"/>
                </a:lnTo>
                <a:lnTo>
                  <a:pt x="89593" y="912997"/>
                </a:lnTo>
                <a:lnTo>
                  <a:pt x="66747" y="872812"/>
                </a:lnTo>
                <a:lnTo>
                  <a:pt x="46993" y="830765"/>
                </a:lnTo>
                <a:lnTo>
                  <a:pt x="30486" y="787010"/>
                </a:lnTo>
                <a:lnTo>
                  <a:pt x="17379" y="741702"/>
                </a:lnTo>
                <a:lnTo>
                  <a:pt x="7807" y="694836"/>
                </a:lnTo>
                <a:lnTo>
                  <a:pt x="1982" y="647038"/>
                </a:lnTo>
                <a:lnTo>
                  <a:pt x="0" y="597991"/>
                </a:lnTo>
                <a:lnTo>
                  <a:pt x="1982" y="548947"/>
                </a:lnTo>
                <a:lnTo>
                  <a:pt x="7826" y="500994"/>
                </a:lnTo>
                <a:lnTo>
                  <a:pt x="17379" y="454288"/>
                </a:lnTo>
                <a:lnTo>
                  <a:pt x="30486" y="408980"/>
                </a:lnTo>
                <a:lnTo>
                  <a:pt x="46993" y="365227"/>
                </a:lnTo>
                <a:lnTo>
                  <a:pt x="66747" y="323181"/>
                </a:lnTo>
                <a:lnTo>
                  <a:pt x="89593" y="282996"/>
                </a:lnTo>
                <a:lnTo>
                  <a:pt x="115378" y="244826"/>
                </a:lnTo>
                <a:lnTo>
                  <a:pt x="143948" y="208826"/>
                </a:lnTo>
                <a:lnTo>
                  <a:pt x="175148" y="175148"/>
                </a:lnTo>
                <a:lnTo>
                  <a:pt x="208826" y="143948"/>
                </a:lnTo>
                <a:lnTo>
                  <a:pt x="244826" y="115378"/>
                </a:lnTo>
                <a:lnTo>
                  <a:pt x="282996" y="89593"/>
                </a:lnTo>
                <a:lnTo>
                  <a:pt x="323181" y="66747"/>
                </a:lnTo>
                <a:lnTo>
                  <a:pt x="365227" y="46993"/>
                </a:lnTo>
                <a:lnTo>
                  <a:pt x="408980" y="30486"/>
                </a:lnTo>
                <a:lnTo>
                  <a:pt x="454288" y="17379"/>
                </a:lnTo>
                <a:lnTo>
                  <a:pt x="500994" y="7826"/>
                </a:lnTo>
                <a:lnTo>
                  <a:pt x="548947" y="1982"/>
                </a:lnTo>
                <a:lnTo>
                  <a:pt x="597991" y="0"/>
                </a:lnTo>
                <a:lnTo>
                  <a:pt x="647038" y="1982"/>
                </a:lnTo>
                <a:lnTo>
                  <a:pt x="694993" y="7826"/>
                </a:lnTo>
                <a:lnTo>
                  <a:pt x="741702" y="17379"/>
                </a:lnTo>
                <a:lnTo>
                  <a:pt x="787010" y="30486"/>
                </a:lnTo>
                <a:lnTo>
                  <a:pt x="830765" y="46993"/>
                </a:lnTo>
                <a:lnTo>
                  <a:pt x="872812" y="66747"/>
                </a:lnTo>
                <a:lnTo>
                  <a:pt x="912997" y="89593"/>
                </a:lnTo>
                <a:lnTo>
                  <a:pt x="951166" y="115378"/>
                </a:lnTo>
                <a:lnTo>
                  <a:pt x="987166" y="143948"/>
                </a:lnTo>
                <a:lnTo>
                  <a:pt x="1014753" y="169506"/>
                </a:lnTo>
                <a:lnTo>
                  <a:pt x="667250" y="169506"/>
                </a:lnTo>
                <a:lnTo>
                  <a:pt x="594776" y="173458"/>
                </a:lnTo>
                <a:lnTo>
                  <a:pt x="530307" y="184704"/>
                </a:lnTo>
                <a:lnTo>
                  <a:pt x="474985" y="201639"/>
                </a:lnTo>
                <a:lnTo>
                  <a:pt x="429951" y="222657"/>
                </a:lnTo>
                <a:lnTo>
                  <a:pt x="396348" y="246154"/>
                </a:lnTo>
                <a:lnTo>
                  <a:pt x="368003" y="294163"/>
                </a:lnTo>
                <a:lnTo>
                  <a:pt x="368003" y="300670"/>
                </a:lnTo>
                <a:lnTo>
                  <a:pt x="373397" y="305035"/>
                </a:lnTo>
                <a:lnTo>
                  <a:pt x="438134" y="305035"/>
                </a:lnTo>
                <a:lnTo>
                  <a:pt x="421789" y="346501"/>
                </a:lnTo>
                <a:lnTo>
                  <a:pt x="406327" y="394205"/>
                </a:lnTo>
                <a:lnTo>
                  <a:pt x="393022" y="443181"/>
                </a:lnTo>
                <a:lnTo>
                  <a:pt x="381972" y="491443"/>
                </a:lnTo>
                <a:lnTo>
                  <a:pt x="373276" y="537003"/>
                </a:lnTo>
                <a:lnTo>
                  <a:pt x="367035" y="577874"/>
                </a:lnTo>
                <a:lnTo>
                  <a:pt x="375468" y="594321"/>
                </a:lnTo>
                <a:lnTo>
                  <a:pt x="389519" y="607840"/>
                </a:lnTo>
                <a:lnTo>
                  <a:pt x="406629" y="618326"/>
                </a:lnTo>
                <a:lnTo>
                  <a:pt x="424238" y="625678"/>
                </a:lnTo>
                <a:lnTo>
                  <a:pt x="576675" y="625678"/>
                </a:lnTo>
                <a:lnTo>
                  <a:pt x="592885" y="633509"/>
                </a:lnTo>
                <a:lnTo>
                  <a:pt x="619157" y="660805"/>
                </a:lnTo>
                <a:lnTo>
                  <a:pt x="635755" y="694836"/>
                </a:lnTo>
                <a:lnTo>
                  <a:pt x="644399" y="733234"/>
                </a:lnTo>
                <a:lnTo>
                  <a:pt x="646811" y="773633"/>
                </a:lnTo>
                <a:lnTo>
                  <a:pt x="640244" y="821268"/>
                </a:lnTo>
                <a:lnTo>
                  <a:pt x="635555" y="830908"/>
                </a:lnTo>
                <a:lnTo>
                  <a:pt x="278532" y="830908"/>
                </a:lnTo>
                <a:lnTo>
                  <a:pt x="269023" y="832093"/>
                </a:lnTo>
                <a:lnTo>
                  <a:pt x="261852" y="835721"/>
                </a:lnTo>
                <a:lnTo>
                  <a:pt x="257325" y="841795"/>
                </a:lnTo>
                <a:lnTo>
                  <a:pt x="255748" y="850319"/>
                </a:lnTo>
                <a:lnTo>
                  <a:pt x="261864" y="882388"/>
                </a:lnTo>
                <a:lnTo>
                  <a:pt x="308059" y="948266"/>
                </a:lnTo>
                <a:lnTo>
                  <a:pt x="345846" y="977527"/>
                </a:lnTo>
                <a:lnTo>
                  <a:pt x="391898" y="1001304"/>
                </a:lnTo>
                <a:lnTo>
                  <a:pt x="445070" y="1017321"/>
                </a:lnTo>
                <a:lnTo>
                  <a:pt x="504214" y="1023306"/>
                </a:lnTo>
                <a:lnTo>
                  <a:pt x="1018183" y="1023306"/>
                </a:lnTo>
                <a:lnTo>
                  <a:pt x="987166" y="1052042"/>
                </a:lnTo>
                <a:lnTo>
                  <a:pt x="951166" y="1080611"/>
                </a:lnTo>
                <a:lnTo>
                  <a:pt x="912997" y="1106394"/>
                </a:lnTo>
                <a:lnTo>
                  <a:pt x="872812" y="1129240"/>
                </a:lnTo>
                <a:lnTo>
                  <a:pt x="830765" y="1148992"/>
                </a:lnTo>
                <a:lnTo>
                  <a:pt x="787010" y="1165498"/>
                </a:lnTo>
                <a:lnTo>
                  <a:pt x="741702" y="1178604"/>
                </a:lnTo>
                <a:lnTo>
                  <a:pt x="694993" y="1188156"/>
                </a:lnTo>
                <a:lnTo>
                  <a:pt x="647038" y="1194000"/>
                </a:lnTo>
                <a:lnTo>
                  <a:pt x="597991" y="1195982"/>
                </a:lnTo>
                <a:close/>
              </a:path>
              <a:path w="1196340" h="1196340" extrusionOk="0">
                <a:moveTo>
                  <a:pt x="1108086" y="285971"/>
                </a:moveTo>
                <a:lnTo>
                  <a:pt x="850953" y="285971"/>
                </a:lnTo>
                <a:lnTo>
                  <a:pt x="864479" y="283700"/>
                </a:lnTo>
                <a:lnTo>
                  <a:pt x="874783" y="276550"/>
                </a:lnTo>
                <a:lnTo>
                  <a:pt x="882683" y="264120"/>
                </a:lnTo>
                <a:lnTo>
                  <a:pt x="888997" y="246013"/>
                </a:lnTo>
                <a:lnTo>
                  <a:pt x="893024" y="231818"/>
                </a:lnTo>
                <a:lnTo>
                  <a:pt x="897703" y="216810"/>
                </a:lnTo>
                <a:lnTo>
                  <a:pt x="901589" y="203422"/>
                </a:lnTo>
                <a:lnTo>
                  <a:pt x="903241" y="194084"/>
                </a:lnTo>
                <a:lnTo>
                  <a:pt x="902063" y="183998"/>
                </a:lnTo>
                <a:lnTo>
                  <a:pt x="898655" y="177669"/>
                </a:lnTo>
                <a:lnTo>
                  <a:pt x="893211" y="174389"/>
                </a:lnTo>
                <a:lnTo>
                  <a:pt x="885924" y="173453"/>
                </a:lnTo>
                <a:lnTo>
                  <a:pt x="667250" y="169506"/>
                </a:lnTo>
                <a:lnTo>
                  <a:pt x="1014753" y="169506"/>
                </a:lnTo>
                <a:lnTo>
                  <a:pt x="1020843" y="175148"/>
                </a:lnTo>
                <a:lnTo>
                  <a:pt x="1052042" y="208826"/>
                </a:lnTo>
                <a:lnTo>
                  <a:pt x="1080611" y="244826"/>
                </a:lnTo>
                <a:lnTo>
                  <a:pt x="1106394" y="282996"/>
                </a:lnTo>
                <a:lnTo>
                  <a:pt x="1108086" y="285971"/>
                </a:lnTo>
                <a:close/>
              </a:path>
              <a:path w="1196340" h="1196340" extrusionOk="0">
                <a:moveTo>
                  <a:pt x="490711" y="510038"/>
                </a:moveTo>
                <a:lnTo>
                  <a:pt x="504576" y="458208"/>
                </a:lnTo>
                <a:lnTo>
                  <a:pt x="518156" y="410329"/>
                </a:lnTo>
                <a:lnTo>
                  <a:pt x="530940" y="366187"/>
                </a:lnTo>
                <a:lnTo>
                  <a:pt x="542414" y="325567"/>
                </a:lnTo>
                <a:lnTo>
                  <a:pt x="552065" y="288255"/>
                </a:lnTo>
                <a:lnTo>
                  <a:pt x="621671" y="281020"/>
                </a:lnTo>
                <a:lnTo>
                  <a:pt x="686362" y="277838"/>
                </a:lnTo>
                <a:lnTo>
                  <a:pt x="721363" y="279139"/>
                </a:lnTo>
                <a:lnTo>
                  <a:pt x="821401" y="284697"/>
                </a:lnTo>
                <a:lnTo>
                  <a:pt x="850953" y="285971"/>
                </a:lnTo>
                <a:lnTo>
                  <a:pt x="1108086" y="285971"/>
                </a:lnTo>
                <a:lnTo>
                  <a:pt x="1129240" y="323181"/>
                </a:lnTo>
                <a:lnTo>
                  <a:pt x="1148992" y="365227"/>
                </a:lnTo>
                <a:lnTo>
                  <a:pt x="1165498" y="408980"/>
                </a:lnTo>
                <a:lnTo>
                  <a:pt x="1178604" y="454288"/>
                </a:lnTo>
                <a:lnTo>
                  <a:pt x="1188156" y="500994"/>
                </a:lnTo>
                <a:lnTo>
                  <a:pt x="1188755" y="505912"/>
                </a:lnTo>
                <a:lnTo>
                  <a:pt x="543789" y="505912"/>
                </a:lnTo>
                <a:lnTo>
                  <a:pt x="529572" y="506219"/>
                </a:lnTo>
                <a:lnTo>
                  <a:pt x="516048" y="507146"/>
                </a:lnTo>
                <a:lnTo>
                  <a:pt x="503125" y="508487"/>
                </a:lnTo>
                <a:lnTo>
                  <a:pt x="490711" y="510038"/>
                </a:lnTo>
                <a:close/>
              </a:path>
              <a:path w="1196340" h="1196340" extrusionOk="0">
                <a:moveTo>
                  <a:pt x="438134" y="305035"/>
                </a:moveTo>
                <a:lnTo>
                  <a:pt x="382080" y="305035"/>
                </a:lnTo>
                <a:lnTo>
                  <a:pt x="394239" y="304867"/>
                </a:lnTo>
                <a:lnTo>
                  <a:pt x="407909" y="304304"/>
                </a:lnTo>
                <a:lnTo>
                  <a:pt x="422971" y="303361"/>
                </a:lnTo>
                <a:lnTo>
                  <a:pt x="439308" y="302057"/>
                </a:lnTo>
                <a:lnTo>
                  <a:pt x="438134" y="305035"/>
                </a:lnTo>
                <a:close/>
              </a:path>
              <a:path w="1196340" h="1196340" extrusionOk="0">
                <a:moveTo>
                  <a:pt x="1018183" y="1023306"/>
                </a:moveTo>
                <a:lnTo>
                  <a:pt x="504214" y="1023306"/>
                </a:lnTo>
                <a:lnTo>
                  <a:pt x="557946" y="1020956"/>
                </a:lnTo>
                <a:lnTo>
                  <a:pt x="608357" y="1013542"/>
                </a:lnTo>
                <a:lnTo>
                  <a:pt x="654900" y="1001001"/>
                </a:lnTo>
                <a:lnTo>
                  <a:pt x="697030" y="983273"/>
                </a:lnTo>
                <a:lnTo>
                  <a:pt x="734203" y="960294"/>
                </a:lnTo>
                <a:lnTo>
                  <a:pt x="765872" y="932004"/>
                </a:lnTo>
                <a:lnTo>
                  <a:pt x="791492" y="898339"/>
                </a:lnTo>
                <a:lnTo>
                  <a:pt x="810517" y="859239"/>
                </a:lnTo>
                <a:lnTo>
                  <a:pt x="822403" y="814641"/>
                </a:lnTo>
                <a:lnTo>
                  <a:pt x="826603" y="764484"/>
                </a:lnTo>
                <a:lnTo>
                  <a:pt x="822914" y="710695"/>
                </a:lnTo>
                <a:lnTo>
                  <a:pt x="811901" y="664057"/>
                </a:lnTo>
                <a:lnTo>
                  <a:pt x="794263" y="624216"/>
                </a:lnTo>
                <a:lnTo>
                  <a:pt x="770695" y="590819"/>
                </a:lnTo>
                <a:lnTo>
                  <a:pt x="741894" y="563511"/>
                </a:lnTo>
                <a:lnTo>
                  <a:pt x="708558" y="541937"/>
                </a:lnTo>
                <a:lnTo>
                  <a:pt x="671382" y="525745"/>
                </a:lnTo>
                <a:lnTo>
                  <a:pt x="631065" y="514579"/>
                </a:lnTo>
                <a:lnTo>
                  <a:pt x="588301" y="508086"/>
                </a:lnTo>
                <a:lnTo>
                  <a:pt x="543789" y="505912"/>
                </a:lnTo>
                <a:lnTo>
                  <a:pt x="1188755" y="505912"/>
                </a:lnTo>
                <a:lnTo>
                  <a:pt x="1194000" y="548947"/>
                </a:lnTo>
                <a:lnTo>
                  <a:pt x="1195982" y="597991"/>
                </a:lnTo>
                <a:lnTo>
                  <a:pt x="1194000" y="647038"/>
                </a:lnTo>
                <a:lnTo>
                  <a:pt x="1188156" y="694993"/>
                </a:lnTo>
                <a:lnTo>
                  <a:pt x="1178604" y="741702"/>
                </a:lnTo>
                <a:lnTo>
                  <a:pt x="1165498" y="787010"/>
                </a:lnTo>
                <a:lnTo>
                  <a:pt x="1148925" y="830908"/>
                </a:lnTo>
                <a:lnTo>
                  <a:pt x="1129240" y="872812"/>
                </a:lnTo>
                <a:lnTo>
                  <a:pt x="1106394" y="912997"/>
                </a:lnTo>
                <a:lnTo>
                  <a:pt x="1080611" y="951166"/>
                </a:lnTo>
                <a:lnTo>
                  <a:pt x="1052042" y="987166"/>
                </a:lnTo>
                <a:lnTo>
                  <a:pt x="1020843" y="1020843"/>
                </a:lnTo>
                <a:lnTo>
                  <a:pt x="1018183" y="1023306"/>
                </a:lnTo>
                <a:close/>
              </a:path>
              <a:path w="1196340" h="1196340" extrusionOk="0">
                <a:moveTo>
                  <a:pt x="576675" y="625678"/>
                </a:moveTo>
                <a:lnTo>
                  <a:pt x="424238" y="625678"/>
                </a:lnTo>
                <a:lnTo>
                  <a:pt x="437191" y="624694"/>
                </a:lnTo>
                <a:lnTo>
                  <a:pt x="448326" y="621676"/>
                </a:lnTo>
                <a:lnTo>
                  <a:pt x="457442" y="616628"/>
                </a:lnTo>
                <a:lnTo>
                  <a:pt x="464340" y="609556"/>
                </a:lnTo>
                <a:lnTo>
                  <a:pt x="474881" y="609418"/>
                </a:lnTo>
                <a:lnTo>
                  <a:pt x="495124" y="608725"/>
                </a:lnTo>
                <a:lnTo>
                  <a:pt x="504441" y="608587"/>
                </a:lnTo>
                <a:lnTo>
                  <a:pt x="555220" y="615314"/>
                </a:lnTo>
                <a:lnTo>
                  <a:pt x="576675" y="625678"/>
                </a:lnTo>
                <a:close/>
              </a:path>
              <a:path w="1196340" h="1196340" extrusionOk="0">
                <a:moveTo>
                  <a:pt x="480689" y="919304"/>
                </a:moveTo>
                <a:lnTo>
                  <a:pt x="428100" y="909995"/>
                </a:lnTo>
                <a:lnTo>
                  <a:pt x="384163" y="888099"/>
                </a:lnTo>
                <a:lnTo>
                  <a:pt x="346305" y="862018"/>
                </a:lnTo>
                <a:lnTo>
                  <a:pt x="311953" y="840154"/>
                </a:lnTo>
                <a:lnTo>
                  <a:pt x="278532" y="830908"/>
                </a:lnTo>
                <a:lnTo>
                  <a:pt x="635555" y="830908"/>
                </a:lnTo>
                <a:lnTo>
                  <a:pt x="620664" y="861520"/>
                </a:lnTo>
                <a:lnTo>
                  <a:pt x="587754" y="892521"/>
                </a:lnTo>
                <a:lnTo>
                  <a:pt x="541201" y="912404"/>
                </a:lnTo>
                <a:lnTo>
                  <a:pt x="480689" y="919304"/>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1" name="Google Shape;121;g29e96566a02_0_0"/>
          <p:cNvSpPr/>
          <p:nvPr/>
        </p:nvSpPr>
        <p:spPr>
          <a:xfrm>
            <a:off x="10055809" y="7561131"/>
            <a:ext cx="1196340" cy="1196340"/>
          </a:xfrm>
          <a:custGeom>
            <a:avLst/>
            <a:gdLst/>
            <a:ahLst/>
            <a:cxnLst/>
            <a:rect l="l" t="t" r="r" b="b"/>
            <a:pathLst>
              <a:path w="1196340" h="1196340" extrusionOk="0">
                <a:moveTo>
                  <a:pt x="739470" y="712495"/>
                </a:moveTo>
                <a:lnTo>
                  <a:pt x="733767" y="671753"/>
                </a:lnTo>
                <a:lnTo>
                  <a:pt x="716521" y="636587"/>
                </a:lnTo>
                <a:lnTo>
                  <a:pt x="687882" y="608977"/>
                </a:lnTo>
                <a:lnTo>
                  <a:pt x="647992" y="590892"/>
                </a:lnTo>
                <a:lnTo>
                  <a:pt x="596988" y="584314"/>
                </a:lnTo>
                <a:lnTo>
                  <a:pt x="552640" y="586663"/>
                </a:lnTo>
                <a:lnTo>
                  <a:pt x="510895" y="594080"/>
                </a:lnTo>
                <a:lnTo>
                  <a:pt x="469925" y="606767"/>
                </a:lnTo>
                <a:lnTo>
                  <a:pt x="427926" y="624903"/>
                </a:lnTo>
                <a:lnTo>
                  <a:pt x="433882" y="683196"/>
                </a:lnTo>
                <a:lnTo>
                  <a:pt x="446976" y="732688"/>
                </a:lnTo>
                <a:lnTo>
                  <a:pt x="466356" y="773341"/>
                </a:lnTo>
                <a:lnTo>
                  <a:pt x="491172" y="805078"/>
                </a:lnTo>
                <a:lnTo>
                  <a:pt x="553669" y="841603"/>
                </a:lnTo>
                <a:lnTo>
                  <a:pt x="589635" y="846277"/>
                </a:lnTo>
                <a:lnTo>
                  <a:pt x="639711" y="839457"/>
                </a:lnTo>
                <a:lnTo>
                  <a:pt x="681126" y="820216"/>
                </a:lnTo>
                <a:lnTo>
                  <a:pt x="712495" y="791006"/>
                </a:lnTo>
                <a:lnTo>
                  <a:pt x="732409" y="754291"/>
                </a:lnTo>
                <a:lnTo>
                  <a:pt x="739470" y="712495"/>
                </a:lnTo>
                <a:close/>
              </a:path>
              <a:path w="1196340" h="1196340" extrusionOk="0">
                <a:moveTo>
                  <a:pt x="1195984" y="597992"/>
                </a:moveTo>
                <a:lnTo>
                  <a:pt x="1194003" y="548944"/>
                </a:lnTo>
                <a:lnTo>
                  <a:pt x="1188161" y="501002"/>
                </a:lnTo>
                <a:lnTo>
                  <a:pt x="1184859" y="484860"/>
                </a:lnTo>
                <a:lnTo>
                  <a:pt x="1178610" y="454291"/>
                </a:lnTo>
                <a:lnTo>
                  <a:pt x="1165504" y="408978"/>
                </a:lnTo>
                <a:lnTo>
                  <a:pt x="1148994" y="365226"/>
                </a:lnTo>
                <a:lnTo>
                  <a:pt x="1129245" y="323176"/>
                </a:lnTo>
                <a:lnTo>
                  <a:pt x="1106398" y="282994"/>
                </a:lnTo>
                <a:lnTo>
                  <a:pt x="1080617" y="244830"/>
                </a:lnTo>
                <a:lnTo>
                  <a:pt x="1052042" y="208826"/>
                </a:lnTo>
                <a:lnTo>
                  <a:pt x="1020851" y="175145"/>
                </a:lnTo>
                <a:lnTo>
                  <a:pt x="1001090" y="156845"/>
                </a:lnTo>
                <a:lnTo>
                  <a:pt x="987171" y="143954"/>
                </a:lnTo>
                <a:lnTo>
                  <a:pt x="951166" y="115379"/>
                </a:lnTo>
                <a:lnTo>
                  <a:pt x="913003" y="89598"/>
                </a:lnTo>
                <a:lnTo>
                  <a:pt x="884504" y="73406"/>
                </a:lnTo>
                <a:lnTo>
                  <a:pt x="884504" y="715251"/>
                </a:lnTo>
                <a:lnTo>
                  <a:pt x="880846" y="758786"/>
                </a:lnTo>
                <a:lnTo>
                  <a:pt x="870445" y="798969"/>
                </a:lnTo>
                <a:lnTo>
                  <a:pt x="853744" y="835621"/>
                </a:lnTo>
                <a:lnTo>
                  <a:pt x="831202" y="868578"/>
                </a:lnTo>
                <a:lnTo>
                  <a:pt x="803249" y="897674"/>
                </a:lnTo>
                <a:lnTo>
                  <a:pt x="770343" y="922743"/>
                </a:lnTo>
                <a:lnTo>
                  <a:pt x="732917" y="943597"/>
                </a:lnTo>
                <a:lnTo>
                  <a:pt x="691426" y="960069"/>
                </a:lnTo>
                <a:lnTo>
                  <a:pt x="646303" y="972007"/>
                </a:lnTo>
                <a:lnTo>
                  <a:pt x="598004" y="979220"/>
                </a:lnTo>
                <a:lnTo>
                  <a:pt x="546976" y="981544"/>
                </a:lnTo>
                <a:lnTo>
                  <a:pt x="506704" y="979004"/>
                </a:lnTo>
                <a:lnTo>
                  <a:pt x="467512" y="971473"/>
                </a:lnTo>
                <a:lnTo>
                  <a:pt x="429971" y="958710"/>
                </a:lnTo>
                <a:lnTo>
                  <a:pt x="394716" y="940473"/>
                </a:lnTo>
                <a:lnTo>
                  <a:pt x="362318" y="916508"/>
                </a:lnTo>
                <a:lnTo>
                  <a:pt x="333375" y="886599"/>
                </a:lnTo>
                <a:lnTo>
                  <a:pt x="308508" y="850468"/>
                </a:lnTo>
                <a:lnTo>
                  <a:pt x="288290" y="807897"/>
                </a:lnTo>
                <a:lnTo>
                  <a:pt x="273342" y="758621"/>
                </a:lnTo>
                <a:lnTo>
                  <a:pt x="265976" y="713092"/>
                </a:lnTo>
                <a:lnTo>
                  <a:pt x="264248" y="702411"/>
                </a:lnTo>
                <a:lnTo>
                  <a:pt x="252209" y="706805"/>
                </a:lnTo>
                <a:lnTo>
                  <a:pt x="240487" y="710171"/>
                </a:lnTo>
                <a:lnTo>
                  <a:pt x="228981" y="712330"/>
                </a:lnTo>
                <a:lnTo>
                  <a:pt x="218211" y="713054"/>
                </a:lnTo>
                <a:lnTo>
                  <a:pt x="207886" y="713041"/>
                </a:lnTo>
                <a:lnTo>
                  <a:pt x="203581" y="703313"/>
                </a:lnTo>
                <a:lnTo>
                  <a:pt x="203581" y="693534"/>
                </a:lnTo>
                <a:lnTo>
                  <a:pt x="207911" y="681304"/>
                </a:lnTo>
                <a:lnTo>
                  <a:pt x="219925" y="667880"/>
                </a:lnTo>
                <a:lnTo>
                  <a:pt x="238429" y="654088"/>
                </a:lnTo>
                <a:lnTo>
                  <a:pt x="262229" y="640689"/>
                </a:lnTo>
                <a:lnTo>
                  <a:pt x="264706" y="595655"/>
                </a:lnTo>
                <a:lnTo>
                  <a:pt x="270967" y="550113"/>
                </a:lnTo>
                <a:lnTo>
                  <a:pt x="280911" y="504659"/>
                </a:lnTo>
                <a:lnTo>
                  <a:pt x="294474" y="459714"/>
                </a:lnTo>
                <a:lnTo>
                  <a:pt x="311569" y="415925"/>
                </a:lnTo>
                <a:lnTo>
                  <a:pt x="332117" y="373773"/>
                </a:lnTo>
                <a:lnTo>
                  <a:pt x="356057" y="333806"/>
                </a:lnTo>
                <a:lnTo>
                  <a:pt x="383298" y="296557"/>
                </a:lnTo>
                <a:lnTo>
                  <a:pt x="413778" y="262572"/>
                </a:lnTo>
                <a:lnTo>
                  <a:pt x="447395" y="232359"/>
                </a:lnTo>
                <a:lnTo>
                  <a:pt x="484085" y="206476"/>
                </a:lnTo>
                <a:lnTo>
                  <a:pt x="523786" y="185445"/>
                </a:lnTo>
                <a:lnTo>
                  <a:pt x="566394" y="169811"/>
                </a:lnTo>
                <a:lnTo>
                  <a:pt x="611860" y="160096"/>
                </a:lnTo>
                <a:lnTo>
                  <a:pt x="660082" y="156845"/>
                </a:lnTo>
                <a:lnTo>
                  <a:pt x="730313" y="164007"/>
                </a:lnTo>
                <a:lnTo>
                  <a:pt x="785075" y="182511"/>
                </a:lnTo>
                <a:lnTo>
                  <a:pt x="824280" y="208635"/>
                </a:lnTo>
                <a:lnTo>
                  <a:pt x="847826" y="238709"/>
                </a:lnTo>
                <a:lnTo>
                  <a:pt x="855637" y="269024"/>
                </a:lnTo>
                <a:lnTo>
                  <a:pt x="854595" y="279273"/>
                </a:lnTo>
                <a:lnTo>
                  <a:pt x="811720" y="285978"/>
                </a:lnTo>
                <a:lnTo>
                  <a:pt x="772248" y="275805"/>
                </a:lnTo>
                <a:lnTo>
                  <a:pt x="718997" y="265595"/>
                </a:lnTo>
                <a:lnTo>
                  <a:pt x="651103" y="260832"/>
                </a:lnTo>
                <a:lnTo>
                  <a:pt x="608838" y="266623"/>
                </a:lnTo>
                <a:lnTo>
                  <a:pt x="570636" y="283298"/>
                </a:lnTo>
                <a:lnTo>
                  <a:pt x="536625" y="309372"/>
                </a:lnTo>
                <a:lnTo>
                  <a:pt x="506971" y="343306"/>
                </a:lnTo>
                <a:lnTo>
                  <a:pt x="481825" y="383590"/>
                </a:lnTo>
                <a:lnTo>
                  <a:pt x="461302" y="428739"/>
                </a:lnTo>
                <a:lnTo>
                  <a:pt x="445566" y="477227"/>
                </a:lnTo>
                <a:lnTo>
                  <a:pt x="434759" y="527558"/>
                </a:lnTo>
                <a:lnTo>
                  <a:pt x="482511" y="509066"/>
                </a:lnTo>
                <a:lnTo>
                  <a:pt x="531368" y="495642"/>
                </a:lnTo>
                <a:lnTo>
                  <a:pt x="581202" y="487502"/>
                </a:lnTo>
                <a:lnTo>
                  <a:pt x="631913" y="484860"/>
                </a:lnTo>
                <a:lnTo>
                  <a:pt x="690968" y="490131"/>
                </a:lnTo>
                <a:lnTo>
                  <a:pt x="742226" y="504659"/>
                </a:lnTo>
                <a:lnTo>
                  <a:pt x="785672" y="527177"/>
                </a:lnTo>
                <a:lnTo>
                  <a:pt x="821270" y="556412"/>
                </a:lnTo>
                <a:lnTo>
                  <a:pt x="848982" y="591108"/>
                </a:lnTo>
                <a:lnTo>
                  <a:pt x="868781" y="629983"/>
                </a:lnTo>
                <a:lnTo>
                  <a:pt x="880630" y="671791"/>
                </a:lnTo>
                <a:lnTo>
                  <a:pt x="884504" y="715251"/>
                </a:lnTo>
                <a:lnTo>
                  <a:pt x="884504" y="73406"/>
                </a:lnTo>
                <a:lnTo>
                  <a:pt x="830770" y="47002"/>
                </a:lnTo>
                <a:lnTo>
                  <a:pt x="787019" y="30492"/>
                </a:lnTo>
                <a:lnTo>
                  <a:pt x="741705" y="17386"/>
                </a:lnTo>
                <a:lnTo>
                  <a:pt x="694994" y="7835"/>
                </a:lnTo>
                <a:lnTo>
                  <a:pt x="647039" y="1993"/>
                </a:lnTo>
                <a:lnTo>
                  <a:pt x="597992" y="0"/>
                </a:lnTo>
                <a:lnTo>
                  <a:pt x="548957" y="1993"/>
                </a:lnTo>
                <a:lnTo>
                  <a:pt x="501002" y="7835"/>
                </a:lnTo>
                <a:lnTo>
                  <a:pt x="454291" y="17386"/>
                </a:lnTo>
                <a:lnTo>
                  <a:pt x="408990" y="30492"/>
                </a:lnTo>
                <a:lnTo>
                  <a:pt x="365226" y="47002"/>
                </a:lnTo>
                <a:lnTo>
                  <a:pt x="323189" y="66751"/>
                </a:lnTo>
                <a:lnTo>
                  <a:pt x="283006" y="89598"/>
                </a:lnTo>
                <a:lnTo>
                  <a:pt x="244830" y="115379"/>
                </a:lnTo>
                <a:lnTo>
                  <a:pt x="208826" y="143954"/>
                </a:lnTo>
                <a:lnTo>
                  <a:pt x="175158" y="175145"/>
                </a:lnTo>
                <a:lnTo>
                  <a:pt x="143954" y="208826"/>
                </a:lnTo>
                <a:lnTo>
                  <a:pt x="115379" y="244830"/>
                </a:lnTo>
                <a:lnTo>
                  <a:pt x="89598" y="282994"/>
                </a:lnTo>
                <a:lnTo>
                  <a:pt x="66751" y="323176"/>
                </a:lnTo>
                <a:lnTo>
                  <a:pt x="47002" y="365226"/>
                </a:lnTo>
                <a:lnTo>
                  <a:pt x="30492" y="408978"/>
                </a:lnTo>
                <a:lnTo>
                  <a:pt x="17386" y="454291"/>
                </a:lnTo>
                <a:lnTo>
                  <a:pt x="7835" y="501002"/>
                </a:lnTo>
                <a:lnTo>
                  <a:pt x="1981" y="548944"/>
                </a:lnTo>
                <a:lnTo>
                  <a:pt x="0" y="597992"/>
                </a:lnTo>
                <a:lnTo>
                  <a:pt x="1981" y="647039"/>
                </a:lnTo>
                <a:lnTo>
                  <a:pt x="7835" y="694994"/>
                </a:lnTo>
                <a:lnTo>
                  <a:pt x="17386" y="741705"/>
                </a:lnTo>
                <a:lnTo>
                  <a:pt x="30492" y="787019"/>
                </a:lnTo>
                <a:lnTo>
                  <a:pt x="47002" y="830770"/>
                </a:lnTo>
                <a:lnTo>
                  <a:pt x="66751" y="872820"/>
                </a:lnTo>
                <a:lnTo>
                  <a:pt x="89598" y="913003"/>
                </a:lnTo>
                <a:lnTo>
                  <a:pt x="115379" y="951179"/>
                </a:lnTo>
                <a:lnTo>
                  <a:pt x="143954" y="987171"/>
                </a:lnTo>
                <a:lnTo>
                  <a:pt x="175158" y="1020851"/>
                </a:lnTo>
                <a:lnTo>
                  <a:pt x="208826" y="1052055"/>
                </a:lnTo>
                <a:lnTo>
                  <a:pt x="244830" y="1080630"/>
                </a:lnTo>
                <a:lnTo>
                  <a:pt x="283006" y="1106411"/>
                </a:lnTo>
                <a:lnTo>
                  <a:pt x="323189" y="1129258"/>
                </a:lnTo>
                <a:lnTo>
                  <a:pt x="365226" y="1149019"/>
                </a:lnTo>
                <a:lnTo>
                  <a:pt x="408990" y="1165529"/>
                </a:lnTo>
                <a:lnTo>
                  <a:pt x="454291" y="1178636"/>
                </a:lnTo>
                <a:lnTo>
                  <a:pt x="501002" y="1188186"/>
                </a:lnTo>
                <a:lnTo>
                  <a:pt x="548957" y="1194028"/>
                </a:lnTo>
                <a:lnTo>
                  <a:pt x="597992" y="1196009"/>
                </a:lnTo>
                <a:lnTo>
                  <a:pt x="647039" y="1194028"/>
                </a:lnTo>
                <a:lnTo>
                  <a:pt x="694994" y="1188186"/>
                </a:lnTo>
                <a:lnTo>
                  <a:pt x="741705" y="1178636"/>
                </a:lnTo>
                <a:lnTo>
                  <a:pt x="787019" y="1165529"/>
                </a:lnTo>
                <a:lnTo>
                  <a:pt x="830770" y="1149019"/>
                </a:lnTo>
                <a:lnTo>
                  <a:pt x="872820" y="1129258"/>
                </a:lnTo>
                <a:lnTo>
                  <a:pt x="913003" y="1106411"/>
                </a:lnTo>
                <a:lnTo>
                  <a:pt x="951166" y="1080630"/>
                </a:lnTo>
                <a:lnTo>
                  <a:pt x="987171" y="1052055"/>
                </a:lnTo>
                <a:lnTo>
                  <a:pt x="1020851" y="1020851"/>
                </a:lnTo>
                <a:lnTo>
                  <a:pt x="1052042" y="987171"/>
                </a:lnTo>
                <a:lnTo>
                  <a:pt x="1080617" y="951179"/>
                </a:lnTo>
                <a:lnTo>
                  <a:pt x="1106398" y="913003"/>
                </a:lnTo>
                <a:lnTo>
                  <a:pt x="1129245" y="872820"/>
                </a:lnTo>
                <a:lnTo>
                  <a:pt x="1148994" y="830770"/>
                </a:lnTo>
                <a:lnTo>
                  <a:pt x="1165504" y="787019"/>
                </a:lnTo>
                <a:lnTo>
                  <a:pt x="1178610" y="741705"/>
                </a:lnTo>
                <a:lnTo>
                  <a:pt x="1188161" y="694994"/>
                </a:lnTo>
                <a:lnTo>
                  <a:pt x="1194003" y="647039"/>
                </a:lnTo>
                <a:lnTo>
                  <a:pt x="1195984" y="597992"/>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2" name="Google Shape;122;g29e96566a02_0_0"/>
          <p:cNvSpPr txBox="1"/>
          <p:nvPr/>
        </p:nvSpPr>
        <p:spPr>
          <a:xfrm>
            <a:off x="12846977" y="7839525"/>
            <a:ext cx="28920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solidFill>
                  <a:schemeClr val="dk1"/>
                </a:solidFill>
                <a:latin typeface="Lexend"/>
                <a:ea typeface="Lexend"/>
                <a:cs typeface="Lexend"/>
                <a:sym typeface="Lexend"/>
              </a:rPr>
              <a:t>Deployment</a:t>
            </a:r>
            <a:endParaRPr sz="3200">
              <a:solidFill>
                <a:schemeClr val="dk1"/>
              </a:solidFill>
              <a:latin typeface="Lexend"/>
              <a:ea typeface="Lexend"/>
              <a:cs typeface="Lexend"/>
              <a:sym typeface="Lexend"/>
            </a:endParaRPr>
          </a:p>
        </p:txBody>
      </p:sp>
      <p:sp>
        <p:nvSpPr>
          <p:cNvPr id="123" name="Google Shape;123;g29e96566a02_0_0"/>
          <p:cNvSpPr txBox="1">
            <a:spLocks noGrp="1"/>
          </p:cNvSpPr>
          <p:nvPr>
            <p:ph type="ftr" idx="11"/>
          </p:nvPr>
        </p:nvSpPr>
        <p:spPr>
          <a:xfrm>
            <a:off x="0" y="9906625"/>
            <a:ext cx="42813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124" name="Google Shape;124;g29e96566a02_0_0"/>
          <p:cNvSpPr txBox="1"/>
          <p:nvPr/>
        </p:nvSpPr>
        <p:spPr>
          <a:xfrm>
            <a:off x="7949882" y="9930538"/>
            <a:ext cx="23883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9">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125" name="Google Shape;125;g29e96566a02_0_0"/>
          <p:cNvSpPr txBox="1">
            <a:spLocks noGrp="1"/>
          </p:cNvSpPr>
          <p:nvPr>
            <p:ph type="dt" idx="10"/>
          </p:nvPr>
        </p:nvSpPr>
        <p:spPr>
          <a:xfrm>
            <a:off x="15126057" y="9941077"/>
            <a:ext cx="3016200" cy="307800"/>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126" name="Google Shape;126;g29e96566a02_0_0"/>
          <p:cNvSpPr txBox="1">
            <a:spLocks noGrp="1"/>
          </p:cNvSpPr>
          <p:nvPr>
            <p:ph type="title"/>
          </p:nvPr>
        </p:nvSpPr>
        <p:spPr>
          <a:xfrm>
            <a:off x="5723000" y="1028975"/>
            <a:ext cx="5867400" cy="2643300"/>
          </a:xfrm>
          <a:prstGeom prst="rect">
            <a:avLst/>
          </a:prstGeom>
          <a:noFill/>
          <a:ln>
            <a:noFill/>
          </a:ln>
        </p:spPr>
        <p:txBody>
          <a:bodyPr spcFirstLastPara="1" wrap="square" lIns="0" tIns="215250" rIns="0" bIns="0" anchor="t" anchorCtr="0">
            <a:spAutoFit/>
          </a:bodyPr>
          <a:lstStyle/>
          <a:p>
            <a:pPr marL="12700" marR="5080" lvl="0" indent="356870" algn="ctr" rtl="0">
              <a:lnSpc>
                <a:spcPct val="99746"/>
              </a:lnSpc>
              <a:spcBef>
                <a:spcPts val="0"/>
              </a:spcBef>
              <a:spcAft>
                <a:spcPts val="0"/>
              </a:spcAft>
              <a:buNone/>
            </a:pPr>
            <a:r>
              <a:rPr lang="en-US">
                <a:solidFill>
                  <a:schemeClr val="dk1"/>
                </a:solidFill>
                <a:latin typeface="Montserrat"/>
                <a:ea typeface="Montserrat"/>
                <a:cs typeface="Montserrat"/>
                <a:sym typeface="Montserrat"/>
              </a:rPr>
              <a:t>Project Workflow</a:t>
            </a:r>
            <a:endParaRPr/>
          </a:p>
        </p:txBody>
      </p:sp>
      <p:sp>
        <p:nvSpPr>
          <p:cNvPr id="127" name="Google Shape;127;g29e96566a02_0_0"/>
          <p:cNvSpPr txBox="1"/>
          <p:nvPr/>
        </p:nvSpPr>
        <p:spPr>
          <a:xfrm>
            <a:off x="3703999" y="6273102"/>
            <a:ext cx="3711600" cy="9978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solidFill>
                  <a:schemeClr val="dk1"/>
                </a:solidFill>
                <a:latin typeface="Lexend"/>
                <a:ea typeface="Lexend"/>
                <a:cs typeface="Lexend"/>
                <a:sym typeface="Lexend"/>
              </a:rPr>
              <a:t>Data Understanding</a:t>
            </a:r>
            <a:endParaRPr sz="3200">
              <a:solidFill>
                <a:schemeClr val="dk1"/>
              </a:solidFill>
              <a:latin typeface="Lexend"/>
              <a:ea typeface="Lexend"/>
              <a:cs typeface="Lexend"/>
              <a:sym typeface="Lexend"/>
            </a:endParaRPr>
          </a:p>
        </p:txBody>
      </p:sp>
      <p:sp>
        <p:nvSpPr>
          <p:cNvPr id="128" name="Google Shape;128;g29e96566a02_0_0"/>
          <p:cNvSpPr txBox="1"/>
          <p:nvPr/>
        </p:nvSpPr>
        <p:spPr>
          <a:xfrm>
            <a:off x="3972053" y="7633704"/>
            <a:ext cx="3175500" cy="9978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solidFill>
                  <a:schemeClr val="dk1"/>
                </a:solidFill>
                <a:latin typeface="Lexend"/>
                <a:ea typeface="Lexend"/>
                <a:cs typeface="Lexend"/>
                <a:sym typeface="Lexend"/>
              </a:rPr>
              <a:t>Data Preparation</a:t>
            </a:r>
            <a:endParaRPr sz="32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0" y="2344700"/>
            <a:ext cx="18272951" cy="6856170"/>
          </a:xfrm>
          <a:custGeom>
            <a:avLst/>
            <a:gdLst/>
            <a:ahLst/>
            <a:cxnLst/>
            <a:rect l="l" t="t" r="r" b="b"/>
            <a:pathLst>
              <a:path w="12623800" h="7452359" extrusionOk="0">
                <a:moveTo>
                  <a:pt x="0" y="7451754"/>
                </a:moveTo>
                <a:lnTo>
                  <a:pt x="12623438" y="7451754"/>
                </a:lnTo>
                <a:lnTo>
                  <a:pt x="12623438" y="0"/>
                </a:lnTo>
                <a:lnTo>
                  <a:pt x="0" y="0"/>
                </a:lnTo>
                <a:lnTo>
                  <a:pt x="0" y="7451754"/>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endParaRPr sz="1800"/>
          </a:p>
        </p:txBody>
      </p:sp>
      <p:sp>
        <p:nvSpPr>
          <p:cNvPr id="134" name="Google Shape;134;p3"/>
          <p:cNvSpPr txBox="1"/>
          <p:nvPr/>
        </p:nvSpPr>
        <p:spPr>
          <a:xfrm>
            <a:off x="586275" y="3159250"/>
            <a:ext cx="10785300" cy="5610300"/>
          </a:xfrm>
          <a:prstGeom prst="rect">
            <a:avLst/>
          </a:prstGeom>
          <a:noFill/>
          <a:ln>
            <a:noFill/>
          </a:ln>
        </p:spPr>
        <p:txBody>
          <a:bodyPr spcFirstLastPara="1" wrap="square" lIns="91425" tIns="91425" rIns="91425" bIns="91425" anchor="t" anchorCtr="0">
            <a:noAutofit/>
          </a:bodyPr>
          <a:lstStyle/>
          <a:p>
            <a:pPr marL="0" marR="82061" lvl="0" indent="685800" algn="just" rtl="0">
              <a:lnSpc>
                <a:spcPct val="116100"/>
              </a:lnSpc>
              <a:spcBef>
                <a:spcPts val="100"/>
              </a:spcBef>
              <a:spcAft>
                <a:spcPts val="0"/>
              </a:spcAft>
              <a:buClr>
                <a:schemeClr val="dk1"/>
              </a:buClr>
              <a:buSzPts val="1100"/>
              <a:buFont typeface="Arial"/>
              <a:buNone/>
            </a:pPr>
            <a:r>
              <a:rPr lang="en-US" sz="3100">
                <a:solidFill>
                  <a:schemeClr val="dk1"/>
                </a:solidFill>
                <a:latin typeface="Lexend"/>
                <a:ea typeface="Lexend"/>
                <a:cs typeface="Lexend"/>
                <a:sym typeface="Lexend"/>
              </a:rPr>
              <a:t>APEAM adalah asosiasi nirlaba yang mewakili 34.000+ petani dan 84+ rumah pengepakan alpukat di Meksiko, satu-satunya yang diizinkan mengekspor ke AS. APEAM berinovasi dengan sistem penjualan alpukat organik, mengurangi risiko pencemaran dengan mengurangi penggunaan pestisida dan bahan kimia. Oleh karena itu, kami ingin melihat potensi penjualan alpukat organik dengan melakukan pendekatan statistik.</a:t>
            </a:r>
            <a:endParaRPr sz="3100">
              <a:solidFill>
                <a:srgbClr val="585D2E"/>
              </a:solidFill>
              <a:latin typeface="Lexend"/>
              <a:ea typeface="Lexend"/>
              <a:cs typeface="Lexend"/>
              <a:sym typeface="Lexend"/>
            </a:endParaRPr>
          </a:p>
        </p:txBody>
      </p:sp>
      <p:sp>
        <p:nvSpPr>
          <p:cNvPr id="135" name="Google Shape;135;p3"/>
          <p:cNvSpPr txBox="1"/>
          <p:nvPr/>
        </p:nvSpPr>
        <p:spPr>
          <a:xfrm>
            <a:off x="196488" y="2403934"/>
            <a:ext cx="17062800" cy="1189800"/>
          </a:xfrm>
          <a:prstGeom prst="rect">
            <a:avLst/>
          </a:prstGeom>
          <a:noFill/>
          <a:ln>
            <a:noFill/>
          </a:ln>
        </p:spPr>
        <p:txBody>
          <a:bodyPr spcFirstLastPara="1" wrap="square" lIns="0" tIns="12700" rIns="0" bIns="0" anchor="t" anchorCtr="0">
            <a:spAutoFit/>
          </a:bodyPr>
          <a:lstStyle/>
          <a:p>
            <a:pPr marL="12700" marR="5963920" lvl="0" indent="377190" algn="just" rtl="0">
              <a:lnSpc>
                <a:spcPct val="116100"/>
              </a:lnSpc>
              <a:spcBef>
                <a:spcPts val="100"/>
              </a:spcBef>
              <a:spcAft>
                <a:spcPts val="0"/>
              </a:spcAft>
              <a:buClr>
                <a:schemeClr val="dk1"/>
              </a:buClr>
              <a:buSzPts val="1100"/>
              <a:buFont typeface="Arial"/>
              <a:buNone/>
            </a:pPr>
            <a:endParaRPr sz="3500">
              <a:solidFill>
                <a:schemeClr val="dk1"/>
              </a:solidFill>
              <a:latin typeface="Lexend"/>
              <a:ea typeface="Lexend"/>
              <a:cs typeface="Lexend"/>
              <a:sym typeface="Lexend"/>
            </a:endParaRPr>
          </a:p>
          <a:p>
            <a:pPr marL="0" marR="5963920" lvl="0" indent="685800" algn="just" rtl="0">
              <a:lnSpc>
                <a:spcPct val="116100"/>
              </a:lnSpc>
              <a:spcBef>
                <a:spcPts val="100"/>
              </a:spcBef>
              <a:spcAft>
                <a:spcPts val="0"/>
              </a:spcAft>
              <a:buClr>
                <a:schemeClr val="dk1"/>
              </a:buClr>
              <a:buSzPts val="1100"/>
              <a:buFont typeface="Arial"/>
              <a:buNone/>
            </a:pPr>
            <a:endParaRPr sz="3500">
              <a:solidFill>
                <a:schemeClr val="dk1"/>
              </a:solidFill>
              <a:latin typeface="Lexend"/>
              <a:ea typeface="Lexend"/>
              <a:cs typeface="Lexend"/>
              <a:sym typeface="Lexend"/>
            </a:endParaRPr>
          </a:p>
        </p:txBody>
      </p:sp>
      <p:sp>
        <p:nvSpPr>
          <p:cNvPr id="136" name="Google Shape;136;p3"/>
          <p:cNvSpPr txBox="1">
            <a:spLocks noGrp="1"/>
          </p:cNvSpPr>
          <p:nvPr>
            <p:ph type="title"/>
          </p:nvPr>
        </p:nvSpPr>
        <p:spPr>
          <a:xfrm>
            <a:off x="946438" y="734345"/>
            <a:ext cx="13177500" cy="1229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Business Understanding</a:t>
            </a:r>
            <a:endParaRPr/>
          </a:p>
        </p:txBody>
      </p:sp>
      <p:pic>
        <p:nvPicPr>
          <p:cNvPr id="137" name="Google Shape;137;p3"/>
          <p:cNvPicPr preferRelativeResize="0"/>
          <p:nvPr/>
        </p:nvPicPr>
        <p:blipFill rotWithShape="1">
          <a:blip r:embed="rId3">
            <a:alphaModFix/>
          </a:blip>
          <a:srcRect/>
          <a:stretch/>
        </p:blipFill>
        <p:spPr>
          <a:xfrm>
            <a:off x="16808808" y="55413"/>
            <a:ext cx="1333499" cy="876299"/>
          </a:xfrm>
          <a:prstGeom prst="rect">
            <a:avLst/>
          </a:prstGeom>
          <a:noFill/>
          <a:ln>
            <a:noFill/>
          </a:ln>
        </p:spPr>
      </p:pic>
      <p:pic>
        <p:nvPicPr>
          <p:cNvPr id="138" name="Google Shape;138;p3"/>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139" name="Google Shape;139;p3"/>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140" name="Google Shape;140;p3"/>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141" name="Google Shape;141;p3"/>
          <p:cNvSpPr txBox="1">
            <a:spLocks noGrp="1"/>
          </p:cNvSpPr>
          <p:nvPr>
            <p:ph type="ftr" idx="11"/>
          </p:nvPr>
        </p:nvSpPr>
        <p:spPr>
          <a:xfrm>
            <a:off x="-12400" y="9943350"/>
            <a:ext cx="45216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142" name="Google Shape;142;p3"/>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7">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143" name="Google Shape;143;p3"/>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pic>
        <p:nvPicPr>
          <p:cNvPr id="144" name="Google Shape;144;p3"/>
          <p:cNvPicPr preferRelativeResize="0"/>
          <p:nvPr/>
        </p:nvPicPr>
        <p:blipFill rotWithShape="1">
          <a:blip r:embed="rId8">
            <a:alphaModFix/>
          </a:blip>
          <a:srcRect r="1254"/>
          <a:stretch/>
        </p:blipFill>
        <p:spPr>
          <a:xfrm>
            <a:off x="11858175" y="3417825"/>
            <a:ext cx="5785125" cy="4470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p:nvPr/>
        </p:nvSpPr>
        <p:spPr>
          <a:xfrm>
            <a:off x="0" y="2177575"/>
            <a:ext cx="8069580" cy="5932170"/>
          </a:xfrm>
          <a:custGeom>
            <a:avLst/>
            <a:gdLst/>
            <a:ahLst/>
            <a:cxnLst/>
            <a:rect l="l" t="t" r="r" b="b"/>
            <a:pathLst>
              <a:path w="9144000" h="5932170" extrusionOk="0">
                <a:moveTo>
                  <a:pt x="0" y="0"/>
                </a:moveTo>
                <a:lnTo>
                  <a:pt x="9144000" y="0"/>
                </a:lnTo>
                <a:lnTo>
                  <a:pt x="9144000" y="5931830"/>
                </a:lnTo>
                <a:lnTo>
                  <a:pt x="0" y="5931830"/>
                </a:lnTo>
                <a:lnTo>
                  <a:pt x="0" y="0"/>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0" name="Google Shape;150;p4"/>
          <p:cNvSpPr/>
          <p:nvPr/>
        </p:nvSpPr>
        <p:spPr>
          <a:xfrm>
            <a:off x="18266218" y="2919556"/>
            <a:ext cx="22225" cy="6985"/>
          </a:xfrm>
          <a:custGeom>
            <a:avLst/>
            <a:gdLst/>
            <a:ahLst/>
            <a:cxnLst/>
            <a:rect l="l" t="t" r="r" b="b"/>
            <a:pathLst>
              <a:path w="22225" h="6985" extrusionOk="0">
                <a:moveTo>
                  <a:pt x="0" y="0"/>
                </a:moveTo>
                <a:lnTo>
                  <a:pt x="21779" y="6647"/>
                </a:lnTo>
              </a:path>
            </a:pathLst>
          </a:custGeom>
          <a:noFill/>
          <a:ln w="38097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1" name="Google Shape;151;p4"/>
          <p:cNvSpPr/>
          <p:nvPr/>
        </p:nvSpPr>
        <p:spPr>
          <a:xfrm>
            <a:off x="7738886" y="7763466"/>
            <a:ext cx="781684" cy="781684"/>
          </a:xfrm>
          <a:custGeom>
            <a:avLst/>
            <a:gdLst/>
            <a:ahLst/>
            <a:cxnLst/>
            <a:rect l="l" t="t" r="r" b="b"/>
            <a:pathLst>
              <a:path w="781684" h="781684" extrusionOk="0">
                <a:moveTo>
                  <a:pt x="0" y="514693"/>
                </a:moveTo>
                <a:lnTo>
                  <a:pt x="17442" y="555949"/>
                </a:lnTo>
                <a:lnTo>
                  <a:pt x="39192" y="594708"/>
                </a:lnTo>
                <a:lnTo>
                  <a:pt x="64948" y="630670"/>
                </a:lnTo>
                <a:lnTo>
                  <a:pt x="94408" y="663531"/>
                </a:lnTo>
                <a:lnTo>
                  <a:pt x="127269" y="692991"/>
                </a:lnTo>
                <a:lnTo>
                  <a:pt x="163231" y="718747"/>
                </a:lnTo>
                <a:lnTo>
                  <a:pt x="201990" y="740497"/>
                </a:lnTo>
                <a:lnTo>
                  <a:pt x="243246" y="757940"/>
                </a:lnTo>
                <a:lnTo>
                  <a:pt x="286696" y="770772"/>
                </a:lnTo>
                <a:lnTo>
                  <a:pt x="332037" y="778693"/>
                </a:lnTo>
                <a:lnTo>
                  <a:pt x="378969" y="781401"/>
                </a:lnTo>
                <a:lnTo>
                  <a:pt x="425901" y="778693"/>
                </a:lnTo>
                <a:lnTo>
                  <a:pt x="471243" y="770772"/>
                </a:lnTo>
                <a:lnTo>
                  <a:pt x="514693" y="757940"/>
                </a:lnTo>
                <a:lnTo>
                  <a:pt x="555948" y="740497"/>
                </a:lnTo>
                <a:lnTo>
                  <a:pt x="594708" y="718747"/>
                </a:lnTo>
                <a:lnTo>
                  <a:pt x="630670" y="692991"/>
                </a:lnTo>
                <a:lnTo>
                  <a:pt x="663531" y="663531"/>
                </a:lnTo>
                <a:lnTo>
                  <a:pt x="692991" y="630670"/>
                </a:lnTo>
                <a:lnTo>
                  <a:pt x="718747" y="594708"/>
                </a:lnTo>
                <a:lnTo>
                  <a:pt x="740497" y="555949"/>
                </a:lnTo>
                <a:lnTo>
                  <a:pt x="757939" y="514693"/>
                </a:lnTo>
                <a:lnTo>
                  <a:pt x="770772" y="471243"/>
                </a:lnTo>
                <a:lnTo>
                  <a:pt x="778693" y="425901"/>
                </a:lnTo>
                <a:lnTo>
                  <a:pt x="781401" y="378970"/>
                </a:lnTo>
                <a:lnTo>
                  <a:pt x="778693" y="332038"/>
                </a:lnTo>
                <a:lnTo>
                  <a:pt x="770772" y="286696"/>
                </a:lnTo>
                <a:lnTo>
                  <a:pt x="757939" y="243246"/>
                </a:lnTo>
                <a:lnTo>
                  <a:pt x="740497" y="201990"/>
                </a:lnTo>
                <a:lnTo>
                  <a:pt x="718747" y="163231"/>
                </a:lnTo>
                <a:lnTo>
                  <a:pt x="692991" y="127269"/>
                </a:lnTo>
                <a:lnTo>
                  <a:pt x="663531" y="94408"/>
                </a:lnTo>
                <a:lnTo>
                  <a:pt x="630670" y="64948"/>
                </a:lnTo>
                <a:lnTo>
                  <a:pt x="594708" y="39192"/>
                </a:lnTo>
                <a:lnTo>
                  <a:pt x="555948" y="17442"/>
                </a:lnTo>
                <a:lnTo>
                  <a:pt x="514693" y="0"/>
                </a:lnTo>
              </a:path>
            </a:pathLst>
          </a:custGeom>
          <a:noFill/>
          <a:ln w="28572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2" name="Google Shape;152;p4"/>
          <p:cNvPicPr preferRelativeResize="0"/>
          <p:nvPr/>
        </p:nvPicPr>
        <p:blipFill rotWithShape="1">
          <a:blip r:embed="rId3">
            <a:alphaModFix/>
          </a:blip>
          <a:srcRect/>
          <a:stretch/>
        </p:blipFill>
        <p:spPr>
          <a:xfrm>
            <a:off x="16808808" y="4771"/>
            <a:ext cx="1333499" cy="876299"/>
          </a:xfrm>
          <a:prstGeom prst="rect">
            <a:avLst/>
          </a:prstGeom>
          <a:noFill/>
          <a:ln>
            <a:noFill/>
          </a:ln>
        </p:spPr>
      </p:pic>
      <p:pic>
        <p:nvPicPr>
          <p:cNvPr id="153" name="Google Shape;153;p4"/>
          <p:cNvPicPr preferRelativeResize="0"/>
          <p:nvPr/>
        </p:nvPicPr>
        <p:blipFill rotWithShape="1">
          <a:blip r:embed="rId4">
            <a:alphaModFix/>
          </a:blip>
          <a:srcRect/>
          <a:stretch/>
        </p:blipFill>
        <p:spPr>
          <a:xfrm>
            <a:off x="15294339" y="0"/>
            <a:ext cx="1457324" cy="930434"/>
          </a:xfrm>
          <a:prstGeom prst="rect">
            <a:avLst/>
          </a:prstGeom>
          <a:noFill/>
          <a:ln>
            <a:noFill/>
          </a:ln>
        </p:spPr>
      </p:pic>
      <p:pic>
        <p:nvPicPr>
          <p:cNvPr id="154" name="Google Shape;154;p4"/>
          <p:cNvPicPr preferRelativeResize="0"/>
          <p:nvPr/>
        </p:nvPicPr>
        <p:blipFill rotWithShape="1">
          <a:blip r:embed="rId5">
            <a:alphaModFix/>
          </a:blip>
          <a:srcRect/>
          <a:stretch/>
        </p:blipFill>
        <p:spPr>
          <a:xfrm>
            <a:off x="13357761" y="41612"/>
            <a:ext cx="1876424" cy="800099"/>
          </a:xfrm>
          <a:prstGeom prst="rect">
            <a:avLst/>
          </a:prstGeom>
          <a:noFill/>
          <a:ln>
            <a:noFill/>
          </a:ln>
        </p:spPr>
      </p:pic>
      <p:pic>
        <p:nvPicPr>
          <p:cNvPr id="155" name="Google Shape;155;p4"/>
          <p:cNvPicPr preferRelativeResize="0"/>
          <p:nvPr/>
        </p:nvPicPr>
        <p:blipFill rotWithShape="1">
          <a:blip r:embed="rId6">
            <a:alphaModFix/>
          </a:blip>
          <a:srcRect/>
          <a:stretch/>
        </p:blipFill>
        <p:spPr>
          <a:xfrm>
            <a:off x="0" y="0"/>
            <a:ext cx="981074" cy="873284"/>
          </a:xfrm>
          <a:prstGeom prst="rect">
            <a:avLst/>
          </a:prstGeom>
          <a:noFill/>
          <a:ln>
            <a:noFill/>
          </a:ln>
        </p:spPr>
      </p:pic>
      <p:grpSp>
        <p:nvGrpSpPr>
          <p:cNvPr id="156" name="Google Shape;156;p4"/>
          <p:cNvGrpSpPr/>
          <p:nvPr/>
        </p:nvGrpSpPr>
        <p:grpSpPr>
          <a:xfrm>
            <a:off x="15170374" y="7266982"/>
            <a:ext cx="2924007" cy="2004640"/>
            <a:chOff x="15219664" y="7648201"/>
            <a:chExt cx="2924007" cy="2004640"/>
          </a:xfrm>
        </p:grpSpPr>
        <p:sp>
          <p:nvSpPr>
            <p:cNvPr id="157" name="Google Shape;157;p4"/>
            <p:cNvSpPr/>
            <p:nvPr/>
          </p:nvSpPr>
          <p:spPr>
            <a:xfrm>
              <a:off x="15338836" y="7667015"/>
              <a:ext cx="2545080" cy="1828800"/>
            </a:xfrm>
            <a:custGeom>
              <a:avLst/>
              <a:gdLst/>
              <a:ahLst/>
              <a:cxnLst/>
              <a:rect l="l" t="t" r="r" b="b"/>
              <a:pathLst>
                <a:path w="2545080" h="1828800" extrusionOk="0">
                  <a:moveTo>
                    <a:pt x="1733094" y="495300"/>
                  </a:moveTo>
                  <a:lnTo>
                    <a:pt x="1595518" y="495300"/>
                  </a:lnTo>
                  <a:lnTo>
                    <a:pt x="1555609" y="482600"/>
                  </a:lnTo>
                  <a:lnTo>
                    <a:pt x="1528036" y="469900"/>
                  </a:lnTo>
                  <a:lnTo>
                    <a:pt x="1517191" y="444500"/>
                  </a:lnTo>
                  <a:lnTo>
                    <a:pt x="1527468" y="419100"/>
                  </a:lnTo>
                  <a:lnTo>
                    <a:pt x="1563260" y="381000"/>
                  </a:lnTo>
                  <a:lnTo>
                    <a:pt x="1567326" y="381000"/>
                  </a:lnTo>
                  <a:lnTo>
                    <a:pt x="1528214" y="355600"/>
                  </a:lnTo>
                  <a:lnTo>
                    <a:pt x="1507208" y="330200"/>
                  </a:lnTo>
                  <a:lnTo>
                    <a:pt x="1500554" y="279400"/>
                  </a:lnTo>
                  <a:lnTo>
                    <a:pt x="1504497" y="241300"/>
                  </a:lnTo>
                  <a:lnTo>
                    <a:pt x="1515282" y="190500"/>
                  </a:lnTo>
                  <a:lnTo>
                    <a:pt x="1515980" y="190500"/>
                  </a:lnTo>
                  <a:lnTo>
                    <a:pt x="1517568" y="177800"/>
                  </a:lnTo>
                  <a:lnTo>
                    <a:pt x="1519651" y="177800"/>
                  </a:lnTo>
                  <a:lnTo>
                    <a:pt x="1505570" y="152400"/>
                  </a:lnTo>
                  <a:lnTo>
                    <a:pt x="1490833" y="139700"/>
                  </a:lnTo>
                  <a:lnTo>
                    <a:pt x="1477669" y="114300"/>
                  </a:lnTo>
                  <a:lnTo>
                    <a:pt x="1468305" y="88900"/>
                  </a:lnTo>
                  <a:lnTo>
                    <a:pt x="1463889" y="38100"/>
                  </a:lnTo>
                  <a:lnTo>
                    <a:pt x="1479467" y="0"/>
                  </a:lnTo>
                  <a:lnTo>
                    <a:pt x="1512214" y="0"/>
                  </a:lnTo>
                  <a:lnTo>
                    <a:pt x="1559305" y="12700"/>
                  </a:lnTo>
                  <a:lnTo>
                    <a:pt x="1578558" y="38100"/>
                  </a:lnTo>
                  <a:lnTo>
                    <a:pt x="1594452" y="50800"/>
                  </a:lnTo>
                  <a:lnTo>
                    <a:pt x="1605331" y="76200"/>
                  </a:lnTo>
                  <a:lnTo>
                    <a:pt x="1609539" y="101600"/>
                  </a:lnTo>
                  <a:lnTo>
                    <a:pt x="1609737" y="114300"/>
                  </a:lnTo>
                  <a:lnTo>
                    <a:pt x="1609311" y="127000"/>
                  </a:lnTo>
                  <a:lnTo>
                    <a:pt x="1608403" y="139700"/>
                  </a:lnTo>
                  <a:lnTo>
                    <a:pt x="1607154" y="139700"/>
                  </a:lnTo>
                  <a:lnTo>
                    <a:pt x="1607074" y="152400"/>
                  </a:lnTo>
                  <a:lnTo>
                    <a:pt x="1883465" y="152400"/>
                  </a:lnTo>
                  <a:lnTo>
                    <a:pt x="1901152" y="177800"/>
                  </a:lnTo>
                  <a:lnTo>
                    <a:pt x="1910444" y="190500"/>
                  </a:lnTo>
                  <a:lnTo>
                    <a:pt x="1906851" y="215900"/>
                  </a:lnTo>
                  <a:lnTo>
                    <a:pt x="1895983" y="228600"/>
                  </a:lnTo>
                  <a:lnTo>
                    <a:pt x="1882916" y="241300"/>
                  </a:lnTo>
                  <a:lnTo>
                    <a:pt x="1868220" y="241300"/>
                  </a:lnTo>
                  <a:lnTo>
                    <a:pt x="1852465" y="254000"/>
                  </a:lnTo>
                  <a:lnTo>
                    <a:pt x="1866515" y="266700"/>
                  </a:lnTo>
                  <a:lnTo>
                    <a:pt x="1875785" y="279400"/>
                  </a:lnTo>
                  <a:lnTo>
                    <a:pt x="1878795" y="304800"/>
                  </a:lnTo>
                  <a:lnTo>
                    <a:pt x="1874068" y="330200"/>
                  </a:lnTo>
                  <a:lnTo>
                    <a:pt x="1854276" y="355600"/>
                  </a:lnTo>
                  <a:lnTo>
                    <a:pt x="1824086" y="368300"/>
                  </a:lnTo>
                  <a:lnTo>
                    <a:pt x="1751973" y="393700"/>
                  </a:lnTo>
                  <a:lnTo>
                    <a:pt x="1757522" y="393700"/>
                  </a:lnTo>
                  <a:lnTo>
                    <a:pt x="1762491" y="406400"/>
                  </a:lnTo>
                  <a:lnTo>
                    <a:pt x="1766799" y="406400"/>
                  </a:lnTo>
                  <a:lnTo>
                    <a:pt x="1770363" y="419100"/>
                  </a:lnTo>
                  <a:lnTo>
                    <a:pt x="1774984" y="444500"/>
                  </a:lnTo>
                  <a:lnTo>
                    <a:pt x="1768499" y="457200"/>
                  </a:lnTo>
                  <a:lnTo>
                    <a:pt x="1753629" y="482600"/>
                  </a:lnTo>
                  <a:lnTo>
                    <a:pt x="1733094" y="495300"/>
                  </a:lnTo>
                  <a:close/>
                </a:path>
                <a:path w="2545080" h="1828800" extrusionOk="0">
                  <a:moveTo>
                    <a:pt x="1883465" y="152400"/>
                  </a:moveTo>
                  <a:lnTo>
                    <a:pt x="1650924" y="152400"/>
                  </a:lnTo>
                  <a:lnTo>
                    <a:pt x="1661522" y="139700"/>
                  </a:lnTo>
                  <a:lnTo>
                    <a:pt x="1673129" y="127000"/>
                  </a:lnTo>
                  <a:lnTo>
                    <a:pt x="1686346" y="114300"/>
                  </a:lnTo>
                  <a:lnTo>
                    <a:pt x="1701776" y="101600"/>
                  </a:lnTo>
                  <a:lnTo>
                    <a:pt x="1720529" y="88900"/>
                  </a:lnTo>
                  <a:lnTo>
                    <a:pt x="1739858" y="88900"/>
                  </a:lnTo>
                  <a:lnTo>
                    <a:pt x="1759819" y="76200"/>
                  </a:lnTo>
                  <a:lnTo>
                    <a:pt x="1819144" y="76200"/>
                  </a:lnTo>
                  <a:lnTo>
                    <a:pt x="1848293" y="101600"/>
                  </a:lnTo>
                  <a:lnTo>
                    <a:pt x="1863879" y="114300"/>
                  </a:lnTo>
                  <a:lnTo>
                    <a:pt x="1861870" y="139700"/>
                  </a:lnTo>
                  <a:lnTo>
                    <a:pt x="1883465" y="152400"/>
                  </a:lnTo>
                  <a:close/>
                </a:path>
                <a:path w="2545080" h="1828800" extrusionOk="0">
                  <a:moveTo>
                    <a:pt x="724861" y="482600"/>
                  </a:moveTo>
                  <a:lnTo>
                    <a:pt x="441791" y="482600"/>
                  </a:lnTo>
                  <a:lnTo>
                    <a:pt x="441950" y="469900"/>
                  </a:lnTo>
                  <a:lnTo>
                    <a:pt x="444955" y="457200"/>
                  </a:lnTo>
                  <a:lnTo>
                    <a:pt x="450581" y="444500"/>
                  </a:lnTo>
                  <a:lnTo>
                    <a:pt x="458606" y="431800"/>
                  </a:lnTo>
                  <a:lnTo>
                    <a:pt x="491285" y="406400"/>
                  </a:lnTo>
                  <a:lnTo>
                    <a:pt x="614813" y="406400"/>
                  </a:lnTo>
                  <a:lnTo>
                    <a:pt x="641408" y="419100"/>
                  </a:lnTo>
                  <a:lnTo>
                    <a:pt x="666349" y="431800"/>
                  </a:lnTo>
                  <a:lnTo>
                    <a:pt x="690352" y="457200"/>
                  </a:lnTo>
                  <a:lnTo>
                    <a:pt x="714131" y="469900"/>
                  </a:lnTo>
                  <a:lnTo>
                    <a:pt x="724861" y="482600"/>
                  </a:lnTo>
                  <a:close/>
                </a:path>
                <a:path w="2545080" h="1828800" extrusionOk="0">
                  <a:moveTo>
                    <a:pt x="1630913" y="1181100"/>
                  </a:moveTo>
                  <a:lnTo>
                    <a:pt x="300372" y="1181100"/>
                  </a:lnTo>
                  <a:lnTo>
                    <a:pt x="288056" y="1143000"/>
                  </a:lnTo>
                  <a:lnTo>
                    <a:pt x="291656" y="1092200"/>
                  </a:lnTo>
                  <a:lnTo>
                    <a:pt x="307081" y="1054100"/>
                  </a:lnTo>
                  <a:lnTo>
                    <a:pt x="330239" y="1016000"/>
                  </a:lnTo>
                  <a:lnTo>
                    <a:pt x="357039" y="977900"/>
                  </a:lnTo>
                  <a:lnTo>
                    <a:pt x="362786" y="977900"/>
                  </a:lnTo>
                  <a:lnTo>
                    <a:pt x="368866" y="965200"/>
                  </a:lnTo>
                  <a:lnTo>
                    <a:pt x="371820" y="965200"/>
                  </a:lnTo>
                  <a:lnTo>
                    <a:pt x="358407" y="939800"/>
                  </a:lnTo>
                  <a:lnTo>
                    <a:pt x="346439" y="927100"/>
                  </a:lnTo>
                  <a:lnTo>
                    <a:pt x="336248" y="914400"/>
                  </a:lnTo>
                  <a:lnTo>
                    <a:pt x="328168" y="889000"/>
                  </a:lnTo>
                  <a:lnTo>
                    <a:pt x="311320" y="850900"/>
                  </a:lnTo>
                  <a:lnTo>
                    <a:pt x="299356" y="800100"/>
                  </a:lnTo>
                  <a:lnTo>
                    <a:pt x="291472" y="749300"/>
                  </a:lnTo>
                  <a:lnTo>
                    <a:pt x="286863" y="698500"/>
                  </a:lnTo>
                  <a:lnTo>
                    <a:pt x="287017" y="635000"/>
                  </a:lnTo>
                  <a:lnTo>
                    <a:pt x="300661" y="596900"/>
                  </a:lnTo>
                  <a:lnTo>
                    <a:pt x="330830" y="558800"/>
                  </a:lnTo>
                  <a:lnTo>
                    <a:pt x="380558" y="520700"/>
                  </a:lnTo>
                  <a:lnTo>
                    <a:pt x="396942" y="520700"/>
                  </a:lnTo>
                  <a:lnTo>
                    <a:pt x="413619" y="508000"/>
                  </a:lnTo>
                  <a:lnTo>
                    <a:pt x="447532" y="508000"/>
                  </a:lnTo>
                  <a:lnTo>
                    <a:pt x="443404" y="495300"/>
                  </a:lnTo>
                  <a:lnTo>
                    <a:pt x="442669" y="482600"/>
                  </a:lnTo>
                  <a:lnTo>
                    <a:pt x="735645" y="482600"/>
                  </a:lnTo>
                  <a:lnTo>
                    <a:pt x="746484" y="495300"/>
                  </a:lnTo>
                  <a:lnTo>
                    <a:pt x="757376" y="495300"/>
                  </a:lnTo>
                  <a:lnTo>
                    <a:pt x="801274" y="520700"/>
                  </a:lnTo>
                  <a:lnTo>
                    <a:pt x="843647" y="558800"/>
                  </a:lnTo>
                  <a:lnTo>
                    <a:pt x="885053" y="596900"/>
                  </a:lnTo>
                  <a:lnTo>
                    <a:pt x="946343" y="635000"/>
                  </a:lnTo>
                  <a:lnTo>
                    <a:pt x="966416" y="660400"/>
                  </a:lnTo>
                  <a:lnTo>
                    <a:pt x="1006901" y="685800"/>
                  </a:lnTo>
                  <a:lnTo>
                    <a:pt x="1010424" y="698500"/>
                  </a:lnTo>
                  <a:lnTo>
                    <a:pt x="1019501" y="698500"/>
                  </a:lnTo>
                  <a:lnTo>
                    <a:pt x="1042611" y="723900"/>
                  </a:lnTo>
                  <a:lnTo>
                    <a:pt x="1050140" y="723900"/>
                  </a:lnTo>
                  <a:lnTo>
                    <a:pt x="1102792" y="762000"/>
                  </a:lnTo>
                  <a:lnTo>
                    <a:pt x="1158628" y="787400"/>
                  </a:lnTo>
                  <a:lnTo>
                    <a:pt x="1315762" y="838200"/>
                  </a:lnTo>
                  <a:lnTo>
                    <a:pt x="1634641" y="838200"/>
                  </a:lnTo>
                  <a:lnTo>
                    <a:pt x="1626858" y="850900"/>
                  </a:lnTo>
                  <a:lnTo>
                    <a:pt x="1583505" y="889000"/>
                  </a:lnTo>
                  <a:lnTo>
                    <a:pt x="1528279" y="914400"/>
                  </a:lnTo>
                  <a:lnTo>
                    <a:pt x="1499316" y="927100"/>
                  </a:lnTo>
                  <a:lnTo>
                    <a:pt x="1469801" y="927100"/>
                  </a:lnTo>
                  <a:lnTo>
                    <a:pt x="1493961" y="952500"/>
                  </a:lnTo>
                  <a:lnTo>
                    <a:pt x="1516927" y="965200"/>
                  </a:lnTo>
                  <a:lnTo>
                    <a:pt x="1537961" y="990600"/>
                  </a:lnTo>
                  <a:lnTo>
                    <a:pt x="1556327" y="1016000"/>
                  </a:lnTo>
                  <a:lnTo>
                    <a:pt x="1573502" y="1054100"/>
                  </a:lnTo>
                  <a:lnTo>
                    <a:pt x="1588889" y="1079500"/>
                  </a:lnTo>
                  <a:lnTo>
                    <a:pt x="1602800" y="1104900"/>
                  </a:lnTo>
                  <a:lnTo>
                    <a:pt x="1615546" y="1143000"/>
                  </a:lnTo>
                  <a:lnTo>
                    <a:pt x="1620915" y="1155700"/>
                  </a:lnTo>
                  <a:lnTo>
                    <a:pt x="1626054" y="1168400"/>
                  </a:lnTo>
                  <a:lnTo>
                    <a:pt x="1630913" y="1181100"/>
                  </a:lnTo>
                  <a:close/>
                </a:path>
                <a:path w="2545080" h="1828800" extrusionOk="0">
                  <a:moveTo>
                    <a:pt x="1634641" y="838200"/>
                  </a:moveTo>
                  <a:lnTo>
                    <a:pt x="1400606" y="838200"/>
                  </a:lnTo>
                  <a:lnTo>
                    <a:pt x="1443678" y="825500"/>
                  </a:lnTo>
                  <a:lnTo>
                    <a:pt x="1485190" y="812800"/>
                  </a:lnTo>
                  <a:lnTo>
                    <a:pt x="1524576" y="787400"/>
                  </a:lnTo>
                  <a:lnTo>
                    <a:pt x="1559758" y="762000"/>
                  </a:lnTo>
                  <a:lnTo>
                    <a:pt x="1581917" y="711200"/>
                  </a:lnTo>
                  <a:lnTo>
                    <a:pt x="1594084" y="660400"/>
                  </a:lnTo>
                  <a:lnTo>
                    <a:pt x="1599289" y="609600"/>
                  </a:lnTo>
                  <a:lnTo>
                    <a:pt x="1600560" y="558800"/>
                  </a:lnTo>
                  <a:lnTo>
                    <a:pt x="1600173" y="546100"/>
                  </a:lnTo>
                  <a:lnTo>
                    <a:pt x="1600352" y="533400"/>
                  </a:lnTo>
                  <a:lnTo>
                    <a:pt x="1601283" y="495300"/>
                  </a:lnTo>
                  <a:lnTo>
                    <a:pt x="1701627" y="495300"/>
                  </a:lnTo>
                  <a:lnTo>
                    <a:pt x="1702806" y="520700"/>
                  </a:lnTo>
                  <a:lnTo>
                    <a:pt x="1703230" y="533400"/>
                  </a:lnTo>
                  <a:lnTo>
                    <a:pt x="1702983" y="558800"/>
                  </a:lnTo>
                  <a:lnTo>
                    <a:pt x="1702153" y="584200"/>
                  </a:lnTo>
                  <a:lnTo>
                    <a:pt x="1699478" y="622300"/>
                  </a:lnTo>
                  <a:lnTo>
                    <a:pt x="1692763" y="673100"/>
                  </a:lnTo>
                  <a:lnTo>
                    <a:pt x="1682622" y="711200"/>
                  </a:lnTo>
                  <a:lnTo>
                    <a:pt x="1669671" y="762000"/>
                  </a:lnTo>
                  <a:lnTo>
                    <a:pt x="1654527" y="800100"/>
                  </a:lnTo>
                  <a:lnTo>
                    <a:pt x="1642425" y="825500"/>
                  </a:lnTo>
                  <a:lnTo>
                    <a:pt x="1634641" y="838200"/>
                  </a:lnTo>
                  <a:close/>
                </a:path>
                <a:path w="2545080" h="1828800" extrusionOk="0">
                  <a:moveTo>
                    <a:pt x="2390174" y="1447800"/>
                  </a:moveTo>
                  <a:lnTo>
                    <a:pt x="2179797" y="1447800"/>
                  </a:lnTo>
                  <a:lnTo>
                    <a:pt x="2181193" y="1435100"/>
                  </a:lnTo>
                  <a:lnTo>
                    <a:pt x="2170669" y="1409700"/>
                  </a:lnTo>
                  <a:lnTo>
                    <a:pt x="2161066" y="1371600"/>
                  </a:lnTo>
                  <a:lnTo>
                    <a:pt x="2150358" y="1346200"/>
                  </a:lnTo>
                  <a:lnTo>
                    <a:pt x="2136521" y="1308100"/>
                  </a:lnTo>
                  <a:lnTo>
                    <a:pt x="2113698" y="1270000"/>
                  </a:lnTo>
                  <a:lnTo>
                    <a:pt x="2087377" y="1244600"/>
                  </a:lnTo>
                  <a:lnTo>
                    <a:pt x="2055726" y="1206500"/>
                  </a:lnTo>
                  <a:lnTo>
                    <a:pt x="2016909" y="1193800"/>
                  </a:lnTo>
                  <a:lnTo>
                    <a:pt x="1987182" y="1181100"/>
                  </a:lnTo>
                  <a:lnTo>
                    <a:pt x="1652778" y="1181100"/>
                  </a:lnTo>
                  <a:lnTo>
                    <a:pt x="1700391" y="1143000"/>
                  </a:lnTo>
                  <a:lnTo>
                    <a:pt x="1745155" y="1117600"/>
                  </a:lnTo>
                  <a:lnTo>
                    <a:pt x="1792536" y="1092200"/>
                  </a:lnTo>
                  <a:lnTo>
                    <a:pt x="1893405" y="1066800"/>
                  </a:lnTo>
                  <a:lnTo>
                    <a:pt x="2032483" y="1066800"/>
                  </a:lnTo>
                  <a:lnTo>
                    <a:pt x="2076604" y="1092200"/>
                  </a:lnTo>
                  <a:lnTo>
                    <a:pt x="2093406" y="1092200"/>
                  </a:lnTo>
                  <a:lnTo>
                    <a:pt x="2109850" y="1104900"/>
                  </a:lnTo>
                  <a:lnTo>
                    <a:pt x="2125801" y="1104900"/>
                  </a:lnTo>
                  <a:lnTo>
                    <a:pt x="2141125" y="1117600"/>
                  </a:lnTo>
                  <a:lnTo>
                    <a:pt x="2144147" y="1117600"/>
                  </a:lnTo>
                  <a:lnTo>
                    <a:pt x="2146063" y="1130300"/>
                  </a:lnTo>
                  <a:lnTo>
                    <a:pt x="2146699" y="1130300"/>
                  </a:lnTo>
                  <a:lnTo>
                    <a:pt x="2183237" y="1168400"/>
                  </a:lnTo>
                  <a:lnTo>
                    <a:pt x="2214338" y="1206500"/>
                  </a:lnTo>
                  <a:lnTo>
                    <a:pt x="2248528" y="1257300"/>
                  </a:lnTo>
                  <a:lnTo>
                    <a:pt x="2266895" y="1320800"/>
                  </a:lnTo>
                  <a:lnTo>
                    <a:pt x="2268802" y="1346200"/>
                  </a:lnTo>
                  <a:lnTo>
                    <a:pt x="2268574" y="1384300"/>
                  </a:lnTo>
                  <a:lnTo>
                    <a:pt x="2269098" y="1409700"/>
                  </a:lnTo>
                  <a:lnTo>
                    <a:pt x="2295943" y="1422400"/>
                  </a:lnTo>
                  <a:lnTo>
                    <a:pt x="2323868" y="1435100"/>
                  </a:lnTo>
                  <a:lnTo>
                    <a:pt x="2380868" y="1435100"/>
                  </a:lnTo>
                  <a:lnTo>
                    <a:pt x="2390174" y="1447800"/>
                  </a:lnTo>
                  <a:close/>
                </a:path>
                <a:path w="2545080" h="1828800" extrusionOk="0">
                  <a:moveTo>
                    <a:pt x="236384" y="1790700"/>
                  </a:moveTo>
                  <a:lnTo>
                    <a:pt x="120078" y="1790700"/>
                  </a:lnTo>
                  <a:lnTo>
                    <a:pt x="87764" y="1778000"/>
                  </a:lnTo>
                  <a:lnTo>
                    <a:pt x="58615" y="1752600"/>
                  </a:lnTo>
                  <a:lnTo>
                    <a:pt x="33167" y="1727200"/>
                  </a:lnTo>
                  <a:lnTo>
                    <a:pt x="8697" y="1689100"/>
                  </a:lnTo>
                  <a:lnTo>
                    <a:pt x="0" y="1638300"/>
                  </a:lnTo>
                  <a:lnTo>
                    <a:pt x="3881" y="1600200"/>
                  </a:lnTo>
                  <a:lnTo>
                    <a:pt x="17147" y="1549400"/>
                  </a:lnTo>
                  <a:lnTo>
                    <a:pt x="36603" y="1511300"/>
                  </a:lnTo>
                  <a:lnTo>
                    <a:pt x="72098" y="1460500"/>
                  </a:lnTo>
                  <a:lnTo>
                    <a:pt x="113409" y="1409700"/>
                  </a:lnTo>
                  <a:lnTo>
                    <a:pt x="131223" y="1384300"/>
                  </a:lnTo>
                  <a:lnTo>
                    <a:pt x="149444" y="1371600"/>
                  </a:lnTo>
                  <a:lnTo>
                    <a:pt x="167624" y="1346200"/>
                  </a:lnTo>
                  <a:lnTo>
                    <a:pt x="185321" y="1333500"/>
                  </a:lnTo>
                  <a:lnTo>
                    <a:pt x="198414" y="1320800"/>
                  </a:lnTo>
                  <a:lnTo>
                    <a:pt x="211689" y="1308100"/>
                  </a:lnTo>
                  <a:lnTo>
                    <a:pt x="225182" y="1295400"/>
                  </a:lnTo>
                  <a:lnTo>
                    <a:pt x="238928" y="1282700"/>
                  </a:lnTo>
                  <a:lnTo>
                    <a:pt x="225486" y="1270000"/>
                  </a:lnTo>
                  <a:lnTo>
                    <a:pt x="214968" y="1244600"/>
                  </a:lnTo>
                  <a:lnTo>
                    <a:pt x="207334" y="1231900"/>
                  </a:lnTo>
                  <a:lnTo>
                    <a:pt x="202543" y="1206500"/>
                  </a:lnTo>
                  <a:lnTo>
                    <a:pt x="211162" y="1181100"/>
                  </a:lnTo>
                  <a:lnTo>
                    <a:pt x="236538" y="1168400"/>
                  </a:lnTo>
                  <a:lnTo>
                    <a:pt x="269375" y="1168400"/>
                  </a:lnTo>
                  <a:lnTo>
                    <a:pt x="300372" y="1181100"/>
                  </a:lnTo>
                  <a:lnTo>
                    <a:pt x="1630913" y="1181100"/>
                  </a:lnTo>
                  <a:lnTo>
                    <a:pt x="1635444" y="1193800"/>
                  </a:lnTo>
                  <a:lnTo>
                    <a:pt x="1854386" y="1193800"/>
                  </a:lnTo>
                  <a:lnTo>
                    <a:pt x="1833984" y="1206500"/>
                  </a:lnTo>
                  <a:lnTo>
                    <a:pt x="554878" y="1206500"/>
                  </a:lnTo>
                  <a:lnTo>
                    <a:pt x="541564" y="1231900"/>
                  </a:lnTo>
                  <a:lnTo>
                    <a:pt x="527627" y="1244600"/>
                  </a:lnTo>
                  <a:lnTo>
                    <a:pt x="512515" y="1257300"/>
                  </a:lnTo>
                  <a:lnTo>
                    <a:pt x="495677" y="1270000"/>
                  </a:lnTo>
                  <a:lnTo>
                    <a:pt x="396545" y="1270000"/>
                  </a:lnTo>
                  <a:lnTo>
                    <a:pt x="403537" y="1282700"/>
                  </a:lnTo>
                  <a:lnTo>
                    <a:pt x="410170" y="1295400"/>
                  </a:lnTo>
                  <a:lnTo>
                    <a:pt x="414224" y="1308100"/>
                  </a:lnTo>
                  <a:lnTo>
                    <a:pt x="413483" y="1320800"/>
                  </a:lnTo>
                  <a:lnTo>
                    <a:pt x="409055" y="1333500"/>
                  </a:lnTo>
                  <a:lnTo>
                    <a:pt x="320029" y="1333500"/>
                  </a:lnTo>
                  <a:lnTo>
                    <a:pt x="318571" y="1346200"/>
                  </a:lnTo>
                  <a:lnTo>
                    <a:pt x="315265" y="1346200"/>
                  </a:lnTo>
                  <a:lnTo>
                    <a:pt x="295064" y="1358900"/>
                  </a:lnTo>
                  <a:lnTo>
                    <a:pt x="275517" y="1371600"/>
                  </a:lnTo>
                  <a:lnTo>
                    <a:pt x="256552" y="1397000"/>
                  </a:lnTo>
                  <a:lnTo>
                    <a:pt x="238100" y="1409700"/>
                  </a:lnTo>
                  <a:lnTo>
                    <a:pt x="205070" y="1447800"/>
                  </a:lnTo>
                  <a:lnTo>
                    <a:pt x="174267" y="1485900"/>
                  </a:lnTo>
                  <a:lnTo>
                    <a:pt x="146924" y="1524000"/>
                  </a:lnTo>
                  <a:lnTo>
                    <a:pt x="124272" y="1562100"/>
                  </a:lnTo>
                  <a:lnTo>
                    <a:pt x="107544" y="1612900"/>
                  </a:lnTo>
                  <a:lnTo>
                    <a:pt x="105234" y="1651000"/>
                  </a:lnTo>
                  <a:lnTo>
                    <a:pt x="122691" y="1689100"/>
                  </a:lnTo>
                  <a:lnTo>
                    <a:pt x="154036" y="1701800"/>
                  </a:lnTo>
                  <a:lnTo>
                    <a:pt x="450246" y="1701800"/>
                  </a:lnTo>
                  <a:lnTo>
                    <a:pt x="431435" y="1714500"/>
                  </a:lnTo>
                  <a:lnTo>
                    <a:pt x="393088" y="1739900"/>
                  </a:lnTo>
                  <a:lnTo>
                    <a:pt x="236384" y="1790700"/>
                  </a:lnTo>
                  <a:close/>
                </a:path>
                <a:path w="2545080" h="1828800" extrusionOk="0">
                  <a:moveTo>
                    <a:pt x="1896333" y="1193800"/>
                  </a:moveTo>
                  <a:lnTo>
                    <a:pt x="1641147" y="1193800"/>
                  </a:lnTo>
                  <a:lnTo>
                    <a:pt x="1646930" y="1181100"/>
                  </a:lnTo>
                  <a:lnTo>
                    <a:pt x="1926600" y="1181100"/>
                  </a:lnTo>
                  <a:lnTo>
                    <a:pt x="1896333" y="1193800"/>
                  </a:lnTo>
                  <a:close/>
                </a:path>
                <a:path w="2545080" h="1828800" extrusionOk="0">
                  <a:moveTo>
                    <a:pt x="1658438" y="1320800"/>
                  </a:moveTo>
                  <a:lnTo>
                    <a:pt x="613812" y="1320800"/>
                  </a:lnTo>
                  <a:lnTo>
                    <a:pt x="610438" y="1308100"/>
                  </a:lnTo>
                  <a:lnTo>
                    <a:pt x="606879" y="1308100"/>
                  </a:lnTo>
                  <a:lnTo>
                    <a:pt x="603659" y="1295400"/>
                  </a:lnTo>
                  <a:lnTo>
                    <a:pt x="592502" y="1282700"/>
                  </a:lnTo>
                  <a:lnTo>
                    <a:pt x="580599" y="1257300"/>
                  </a:lnTo>
                  <a:lnTo>
                    <a:pt x="568030" y="1231900"/>
                  </a:lnTo>
                  <a:lnTo>
                    <a:pt x="554878" y="1206500"/>
                  </a:lnTo>
                  <a:lnTo>
                    <a:pt x="1814534" y="1206500"/>
                  </a:lnTo>
                  <a:lnTo>
                    <a:pt x="1797278" y="1219200"/>
                  </a:lnTo>
                  <a:lnTo>
                    <a:pt x="1781130" y="1219200"/>
                  </a:lnTo>
                  <a:lnTo>
                    <a:pt x="1765324" y="1231900"/>
                  </a:lnTo>
                  <a:lnTo>
                    <a:pt x="1749093" y="1244600"/>
                  </a:lnTo>
                  <a:lnTo>
                    <a:pt x="1723582" y="1257300"/>
                  </a:lnTo>
                  <a:lnTo>
                    <a:pt x="1699973" y="1270000"/>
                  </a:lnTo>
                  <a:lnTo>
                    <a:pt x="1678137" y="1295400"/>
                  </a:lnTo>
                  <a:lnTo>
                    <a:pt x="1657944" y="1308100"/>
                  </a:lnTo>
                  <a:lnTo>
                    <a:pt x="1658438" y="1320800"/>
                  </a:lnTo>
                  <a:close/>
                </a:path>
                <a:path w="2545080" h="1828800" extrusionOk="0">
                  <a:moveTo>
                    <a:pt x="471139" y="1282700"/>
                  </a:moveTo>
                  <a:lnTo>
                    <a:pt x="419759" y="1282700"/>
                  </a:lnTo>
                  <a:lnTo>
                    <a:pt x="396545" y="1270000"/>
                  </a:lnTo>
                  <a:lnTo>
                    <a:pt x="495677" y="1270000"/>
                  </a:lnTo>
                  <a:lnTo>
                    <a:pt x="471139" y="1282700"/>
                  </a:lnTo>
                  <a:close/>
                </a:path>
                <a:path w="2545080" h="1828800" extrusionOk="0">
                  <a:moveTo>
                    <a:pt x="1659137" y="1333500"/>
                  </a:moveTo>
                  <a:lnTo>
                    <a:pt x="618033" y="1333500"/>
                  </a:lnTo>
                  <a:lnTo>
                    <a:pt x="615122" y="1320800"/>
                  </a:lnTo>
                  <a:lnTo>
                    <a:pt x="1658840" y="1320800"/>
                  </a:lnTo>
                  <a:lnTo>
                    <a:pt x="1659137" y="1333500"/>
                  </a:lnTo>
                  <a:close/>
                </a:path>
                <a:path w="2545080" h="1828800" extrusionOk="0">
                  <a:moveTo>
                    <a:pt x="404628" y="1346200"/>
                  </a:moveTo>
                  <a:lnTo>
                    <a:pt x="336049" y="1346200"/>
                  </a:lnTo>
                  <a:lnTo>
                    <a:pt x="328013" y="1333500"/>
                  </a:lnTo>
                  <a:lnTo>
                    <a:pt x="409055" y="1333500"/>
                  </a:lnTo>
                  <a:lnTo>
                    <a:pt x="404628" y="1346200"/>
                  </a:lnTo>
                  <a:close/>
                </a:path>
                <a:path w="2545080" h="1828800" extrusionOk="0">
                  <a:moveTo>
                    <a:pt x="450246" y="1701800"/>
                  </a:moveTo>
                  <a:lnTo>
                    <a:pt x="193392" y="1701800"/>
                  </a:lnTo>
                  <a:lnTo>
                    <a:pt x="234881" y="1689100"/>
                  </a:lnTo>
                  <a:lnTo>
                    <a:pt x="269540" y="1676400"/>
                  </a:lnTo>
                  <a:lnTo>
                    <a:pt x="301972" y="1663700"/>
                  </a:lnTo>
                  <a:lnTo>
                    <a:pt x="333197" y="1638300"/>
                  </a:lnTo>
                  <a:lnTo>
                    <a:pt x="364238" y="1625600"/>
                  </a:lnTo>
                  <a:lnTo>
                    <a:pt x="410901" y="1600200"/>
                  </a:lnTo>
                  <a:lnTo>
                    <a:pt x="457096" y="1562100"/>
                  </a:lnTo>
                  <a:lnTo>
                    <a:pt x="547422" y="1511300"/>
                  </a:lnTo>
                  <a:lnTo>
                    <a:pt x="634844" y="1435100"/>
                  </a:lnTo>
                  <a:lnTo>
                    <a:pt x="650111" y="1435100"/>
                  </a:lnTo>
                  <a:lnTo>
                    <a:pt x="651143" y="1422400"/>
                  </a:lnTo>
                  <a:lnTo>
                    <a:pt x="652237" y="1422400"/>
                  </a:lnTo>
                  <a:lnTo>
                    <a:pt x="648448" y="1409700"/>
                  </a:lnTo>
                  <a:lnTo>
                    <a:pt x="644628" y="1397000"/>
                  </a:lnTo>
                  <a:lnTo>
                    <a:pt x="640736" y="1384300"/>
                  </a:lnTo>
                  <a:lnTo>
                    <a:pt x="636732" y="1371600"/>
                  </a:lnTo>
                  <a:lnTo>
                    <a:pt x="633117" y="1358900"/>
                  </a:lnTo>
                  <a:lnTo>
                    <a:pt x="629338" y="1346200"/>
                  </a:lnTo>
                  <a:lnTo>
                    <a:pt x="625372" y="1333500"/>
                  </a:lnTo>
                  <a:lnTo>
                    <a:pt x="1662838" y="1333500"/>
                  </a:lnTo>
                  <a:lnTo>
                    <a:pt x="1662280" y="1346200"/>
                  </a:lnTo>
                  <a:lnTo>
                    <a:pt x="1661644" y="1346200"/>
                  </a:lnTo>
                  <a:lnTo>
                    <a:pt x="1660918" y="1358900"/>
                  </a:lnTo>
                  <a:lnTo>
                    <a:pt x="1660088" y="1371600"/>
                  </a:lnTo>
                  <a:lnTo>
                    <a:pt x="1658914" y="1371600"/>
                  </a:lnTo>
                  <a:lnTo>
                    <a:pt x="1657975" y="1384300"/>
                  </a:lnTo>
                  <a:lnTo>
                    <a:pt x="1656881" y="1384300"/>
                  </a:lnTo>
                  <a:lnTo>
                    <a:pt x="1651806" y="1409700"/>
                  </a:lnTo>
                  <a:lnTo>
                    <a:pt x="1645671" y="1435100"/>
                  </a:lnTo>
                  <a:lnTo>
                    <a:pt x="1638098" y="1460500"/>
                  </a:lnTo>
                  <a:lnTo>
                    <a:pt x="1628708" y="1485900"/>
                  </a:lnTo>
                  <a:lnTo>
                    <a:pt x="1620302" y="1498600"/>
                  </a:lnTo>
                  <a:lnTo>
                    <a:pt x="1610917" y="1524000"/>
                  </a:lnTo>
                  <a:lnTo>
                    <a:pt x="682535" y="1524000"/>
                  </a:lnTo>
                  <a:lnTo>
                    <a:pt x="671596" y="1536700"/>
                  </a:lnTo>
                  <a:lnTo>
                    <a:pt x="660423" y="1549400"/>
                  </a:lnTo>
                  <a:lnTo>
                    <a:pt x="649027" y="1562100"/>
                  </a:lnTo>
                  <a:lnTo>
                    <a:pt x="637424" y="1574800"/>
                  </a:lnTo>
                  <a:lnTo>
                    <a:pt x="597128" y="1600200"/>
                  </a:lnTo>
                  <a:lnTo>
                    <a:pt x="555590" y="1638300"/>
                  </a:lnTo>
                  <a:lnTo>
                    <a:pt x="512877" y="1663700"/>
                  </a:lnTo>
                  <a:lnTo>
                    <a:pt x="469056" y="1689100"/>
                  </a:lnTo>
                  <a:lnTo>
                    <a:pt x="450246" y="1701800"/>
                  </a:lnTo>
                  <a:close/>
                </a:path>
                <a:path w="2545080" h="1828800" extrusionOk="0">
                  <a:moveTo>
                    <a:pt x="370644" y="1358900"/>
                  </a:moveTo>
                  <a:lnTo>
                    <a:pt x="352546" y="1346200"/>
                  </a:lnTo>
                  <a:lnTo>
                    <a:pt x="389176" y="1346200"/>
                  </a:lnTo>
                  <a:lnTo>
                    <a:pt x="370644" y="1358900"/>
                  </a:lnTo>
                  <a:close/>
                </a:path>
                <a:path w="2545080" h="1828800" extrusionOk="0">
                  <a:moveTo>
                    <a:pt x="2530074" y="1574800"/>
                  </a:moveTo>
                  <a:lnTo>
                    <a:pt x="2145630" y="1574800"/>
                  </a:lnTo>
                  <a:lnTo>
                    <a:pt x="2148945" y="1562100"/>
                  </a:lnTo>
                  <a:lnTo>
                    <a:pt x="2152840" y="1536700"/>
                  </a:lnTo>
                  <a:lnTo>
                    <a:pt x="2157204" y="1524000"/>
                  </a:lnTo>
                  <a:lnTo>
                    <a:pt x="2161832" y="1511300"/>
                  </a:lnTo>
                  <a:lnTo>
                    <a:pt x="2165540" y="1498600"/>
                  </a:lnTo>
                  <a:lnTo>
                    <a:pt x="2169307" y="1473200"/>
                  </a:lnTo>
                  <a:lnTo>
                    <a:pt x="2173208" y="1460500"/>
                  </a:lnTo>
                  <a:lnTo>
                    <a:pt x="2177318" y="1447800"/>
                  </a:lnTo>
                  <a:lnTo>
                    <a:pt x="2391243" y="1447800"/>
                  </a:lnTo>
                  <a:lnTo>
                    <a:pt x="2387177" y="1460500"/>
                  </a:lnTo>
                  <a:lnTo>
                    <a:pt x="2386367" y="1473200"/>
                  </a:lnTo>
                  <a:lnTo>
                    <a:pt x="2385603" y="1485900"/>
                  </a:lnTo>
                  <a:lnTo>
                    <a:pt x="2385198" y="1498600"/>
                  </a:lnTo>
                  <a:lnTo>
                    <a:pt x="2385465" y="1511300"/>
                  </a:lnTo>
                  <a:lnTo>
                    <a:pt x="2388623" y="1511300"/>
                  </a:lnTo>
                  <a:lnTo>
                    <a:pt x="2424483" y="1524000"/>
                  </a:lnTo>
                  <a:lnTo>
                    <a:pt x="2460281" y="1524000"/>
                  </a:lnTo>
                  <a:lnTo>
                    <a:pt x="2496047" y="1536700"/>
                  </a:lnTo>
                  <a:lnTo>
                    <a:pt x="2542041" y="1536700"/>
                  </a:lnTo>
                  <a:lnTo>
                    <a:pt x="2545032" y="1549400"/>
                  </a:lnTo>
                  <a:lnTo>
                    <a:pt x="2541735" y="1562100"/>
                  </a:lnTo>
                  <a:lnTo>
                    <a:pt x="2532261" y="1562100"/>
                  </a:lnTo>
                  <a:lnTo>
                    <a:pt x="2530074" y="1574800"/>
                  </a:lnTo>
                  <a:close/>
                </a:path>
                <a:path w="2545080" h="1828800" extrusionOk="0">
                  <a:moveTo>
                    <a:pt x="2470233" y="1701800"/>
                  </a:moveTo>
                  <a:lnTo>
                    <a:pt x="795770" y="1701800"/>
                  </a:lnTo>
                  <a:lnTo>
                    <a:pt x="772041" y="1676400"/>
                  </a:lnTo>
                  <a:lnTo>
                    <a:pt x="749351" y="1638300"/>
                  </a:lnTo>
                  <a:lnTo>
                    <a:pt x="728093" y="1612900"/>
                  </a:lnTo>
                  <a:lnTo>
                    <a:pt x="708656" y="1587500"/>
                  </a:lnTo>
                  <a:lnTo>
                    <a:pt x="700965" y="1574800"/>
                  </a:lnTo>
                  <a:lnTo>
                    <a:pt x="694211" y="1562100"/>
                  </a:lnTo>
                  <a:lnTo>
                    <a:pt x="688192" y="1536700"/>
                  </a:lnTo>
                  <a:lnTo>
                    <a:pt x="682708" y="1524000"/>
                  </a:lnTo>
                  <a:lnTo>
                    <a:pt x="1610917" y="1524000"/>
                  </a:lnTo>
                  <a:lnTo>
                    <a:pt x="1600916" y="1536700"/>
                  </a:lnTo>
                  <a:lnTo>
                    <a:pt x="1590661" y="1549400"/>
                  </a:lnTo>
                  <a:lnTo>
                    <a:pt x="1572282" y="1574800"/>
                  </a:lnTo>
                  <a:lnTo>
                    <a:pt x="1552875" y="1600200"/>
                  </a:lnTo>
                  <a:lnTo>
                    <a:pt x="1532447" y="1625600"/>
                  </a:lnTo>
                  <a:lnTo>
                    <a:pt x="1511006" y="1651000"/>
                  </a:lnTo>
                  <a:lnTo>
                    <a:pt x="2478031" y="1651000"/>
                  </a:lnTo>
                  <a:lnTo>
                    <a:pt x="2469897" y="1676400"/>
                  </a:lnTo>
                  <a:lnTo>
                    <a:pt x="2469149" y="1676400"/>
                  </a:lnTo>
                  <a:lnTo>
                    <a:pt x="2469069" y="1689100"/>
                  </a:lnTo>
                  <a:lnTo>
                    <a:pt x="2471490" y="1689100"/>
                  </a:lnTo>
                  <a:lnTo>
                    <a:pt x="2470233" y="1701800"/>
                  </a:lnTo>
                  <a:close/>
                </a:path>
                <a:path w="2545080" h="1828800" extrusionOk="0">
                  <a:moveTo>
                    <a:pt x="2478031" y="1651000"/>
                  </a:moveTo>
                  <a:lnTo>
                    <a:pt x="2082901" y="1651000"/>
                  </a:lnTo>
                  <a:lnTo>
                    <a:pt x="2085532" y="1638300"/>
                  </a:lnTo>
                  <a:lnTo>
                    <a:pt x="2090550" y="1625600"/>
                  </a:lnTo>
                  <a:lnTo>
                    <a:pt x="2096308" y="1625600"/>
                  </a:lnTo>
                  <a:lnTo>
                    <a:pt x="2101161" y="1612900"/>
                  </a:lnTo>
                  <a:lnTo>
                    <a:pt x="2106927" y="1612900"/>
                  </a:lnTo>
                  <a:lnTo>
                    <a:pt x="2113116" y="1600200"/>
                  </a:lnTo>
                  <a:lnTo>
                    <a:pt x="2120002" y="1600200"/>
                  </a:lnTo>
                  <a:lnTo>
                    <a:pt x="2127857" y="1587500"/>
                  </a:lnTo>
                  <a:lnTo>
                    <a:pt x="2139320" y="1587500"/>
                  </a:lnTo>
                  <a:lnTo>
                    <a:pt x="2145580" y="1574800"/>
                  </a:lnTo>
                  <a:lnTo>
                    <a:pt x="2526928" y="1574800"/>
                  </a:lnTo>
                  <a:lnTo>
                    <a:pt x="2505947" y="1600200"/>
                  </a:lnTo>
                  <a:lnTo>
                    <a:pt x="2489848" y="1625600"/>
                  </a:lnTo>
                  <a:lnTo>
                    <a:pt x="2478031" y="1651000"/>
                  </a:lnTo>
                  <a:close/>
                </a:path>
                <a:path w="2545080" h="1828800" extrusionOk="0">
                  <a:moveTo>
                    <a:pt x="2320234" y="1778000"/>
                  </a:moveTo>
                  <a:lnTo>
                    <a:pt x="881191" y="1778000"/>
                  </a:lnTo>
                  <a:lnTo>
                    <a:pt x="869087" y="1765300"/>
                  </a:lnTo>
                  <a:lnTo>
                    <a:pt x="857371" y="1752600"/>
                  </a:lnTo>
                  <a:lnTo>
                    <a:pt x="846016" y="1752600"/>
                  </a:lnTo>
                  <a:lnTo>
                    <a:pt x="845305" y="1739900"/>
                  </a:lnTo>
                  <a:lnTo>
                    <a:pt x="832128" y="1739900"/>
                  </a:lnTo>
                  <a:lnTo>
                    <a:pt x="826901" y="1727200"/>
                  </a:lnTo>
                  <a:lnTo>
                    <a:pt x="821736" y="1727200"/>
                  </a:lnTo>
                  <a:lnTo>
                    <a:pt x="811201" y="1714500"/>
                  </a:lnTo>
                  <a:lnTo>
                    <a:pt x="806000" y="1714500"/>
                  </a:lnTo>
                  <a:lnTo>
                    <a:pt x="800948" y="1701800"/>
                  </a:lnTo>
                  <a:lnTo>
                    <a:pt x="2349618" y="1701800"/>
                  </a:lnTo>
                  <a:lnTo>
                    <a:pt x="2343007" y="1714500"/>
                  </a:lnTo>
                  <a:lnTo>
                    <a:pt x="2335737" y="1739900"/>
                  </a:lnTo>
                  <a:lnTo>
                    <a:pt x="2328061" y="1752600"/>
                  </a:lnTo>
                  <a:lnTo>
                    <a:pt x="2320234" y="1778000"/>
                  </a:lnTo>
                  <a:close/>
                </a:path>
                <a:path w="2545080" h="1828800" extrusionOk="0">
                  <a:moveTo>
                    <a:pt x="2456598" y="1714500"/>
                  </a:moveTo>
                  <a:lnTo>
                    <a:pt x="2439980" y="1701800"/>
                  </a:lnTo>
                  <a:lnTo>
                    <a:pt x="2465192" y="1701800"/>
                  </a:lnTo>
                  <a:lnTo>
                    <a:pt x="2456598" y="1714500"/>
                  </a:lnTo>
                  <a:close/>
                </a:path>
                <a:path w="2545080" h="1828800" extrusionOk="0">
                  <a:moveTo>
                    <a:pt x="1244920" y="1828800"/>
                  </a:moveTo>
                  <a:lnTo>
                    <a:pt x="1038182" y="1828800"/>
                  </a:lnTo>
                  <a:lnTo>
                    <a:pt x="1000675" y="1816100"/>
                  </a:lnTo>
                  <a:lnTo>
                    <a:pt x="928113" y="1790700"/>
                  </a:lnTo>
                  <a:lnTo>
                    <a:pt x="893710" y="1778000"/>
                  </a:lnTo>
                  <a:lnTo>
                    <a:pt x="2172857" y="1778000"/>
                  </a:lnTo>
                  <a:lnTo>
                    <a:pt x="1352729" y="1790700"/>
                  </a:lnTo>
                  <a:lnTo>
                    <a:pt x="1326843" y="1790700"/>
                  </a:lnTo>
                  <a:lnTo>
                    <a:pt x="1273216" y="1816100"/>
                  </a:lnTo>
                  <a:lnTo>
                    <a:pt x="1246020" y="1816100"/>
                  </a:lnTo>
                  <a:lnTo>
                    <a:pt x="1244920" y="1828800"/>
                  </a:lnTo>
                  <a:close/>
                </a:path>
                <a:path w="2545080" h="1828800" extrusionOk="0">
                  <a:moveTo>
                    <a:pt x="2245815" y="1790700"/>
                  </a:moveTo>
                  <a:lnTo>
                    <a:pt x="2191112" y="1790700"/>
                  </a:lnTo>
                  <a:lnTo>
                    <a:pt x="2184499" y="1778000"/>
                  </a:lnTo>
                  <a:lnTo>
                    <a:pt x="2273172" y="1778000"/>
                  </a:lnTo>
                  <a:lnTo>
                    <a:pt x="2245815" y="1790700"/>
                  </a:lnTo>
                  <a:close/>
                </a:path>
              </a:pathLst>
            </a:custGeom>
            <a:solidFill>
              <a:srgbClr val="F1E9D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8" name="Google Shape;158;p4"/>
            <p:cNvSpPr/>
            <p:nvPr/>
          </p:nvSpPr>
          <p:spPr>
            <a:xfrm>
              <a:off x="15536683" y="8069760"/>
              <a:ext cx="2330450" cy="1436370"/>
            </a:xfrm>
            <a:custGeom>
              <a:avLst/>
              <a:gdLst/>
              <a:ahLst/>
              <a:cxnLst/>
              <a:rect l="l" t="t" r="r" b="b"/>
              <a:pathLst>
                <a:path w="2330450" h="1436370" extrusionOk="0">
                  <a:moveTo>
                    <a:pt x="536801" y="1039465"/>
                  </a:moveTo>
                  <a:lnTo>
                    <a:pt x="531894" y="1038572"/>
                  </a:lnTo>
                  <a:lnTo>
                    <a:pt x="528656" y="1034667"/>
                  </a:lnTo>
                  <a:lnTo>
                    <a:pt x="528131" y="1030152"/>
                  </a:lnTo>
                  <a:lnTo>
                    <a:pt x="532475" y="1026166"/>
                  </a:lnTo>
                  <a:lnTo>
                    <a:pt x="537437" y="1026129"/>
                  </a:lnTo>
                  <a:lnTo>
                    <a:pt x="540094" y="1029462"/>
                  </a:lnTo>
                  <a:lnTo>
                    <a:pt x="542745" y="1031340"/>
                  </a:lnTo>
                  <a:lnTo>
                    <a:pt x="542640" y="1034377"/>
                  </a:lnTo>
                  <a:lnTo>
                    <a:pt x="539878" y="1036077"/>
                  </a:lnTo>
                  <a:lnTo>
                    <a:pt x="536801" y="1039465"/>
                  </a:lnTo>
                  <a:close/>
                </a:path>
                <a:path w="2330450" h="1436370" extrusionOk="0">
                  <a:moveTo>
                    <a:pt x="959490" y="1039237"/>
                  </a:moveTo>
                  <a:lnTo>
                    <a:pt x="955454" y="1034926"/>
                  </a:lnTo>
                  <a:lnTo>
                    <a:pt x="955380" y="1029979"/>
                  </a:lnTo>
                  <a:lnTo>
                    <a:pt x="958705" y="1027306"/>
                  </a:lnTo>
                  <a:lnTo>
                    <a:pt x="960565" y="1024651"/>
                  </a:lnTo>
                  <a:lnTo>
                    <a:pt x="963612" y="1024731"/>
                  </a:lnTo>
                  <a:lnTo>
                    <a:pt x="965348" y="1027472"/>
                  </a:lnTo>
                  <a:lnTo>
                    <a:pt x="968765" y="1030509"/>
                  </a:lnTo>
                  <a:lnTo>
                    <a:pt x="967894" y="1035406"/>
                  </a:lnTo>
                  <a:lnTo>
                    <a:pt x="964007" y="1038665"/>
                  </a:lnTo>
                  <a:lnTo>
                    <a:pt x="959490" y="1039237"/>
                  </a:lnTo>
                  <a:close/>
                </a:path>
                <a:path w="2330450" h="1436370" extrusionOk="0">
                  <a:moveTo>
                    <a:pt x="1020494" y="1040876"/>
                  </a:moveTo>
                  <a:lnTo>
                    <a:pt x="1015563" y="1040118"/>
                  </a:lnTo>
                  <a:lnTo>
                    <a:pt x="1012208" y="1036324"/>
                  </a:lnTo>
                  <a:lnTo>
                    <a:pt x="1011546" y="1031821"/>
                  </a:lnTo>
                  <a:lnTo>
                    <a:pt x="1015779" y="1027706"/>
                  </a:lnTo>
                  <a:lnTo>
                    <a:pt x="1020742" y="1027533"/>
                  </a:lnTo>
                  <a:lnTo>
                    <a:pt x="1023492" y="1030786"/>
                  </a:lnTo>
                  <a:lnTo>
                    <a:pt x="1026198" y="1032578"/>
                  </a:lnTo>
                  <a:lnTo>
                    <a:pt x="1026180" y="1035622"/>
                  </a:lnTo>
                  <a:lnTo>
                    <a:pt x="1023467" y="1037402"/>
                  </a:lnTo>
                  <a:lnTo>
                    <a:pt x="1020494" y="1040876"/>
                  </a:lnTo>
                  <a:close/>
                </a:path>
                <a:path w="2330450" h="1436370" extrusionOk="0">
                  <a:moveTo>
                    <a:pt x="1077217" y="1042219"/>
                  </a:moveTo>
                  <a:lnTo>
                    <a:pt x="1072255" y="1041732"/>
                  </a:lnTo>
                  <a:lnTo>
                    <a:pt x="1068683" y="1038110"/>
                  </a:lnTo>
                  <a:lnTo>
                    <a:pt x="1067811" y="1033638"/>
                  </a:lnTo>
                  <a:lnTo>
                    <a:pt x="1071804" y="1029308"/>
                  </a:lnTo>
                  <a:lnTo>
                    <a:pt x="1076747" y="1028876"/>
                  </a:lnTo>
                  <a:lnTo>
                    <a:pt x="1079664" y="1031987"/>
                  </a:lnTo>
                  <a:lnTo>
                    <a:pt x="1082457" y="1033650"/>
                  </a:lnTo>
                  <a:lnTo>
                    <a:pt x="1082612" y="1036675"/>
                  </a:lnTo>
                  <a:lnTo>
                    <a:pt x="1079998" y="1038597"/>
                  </a:lnTo>
                  <a:lnTo>
                    <a:pt x="1077217" y="1042219"/>
                  </a:lnTo>
                  <a:close/>
                </a:path>
                <a:path w="2330450" h="1436370" extrusionOk="0">
                  <a:moveTo>
                    <a:pt x="704595" y="1043833"/>
                  </a:moveTo>
                  <a:lnTo>
                    <a:pt x="699663" y="1043075"/>
                  </a:lnTo>
                  <a:lnTo>
                    <a:pt x="696308" y="1039274"/>
                  </a:lnTo>
                  <a:lnTo>
                    <a:pt x="695647" y="1034778"/>
                  </a:lnTo>
                  <a:lnTo>
                    <a:pt x="699879" y="1030663"/>
                  </a:lnTo>
                  <a:lnTo>
                    <a:pt x="704848" y="1030484"/>
                  </a:lnTo>
                  <a:lnTo>
                    <a:pt x="707598" y="1033737"/>
                  </a:lnTo>
                  <a:lnTo>
                    <a:pt x="710305" y="1035535"/>
                  </a:lnTo>
                  <a:lnTo>
                    <a:pt x="710280" y="1038578"/>
                  </a:lnTo>
                  <a:lnTo>
                    <a:pt x="707567" y="1040359"/>
                  </a:lnTo>
                  <a:lnTo>
                    <a:pt x="704595" y="1043833"/>
                  </a:lnTo>
                  <a:close/>
                </a:path>
                <a:path w="2330450" h="1436370" extrusionOk="0">
                  <a:moveTo>
                    <a:pt x="1133395" y="1043765"/>
                  </a:moveTo>
                  <a:lnTo>
                    <a:pt x="1128445" y="1043137"/>
                  </a:lnTo>
                  <a:lnTo>
                    <a:pt x="1124985" y="1039428"/>
                  </a:lnTo>
                  <a:lnTo>
                    <a:pt x="1124212" y="1034944"/>
                  </a:lnTo>
                  <a:lnTo>
                    <a:pt x="1128328" y="1030718"/>
                  </a:lnTo>
                  <a:lnTo>
                    <a:pt x="1133278" y="1030410"/>
                  </a:lnTo>
                  <a:lnTo>
                    <a:pt x="1136114" y="1033595"/>
                  </a:lnTo>
                  <a:lnTo>
                    <a:pt x="1138864" y="1035320"/>
                  </a:lnTo>
                  <a:lnTo>
                    <a:pt x="1138938" y="1038369"/>
                  </a:lnTo>
                  <a:lnTo>
                    <a:pt x="1136275" y="1040223"/>
                  </a:lnTo>
                  <a:lnTo>
                    <a:pt x="1133395" y="1043765"/>
                  </a:lnTo>
                  <a:close/>
                </a:path>
                <a:path w="2330450" h="1436370" extrusionOk="0">
                  <a:moveTo>
                    <a:pt x="761230" y="1045213"/>
                  </a:moveTo>
                  <a:lnTo>
                    <a:pt x="756268" y="1044652"/>
                  </a:lnTo>
                  <a:lnTo>
                    <a:pt x="752764" y="1040981"/>
                  </a:lnTo>
                  <a:lnTo>
                    <a:pt x="751949" y="1036502"/>
                  </a:lnTo>
                  <a:lnTo>
                    <a:pt x="756002" y="1032221"/>
                  </a:lnTo>
                  <a:lnTo>
                    <a:pt x="760946" y="1031870"/>
                  </a:lnTo>
                  <a:lnTo>
                    <a:pt x="763826" y="1035024"/>
                  </a:lnTo>
                  <a:lnTo>
                    <a:pt x="766594" y="1036718"/>
                  </a:lnTo>
                  <a:lnTo>
                    <a:pt x="766705" y="1039755"/>
                  </a:lnTo>
                  <a:lnTo>
                    <a:pt x="764067" y="1041640"/>
                  </a:lnTo>
                  <a:lnTo>
                    <a:pt x="761230" y="1045213"/>
                  </a:lnTo>
                  <a:close/>
                </a:path>
                <a:path w="2330450" h="1436370" extrusionOk="0">
                  <a:moveTo>
                    <a:pt x="1185848" y="1046432"/>
                  </a:moveTo>
                  <a:lnTo>
                    <a:pt x="1184007" y="1043716"/>
                  </a:lnTo>
                  <a:lnTo>
                    <a:pt x="1180527" y="1040814"/>
                  </a:lnTo>
                  <a:lnTo>
                    <a:pt x="1181244" y="1035893"/>
                  </a:lnTo>
                  <a:lnTo>
                    <a:pt x="1185026" y="1032511"/>
                  </a:lnTo>
                  <a:lnTo>
                    <a:pt x="1189537" y="1031821"/>
                  </a:lnTo>
                  <a:lnTo>
                    <a:pt x="1193696" y="1035997"/>
                  </a:lnTo>
                  <a:lnTo>
                    <a:pt x="1193912" y="1040938"/>
                  </a:lnTo>
                  <a:lnTo>
                    <a:pt x="1190658" y="1043740"/>
                  </a:lnTo>
                  <a:lnTo>
                    <a:pt x="1188894" y="1046420"/>
                  </a:lnTo>
                  <a:lnTo>
                    <a:pt x="1185848" y="1046432"/>
                  </a:lnTo>
                  <a:close/>
                </a:path>
                <a:path w="2330450" h="1436370" extrusionOk="0">
                  <a:moveTo>
                    <a:pt x="817038" y="1046888"/>
                  </a:moveTo>
                  <a:lnTo>
                    <a:pt x="812144" y="1045939"/>
                  </a:lnTo>
                  <a:lnTo>
                    <a:pt x="808955" y="1041991"/>
                  </a:lnTo>
                  <a:lnTo>
                    <a:pt x="808479" y="1037470"/>
                  </a:lnTo>
                  <a:lnTo>
                    <a:pt x="812867" y="1033527"/>
                  </a:lnTo>
                  <a:lnTo>
                    <a:pt x="817823" y="1033558"/>
                  </a:lnTo>
                  <a:lnTo>
                    <a:pt x="820443" y="1036909"/>
                  </a:lnTo>
                  <a:lnTo>
                    <a:pt x="823069" y="1038818"/>
                  </a:lnTo>
                  <a:lnTo>
                    <a:pt x="822927" y="1041855"/>
                  </a:lnTo>
                  <a:lnTo>
                    <a:pt x="820146" y="1043531"/>
                  </a:lnTo>
                  <a:lnTo>
                    <a:pt x="817038" y="1046888"/>
                  </a:lnTo>
                  <a:close/>
                </a:path>
                <a:path w="2330450" h="1436370" extrusionOk="0">
                  <a:moveTo>
                    <a:pt x="1241760" y="1046771"/>
                  </a:moveTo>
                  <a:lnTo>
                    <a:pt x="1237416" y="1042786"/>
                  </a:lnTo>
                  <a:lnTo>
                    <a:pt x="1236983" y="1037864"/>
                  </a:lnTo>
                  <a:lnTo>
                    <a:pt x="1240104" y="1034950"/>
                  </a:lnTo>
                  <a:lnTo>
                    <a:pt x="1241773" y="1032166"/>
                  </a:lnTo>
                  <a:lnTo>
                    <a:pt x="1244807" y="1032012"/>
                  </a:lnTo>
                  <a:lnTo>
                    <a:pt x="1246735" y="1034618"/>
                  </a:lnTo>
                  <a:lnTo>
                    <a:pt x="1250362" y="1037389"/>
                  </a:lnTo>
                  <a:lnTo>
                    <a:pt x="1249880" y="1042342"/>
                  </a:lnTo>
                  <a:lnTo>
                    <a:pt x="1246247" y="1045896"/>
                  </a:lnTo>
                  <a:lnTo>
                    <a:pt x="1241760" y="1046771"/>
                  </a:lnTo>
                  <a:close/>
                </a:path>
                <a:path w="2330450" h="1436370" extrusionOk="0">
                  <a:moveTo>
                    <a:pt x="870084" y="1049420"/>
                  </a:moveTo>
                  <a:lnTo>
                    <a:pt x="868224" y="1046771"/>
                  </a:lnTo>
                  <a:lnTo>
                    <a:pt x="864670" y="1043900"/>
                  </a:lnTo>
                  <a:lnTo>
                    <a:pt x="865294" y="1038966"/>
                  </a:lnTo>
                  <a:lnTo>
                    <a:pt x="869021" y="1035511"/>
                  </a:lnTo>
                  <a:lnTo>
                    <a:pt x="873519" y="1034747"/>
                  </a:lnTo>
                  <a:lnTo>
                    <a:pt x="877759" y="1038843"/>
                  </a:lnTo>
                  <a:lnTo>
                    <a:pt x="878068" y="1043777"/>
                  </a:lnTo>
                  <a:lnTo>
                    <a:pt x="874873" y="1046605"/>
                  </a:lnTo>
                  <a:lnTo>
                    <a:pt x="873142" y="1049346"/>
                  </a:lnTo>
                  <a:lnTo>
                    <a:pt x="870084" y="1049420"/>
                  </a:lnTo>
                  <a:close/>
                </a:path>
                <a:path w="2330450" h="1436370" extrusionOk="0">
                  <a:moveTo>
                    <a:pt x="498320" y="1049605"/>
                  </a:moveTo>
                  <a:lnTo>
                    <a:pt x="494236" y="1045342"/>
                  </a:lnTo>
                  <a:lnTo>
                    <a:pt x="494106" y="1040395"/>
                  </a:lnTo>
                  <a:lnTo>
                    <a:pt x="497406" y="1037685"/>
                  </a:lnTo>
                  <a:lnTo>
                    <a:pt x="499235" y="1035012"/>
                  </a:lnTo>
                  <a:lnTo>
                    <a:pt x="502294" y="1035055"/>
                  </a:lnTo>
                  <a:lnTo>
                    <a:pt x="504049" y="1037778"/>
                  </a:lnTo>
                  <a:lnTo>
                    <a:pt x="507503" y="1040778"/>
                  </a:lnTo>
                  <a:lnTo>
                    <a:pt x="506688" y="1045687"/>
                  </a:lnTo>
                  <a:lnTo>
                    <a:pt x="502838" y="1048982"/>
                  </a:lnTo>
                  <a:lnTo>
                    <a:pt x="498320" y="1049605"/>
                  </a:lnTo>
                  <a:close/>
                </a:path>
                <a:path w="2330450" h="1436370" extrusionOk="0">
                  <a:moveTo>
                    <a:pt x="930063" y="1049734"/>
                  </a:moveTo>
                  <a:lnTo>
                    <a:pt x="925131" y="1049001"/>
                  </a:lnTo>
                  <a:lnTo>
                    <a:pt x="921757" y="1045213"/>
                  </a:lnTo>
                  <a:lnTo>
                    <a:pt x="921077" y="1040722"/>
                  </a:lnTo>
                  <a:lnTo>
                    <a:pt x="925286" y="1036589"/>
                  </a:lnTo>
                  <a:lnTo>
                    <a:pt x="930242" y="1036385"/>
                  </a:lnTo>
                  <a:lnTo>
                    <a:pt x="933010" y="1039619"/>
                  </a:lnTo>
                  <a:lnTo>
                    <a:pt x="935717" y="1041406"/>
                  </a:lnTo>
                  <a:lnTo>
                    <a:pt x="935723" y="1044455"/>
                  </a:lnTo>
                  <a:lnTo>
                    <a:pt x="933023" y="1046248"/>
                  </a:lnTo>
                  <a:lnTo>
                    <a:pt x="930063" y="1049734"/>
                  </a:lnTo>
                  <a:close/>
                </a:path>
                <a:path w="2330450" h="1436370" extrusionOk="0">
                  <a:moveTo>
                    <a:pt x="555494" y="1052340"/>
                  </a:moveTo>
                  <a:lnTo>
                    <a:pt x="553682" y="1049635"/>
                  </a:lnTo>
                  <a:lnTo>
                    <a:pt x="550198" y="1046697"/>
                  </a:lnTo>
                  <a:lnTo>
                    <a:pt x="550933" y="1041781"/>
                  </a:lnTo>
                  <a:lnTo>
                    <a:pt x="554734" y="1038418"/>
                  </a:lnTo>
                  <a:lnTo>
                    <a:pt x="559239" y="1037740"/>
                  </a:lnTo>
                  <a:lnTo>
                    <a:pt x="563385" y="1041935"/>
                  </a:lnTo>
                  <a:lnTo>
                    <a:pt x="563595" y="1046870"/>
                  </a:lnTo>
                  <a:lnTo>
                    <a:pt x="560341" y="1049642"/>
                  </a:lnTo>
                  <a:lnTo>
                    <a:pt x="558553" y="1052333"/>
                  </a:lnTo>
                  <a:lnTo>
                    <a:pt x="555494" y="1052340"/>
                  </a:lnTo>
                  <a:close/>
                </a:path>
                <a:path w="2330450" h="1436370" extrusionOk="0">
                  <a:moveTo>
                    <a:pt x="982082" y="1051157"/>
                  </a:moveTo>
                  <a:lnTo>
                    <a:pt x="977818" y="1047085"/>
                  </a:lnTo>
                  <a:lnTo>
                    <a:pt x="977485" y="1042157"/>
                  </a:lnTo>
                  <a:lnTo>
                    <a:pt x="980661" y="1039305"/>
                  </a:lnTo>
                  <a:lnTo>
                    <a:pt x="982379" y="1036558"/>
                  </a:lnTo>
                  <a:lnTo>
                    <a:pt x="985431" y="1036465"/>
                  </a:lnTo>
                  <a:lnTo>
                    <a:pt x="987304" y="1039102"/>
                  </a:lnTo>
                  <a:lnTo>
                    <a:pt x="990876" y="1041954"/>
                  </a:lnTo>
                  <a:lnTo>
                    <a:pt x="990282" y="1046894"/>
                  </a:lnTo>
                  <a:lnTo>
                    <a:pt x="986575" y="1050368"/>
                  </a:lnTo>
                  <a:lnTo>
                    <a:pt x="982082" y="1051157"/>
                  </a:lnTo>
                  <a:close/>
                </a:path>
                <a:path w="2330450" h="1436370" extrusionOk="0">
                  <a:moveTo>
                    <a:pt x="1042661" y="1052728"/>
                  </a:moveTo>
                  <a:lnTo>
                    <a:pt x="1037742" y="1051921"/>
                  </a:lnTo>
                  <a:lnTo>
                    <a:pt x="1034429" y="1048077"/>
                  </a:lnTo>
                  <a:lnTo>
                    <a:pt x="1033811" y="1043580"/>
                  </a:lnTo>
                  <a:lnTo>
                    <a:pt x="1038094" y="1039508"/>
                  </a:lnTo>
                  <a:lnTo>
                    <a:pt x="1043056" y="1039385"/>
                  </a:lnTo>
                  <a:lnTo>
                    <a:pt x="1045775" y="1042668"/>
                  </a:lnTo>
                  <a:lnTo>
                    <a:pt x="1048463" y="1044492"/>
                  </a:lnTo>
                  <a:lnTo>
                    <a:pt x="1048401" y="1047541"/>
                  </a:lnTo>
                  <a:lnTo>
                    <a:pt x="1045676" y="1049291"/>
                  </a:lnTo>
                  <a:lnTo>
                    <a:pt x="1042661" y="1052728"/>
                  </a:lnTo>
                  <a:close/>
                </a:path>
                <a:path w="2330450" h="1436370" extrusionOk="0">
                  <a:moveTo>
                    <a:pt x="1094557" y="1054052"/>
                  </a:moveTo>
                  <a:lnTo>
                    <a:pt x="1090453" y="1049808"/>
                  </a:lnTo>
                  <a:lnTo>
                    <a:pt x="1090305" y="1044862"/>
                  </a:lnTo>
                  <a:lnTo>
                    <a:pt x="1093586" y="1042139"/>
                  </a:lnTo>
                  <a:lnTo>
                    <a:pt x="1095403" y="1039453"/>
                  </a:lnTo>
                  <a:lnTo>
                    <a:pt x="1098462" y="1039478"/>
                  </a:lnTo>
                  <a:lnTo>
                    <a:pt x="1100229" y="1042200"/>
                  </a:lnTo>
                  <a:lnTo>
                    <a:pt x="1103696" y="1045182"/>
                  </a:lnTo>
                  <a:lnTo>
                    <a:pt x="1102905" y="1050091"/>
                  </a:lnTo>
                  <a:lnTo>
                    <a:pt x="1099068" y="1053412"/>
                  </a:lnTo>
                  <a:lnTo>
                    <a:pt x="1094557" y="1054052"/>
                  </a:lnTo>
                  <a:close/>
                </a:path>
                <a:path w="2330450" h="1436370" extrusionOk="0">
                  <a:moveTo>
                    <a:pt x="725821" y="1056830"/>
                  </a:moveTo>
                  <a:lnTo>
                    <a:pt x="722775" y="1056707"/>
                  </a:lnTo>
                  <a:lnTo>
                    <a:pt x="721082" y="1053947"/>
                  </a:lnTo>
                  <a:lnTo>
                    <a:pt x="717701" y="1050861"/>
                  </a:lnTo>
                  <a:lnTo>
                    <a:pt x="718622" y="1045970"/>
                  </a:lnTo>
                  <a:lnTo>
                    <a:pt x="722565" y="1042773"/>
                  </a:lnTo>
                  <a:lnTo>
                    <a:pt x="727101" y="1042274"/>
                  </a:lnTo>
                  <a:lnTo>
                    <a:pt x="731080" y="1046629"/>
                  </a:lnTo>
                  <a:lnTo>
                    <a:pt x="731080" y="1051570"/>
                  </a:lnTo>
                  <a:lnTo>
                    <a:pt x="727719" y="1054200"/>
                  </a:lnTo>
                  <a:lnTo>
                    <a:pt x="725821" y="1056830"/>
                  </a:lnTo>
                  <a:close/>
                </a:path>
                <a:path w="2330450" h="1436370" extrusionOk="0">
                  <a:moveTo>
                    <a:pt x="1151230" y="1055617"/>
                  </a:moveTo>
                  <a:lnTo>
                    <a:pt x="1146916" y="1051594"/>
                  </a:lnTo>
                  <a:lnTo>
                    <a:pt x="1146533" y="1046666"/>
                  </a:lnTo>
                  <a:lnTo>
                    <a:pt x="1149685" y="1043783"/>
                  </a:lnTo>
                  <a:lnTo>
                    <a:pt x="1151372" y="1041011"/>
                  </a:lnTo>
                  <a:lnTo>
                    <a:pt x="1154418" y="1040888"/>
                  </a:lnTo>
                  <a:lnTo>
                    <a:pt x="1156322" y="1043519"/>
                  </a:lnTo>
                  <a:lnTo>
                    <a:pt x="1159924" y="1046328"/>
                  </a:lnTo>
                  <a:lnTo>
                    <a:pt x="1159393" y="1051268"/>
                  </a:lnTo>
                  <a:lnTo>
                    <a:pt x="1155716" y="1054785"/>
                  </a:lnTo>
                  <a:lnTo>
                    <a:pt x="1151230" y="1055617"/>
                  </a:lnTo>
                  <a:close/>
                </a:path>
                <a:path w="2330450" h="1436370" extrusionOk="0">
                  <a:moveTo>
                    <a:pt x="783242" y="1057132"/>
                  </a:moveTo>
                  <a:lnTo>
                    <a:pt x="778305" y="1056399"/>
                  </a:lnTo>
                  <a:lnTo>
                    <a:pt x="774930" y="1052611"/>
                  </a:lnTo>
                  <a:lnTo>
                    <a:pt x="774251" y="1048120"/>
                  </a:lnTo>
                  <a:lnTo>
                    <a:pt x="778459" y="1043987"/>
                  </a:lnTo>
                  <a:lnTo>
                    <a:pt x="783409" y="1043777"/>
                  </a:lnTo>
                  <a:lnTo>
                    <a:pt x="786183" y="1047017"/>
                  </a:lnTo>
                  <a:lnTo>
                    <a:pt x="788890" y="1048804"/>
                  </a:lnTo>
                  <a:lnTo>
                    <a:pt x="788896" y="1051853"/>
                  </a:lnTo>
                  <a:lnTo>
                    <a:pt x="786196" y="1053646"/>
                  </a:lnTo>
                  <a:lnTo>
                    <a:pt x="783242" y="1057132"/>
                  </a:lnTo>
                  <a:close/>
                </a:path>
                <a:path w="2330450" h="1436370" extrusionOk="0">
                  <a:moveTo>
                    <a:pt x="1212154" y="1057009"/>
                  </a:moveTo>
                  <a:lnTo>
                    <a:pt x="1207192" y="1056504"/>
                  </a:lnTo>
                  <a:lnTo>
                    <a:pt x="1203638" y="1052869"/>
                  </a:lnTo>
                  <a:lnTo>
                    <a:pt x="1202786" y="1048397"/>
                  </a:lnTo>
                  <a:lnTo>
                    <a:pt x="1206790" y="1044079"/>
                  </a:lnTo>
                  <a:lnTo>
                    <a:pt x="1211728" y="1043666"/>
                  </a:lnTo>
                  <a:lnTo>
                    <a:pt x="1214644" y="1046790"/>
                  </a:lnTo>
                  <a:lnTo>
                    <a:pt x="1217425" y="1048459"/>
                  </a:lnTo>
                  <a:lnTo>
                    <a:pt x="1217573" y="1051489"/>
                  </a:lnTo>
                  <a:lnTo>
                    <a:pt x="1214947" y="1053399"/>
                  </a:lnTo>
                  <a:lnTo>
                    <a:pt x="1212154" y="1057009"/>
                  </a:lnTo>
                  <a:close/>
                </a:path>
                <a:path w="2330450" h="1436370" extrusionOk="0">
                  <a:moveTo>
                    <a:pt x="834940" y="1058463"/>
                  </a:moveTo>
                  <a:lnTo>
                    <a:pt x="830880" y="1054169"/>
                  </a:lnTo>
                  <a:lnTo>
                    <a:pt x="830794" y="1049217"/>
                  </a:lnTo>
                  <a:lnTo>
                    <a:pt x="834106" y="1046531"/>
                  </a:lnTo>
                  <a:lnTo>
                    <a:pt x="835960" y="1043863"/>
                  </a:lnTo>
                  <a:lnTo>
                    <a:pt x="839007" y="1043944"/>
                  </a:lnTo>
                  <a:lnTo>
                    <a:pt x="840749" y="1046672"/>
                  </a:lnTo>
                  <a:lnTo>
                    <a:pt x="844179" y="1049697"/>
                  </a:lnTo>
                  <a:lnTo>
                    <a:pt x="843326" y="1054600"/>
                  </a:lnTo>
                  <a:lnTo>
                    <a:pt x="839458" y="1057871"/>
                  </a:lnTo>
                  <a:lnTo>
                    <a:pt x="834940" y="1058463"/>
                  </a:lnTo>
                  <a:close/>
                </a:path>
                <a:path w="2330450" h="1436370" extrusionOk="0">
                  <a:moveTo>
                    <a:pt x="895679" y="1060175"/>
                  </a:moveTo>
                  <a:lnTo>
                    <a:pt x="890779" y="1059251"/>
                  </a:lnTo>
                  <a:lnTo>
                    <a:pt x="887566" y="1055321"/>
                  </a:lnTo>
                  <a:lnTo>
                    <a:pt x="887065" y="1050806"/>
                  </a:lnTo>
                  <a:lnTo>
                    <a:pt x="891434" y="1046839"/>
                  </a:lnTo>
                  <a:lnTo>
                    <a:pt x="896390" y="1046839"/>
                  </a:lnTo>
                  <a:lnTo>
                    <a:pt x="899029" y="1050184"/>
                  </a:lnTo>
                  <a:lnTo>
                    <a:pt x="901667" y="1052081"/>
                  </a:lnTo>
                  <a:lnTo>
                    <a:pt x="901550" y="1055118"/>
                  </a:lnTo>
                  <a:lnTo>
                    <a:pt x="898775" y="1056806"/>
                  </a:lnTo>
                  <a:lnTo>
                    <a:pt x="895679" y="1060175"/>
                  </a:lnTo>
                  <a:close/>
                </a:path>
                <a:path w="2330450" h="1436370" extrusionOk="0">
                  <a:moveTo>
                    <a:pt x="525375" y="1061487"/>
                  </a:moveTo>
                  <a:lnTo>
                    <a:pt x="520419" y="1060896"/>
                  </a:lnTo>
                  <a:lnTo>
                    <a:pt x="516933" y="1057200"/>
                  </a:lnTo>
                  <a:lnTo>
                    <a:pt x="516142" y="1052722"/>
                  </a:lnTo>
                  <a:lnTo>
                    <a:pt x="520227" y="1048471"/>
                  </a:lnTo>
                  <a:lnTo>
                    <a:pt x="525171" y="1048138"/>
                  </a:lnTo>
                  <a:lnTo>
                    <a:pt x="528032" y="1051311"/>
                  </a:lnTo>
                  <a:lnTo>
                    <a:pt x="530788" y="1053017"/>
                  </a:lnTo>
                  <a:lnTo>
                    <a:pt x="530887" y="1056060"/>
                  </a:lnTo>
                  <a:lnTo>
                    <a:pt x="528230" y="1057933"/>
                  </a:lnTo>
                  <a:lnTo>
                    <a:pt x="525375" y="1061487"/>
                  </a:lnTo>
                  <a:close/>
                </a:path>
                <a:path w="2330450" h="1436370" extrusionOk="0">
                  <a:moveTo>
                    <a:pt x="952457" y="1061506"/>
                  </a:moveTo>
                  <a:lnTo>
                    <a:pt x="947508" y="1060877"/>
                  </a:lnTo>
                  <a:lnTo>
                    <a:pt x="944047" y="1057169"/>
                  </a:lnTo>
                  <a:lnTo>
                    <a:pt x="943281" y="1052685"/>
                  </a:lnTo>
                  <a:lnTo>
                    <a:pt x="947396" y="1048459"/>
                  </a:lnTo>
                  <a:lnTo>
                    <a:pt x="952340" y="1048151"/>
                  </a:lnTo>
                  <a:lnTo>
                    <a:pt x="955183" y="1051342"/>
                  </a:lnTo>
                  <a:lnTo>
                    <a:pt x="957926" y="1053066"/>
                  </a:lnTo>
                  <a:lnTo>
                    <a:pt x="958000" y="1056110"/>
                  </a:lnTo>
                  <a:lnTo>
                    <a:pt x="955337" y="1057964"/>
                  </a:lnTo>
                  <a:lnTo>
                    <a:pt x="952457" y="1061506"/>
                  </a:lnTo>
                  <a:close/>
                </a:path>
                <a:path w="2330450" h="1436370" extrusionOk="0">
                  <a:moveTo>
                    <a:pt x="1008358" y="1063144"/>
                  </a:moveTo>
                  <a:lnTo>
                    <a:pt x="1003464" y="1062202"/>
                  </a:lnTo>
                  <a:lnTo>
                    <a:pt x="1000275" y="1058253"/>
                  </a:lnTo>
                  <a:lnTo>
                    <a:pt x="999805" y="1053732"/>
                  </a:lnTo>
                  <a:lnTo>
                    <a:pt x="1004187" y="1049789"/>
                  </a:lnTo>
                  <a:lnTo>
                    <a:pt x="1009143" y="1049814"/>
                  </a:lnTo>
                  <a:lnTo>
                    <a:pt x="1011763" y="1053165"/>
                  </a:lnTo>
                  <a:lnTo>
                    <a:pt x="1014389" y="1055075"/>
                  </a:lnTo>
                  <a:lnTo>
                    <a:pt x="1014247" y="1058118"/>
                  </a:lnTo>
                  <a:lnTo>
                    <a:pt x="1011466" y="1059793"/>
                  </a:lnTo>
                  <a:lnTo>
                    <a:pt x="1008358" y="1063144"/>
                  </a:lnTo>
                  <a:close/>
                </a:path>
                <a:path w="2330450" h="1436370" extrusionOk="0">
                  <a:moveTo>
                    <a:pt x="1065216" y="1064450"/>
                  </a:moveTo>
                  <a:lnTo>
                    <a:pt x="1060260" y="1063859"/>
                  </a:lnTo>
                  <a:lnTo>
                    <a:pt x="1056781" y="1060163"/>
                  </a:lnTo>
                  <a:lnTo>
                    <a:pt x="1055990" y="1055678"/>
                  </a:lnTo>
                  <a:lnTo>
                    <a:pt x="1060068" y="1051428"/>
                  </a:lnTo>
                  <a:lnTo>
                    <a:pt x="1065012" y="1051101"/>
                  </a:lnTo>
                  <a:lnTo>
                    <a:pt x="1067873" y="1054268"/>
                  </a:lnTo>
                  <a:lnTo>
                    <a:pt x="1070629" y="1055980"/>
                  </a:lnTo>
                  <a:lnTo>
                    <a:pt x="1070728" y="1059023"/>
                  </a:lnTo>
                  <a:lnTo>
                    <a:pt x="1068071" y="1060890"/>
                  </a:lnTo>
                  <a:lnTo>
                    <a:pt x="1065216" y="1064450"/>
                  </a:lnTo>
                  <a:close/>
                </a:path>
                <a:path w="2330450" h="1436370" extrusionOk="0">
                  <a:moveTo>
                    <a:pt x="1235655" y="1012750"/>
                  </a:moveTo>
                  <a:lnTo>
                    <a:pt x="1230717" y="1012072"/>
                  </a:lnTo>
                  <a:lnTo>
                    <a:pt x="1227300" y="1008321"/>
                  </a:lnTo>
                  <a:lnTo>
                    <a:pt x="1226577" y="1003830"/>
                  </a:lnTo>
                  <a:lnTo>
                    <a:pt x="1230736" y="999660"/>
                  </a:lnTo>
                  <a:lnTo>
                    <a:pt x="1235686" y="999395"/>
                  </a:lnTo>
                  <a:lnTo>
                    <a:pt x="1238491" y="1002610"/>
                  </a:lnTo>
                  <a:lnTo>
                    <a:pt x="1241216" y="1004366"/>
                  </a:lnTo>
                  <a:lnTo>
                    <a:pt x="1241260" y="1007421"/>
                  </a:lnTo>
                  <a:lnTo>
                    <a:pt x="1238572" y="1009239"/>
                  </a:lnTo>
                  <a:lnTo>
                    <a:pt x="1235655" y="1012750"/>
                  </a:lnTo>
                  <a:close/>
                </a:path>
                <a:path w="2330450" h="1436370" extrusionOk="0">
                  <a:moveTo>
                    <a:pt x="862971" y="1014370"/>
                  </a:moveTo>
                  <a:lnTo>
                    <a:pt x="858089" y="1013396"/>
                  </a:lnTo>
                  <a:lnTo>
                    <a:pt x="854919" y="1009423"/>
                  </a:lnTo>
                  <a:lnTo>
                    <a:pt x="854474" y="1004902"/>
                  </a:lnTo>
                  <a:lnTo>
                    <a:pt x="858880" y="1000984"/>
                  </a:lnTo>
                  <a:lnTo>
                    <a:pt x="863836" y="1001046"/>
                  </a:lnTo>
                  <a:lnTo>
                    <a:pt x="866438" y="1004415"/>
                  </a:lnTo>
                  <a:lnTo>
                    <a:pt x="869052" y="1006337"/>
                  </a:lnTo>
                  <a:lnTo>
                    <a:pt x="868897" y="1009374"/>
                  </a:lnTo>
                  <a:lnTo>
                    <a:pt x="866104" y="1011031"/>
                  </a:lnTo>
                  <a:lnTo>
                    <a:pt x="862971" y="1014370"/>
                  </a:lnTo>
                  <a:close/>
                </a:path>
                <a:path w="2330450" h="1436370" extrusionOk="0">
                  <a:moveTo>
                    <a:pt x="492864" y="1015608"/>
                  </a:moveTo>
                  <a:lnTo>
                    <a:pt x="487902" y="1015109"/>
                  </a:lnTo>
                  <a:lnTo>
                    <a:pt x="484348" y="1011468"/>
                  </a:lnTo>
                  <a:lnTo>
                    <a:pt x="483483" y="1006996"/>
                  </a:lnTo>
                  <a:lnTo>
                    <a:pt x="487494" y="1002684"/>
                  </a:lnTo>
                  <a:lnTo>
                    <a:pt x="492431" y="1002272"/>
                  </a:lnTo>
                  <a:lnTo>
                    <a:pt x="495342" y="1005389"/>
                  </a:lnTo>
                  <a:lnTo>
                    <a:pt x="498129" y="1007058"/>
                  </a:lnTo>
                  <a:lnTo>
                    <a:pt x="498283" y="1010095"/>
                  </a:lnTo>
                  <a:lnTo>
                    <a:pt x="495657" y="1012004"/>
                  </a:lnTo>
                  <a:lnTo>
                    <a:pt x="492864" y="1015608"/>
                  </a:lnTo>
                  <a:close/>
                </a:path>
                <a:path w="2330450" h="1436370" extrusionOk="0">
                  <a:moveTo>
                    <a:pt x="915967" y="1016877"/>
                  </a:moveTo>
                  <a:lnTo>
                    <a:pt x="914144" y="1014197"/>
                  </a:lnTo>
                  <a:lnTo>
                    <a:pt x="910622" y="1011290"/>
                  </a:lnTo>
                  <a:lnTo>
                    <a:pt x="911307" y="1006362"/>
                  </a:lnTo>
                  <a:lnTo>
                    <a:pt x="915065" y="1002955"/>
                  </a:lnTo>
                  <a:lnTo>
                    <a:pt x="919564" y="1002235"/>
                  </a:lnTo>
                  <a:lnTo>
                    <a:pt x="923753" y="1006380"/>
                  </a:lnTo>
                  <a:lnTo>
                    <a:pt x="924013" y="1011314"/>
                  </a:lnTo>
                  <a:lnTo>
                    <a:pt x="920793" y="1014117"/>
                  </a:lnTo>
                  <a:lnTo>
                    <a:pt x="919032" y="1016834"/>
                  </a:lnTo>
                  <a:lnTo>
                    <a:pt x="915967" y="1016877"/>
                  </a:lnTo>
                  <a:close/>
                </a:path>
                <a:path w="2330450" h="1436370" extrusionOk="0">
                  <a:moveTo>
                    <a:pt x="544680" y="1017191"/>
                  </a:moveTo>
                  <a:lnTo>
                    <a:pt x="540354" y="1013199"/>
                  </a:lnTo>
                  <a:lnTo>
                    <a:pt x="539934" y="1008271"/>
                  </a:lnTo>
                  <a:lnTo>
                    <a:pt x="543067" y="1005370"/>
                  </a:lnTo>
                  <a:lnTo>
                    <a:pt x="544741" y="1002592"/>
                  </a:lnTo>
                  <a:lnTo>
                    <a:pt x="547782" y="1002444"/>
                  </a:lnTo>
                  <a:lnTo>
                    <a:pt x="549703" y="1005062"/>
                  </a:lnTo>
                  <a:lnTo>
                    <a:pt x="553325" y="1007846"/>
                  </a:lnTo>
                  <a:lnTo>
                    <a:pt x="552818" y="1012793"/>
                  </a:lnTo>
                  <a:lnTo>
                    <a:pt x="549166" y="1016335"/>
                  </a:lnTo>
                  <a:lnTo>
                    <a:pt x="544680" y="1017191"/>
                  </a:lnTo>
                  <a:close/>
                </a:path>
                <a:path w="2330450" h="1436370" extrusionOk="0">
                  <a:moveTo>
                    <a:pt x="971626" y="1017105"/>
                  </a:moveTo>
                  <a:lnTo>
                    <a:pt x="968703" y="1013994"/>
                  </a:lnTo>
                  <a:lnTo>
                    <a:pt x="965910" y="1012331"/>
                  </a:lnTo>
                  <a:lnTo>
                    <a:pt x="965750" y="1009300"/>
                  </a:lnTo>
                  <a:lnTo>
                    <a:pt x="968370" y="1007384"/>
                  </a:lnTo>
                  <a:lnTo>
                    <a:pt x="971151" y="1003762"/>
                  </a:lnTo>
                  <a:lnTo>
                    <a:pt x="976119" y="1004249"/>
                  </a:lnTo>
                  <a:lnTo>
                    <a:pt x="979685" y="1007871"/>
                  </a:lnTo>
                  <a:lnTo>
                    <a:pt x="980556" y="1012343"/>
                  </a:lnTo>
                  <a:lnTo>
                    <a:pt x="976564" y="1016674"/>
                  </a:lnTo>
                  <a:lnTo>
                    <a:pt x="971626" y="1017105"/>
                  </a:lnTo>
                  <a:close/>
                </a:path>
                <a:path w="2330450" h="1436370" extrusionOk="0">
                  <a:moveTo>
                    <a:pt x="1032161" y="1018762"/>
                  </a:moveTo>
                  <a:lnTo>
                    <a:pt x="1027255" y="1017862"/>
                  </a:lnTo>
                  <a:lnTo>
                    <a:pt x="1024023" y="1013957"/>
                  </a:lnTo>
                  <a:lnTo>
                    <a:pt x="1023485" y="1009442"/>
                  </a:lnTo>
                  <a:lnTo>
                    <a:pt x="1027836" y="1005456"/>
                  </a:lnTo>
                  <a:lnTo>
                    <a:pt x="1032804" y="1005425"/>
                  </a:lnTo>
                  <a:lnTo>
                    <a:pt x="1035461" y="1008758"/>
                  </a:lnTo>
                  <a:lnTo>
                    <a:pt x="1038106" y="1010631"/>
                  </a:lnTo>
                  <a:lnTo>
                    <a:pt x="1038001" y="1013667"/>
                  </a:lnTo>
                  <a:lnTo>
                    <a:pt x="1035239" y="1015374"/>
                  </a:lnTo>
                  <a:lnTo>
                    <a:pt x="1032161" y="1018762"/>
                  </a:lnTo>
                  <a:close/>
                </a:path>
                <a:path w="2330450" h="1436370" extrusionOk="0">
                  <a:moveTo>
                    <a:pt x="1087741" y="1021343"/>
                  </a:moveTo>
                  <a:lnTo>
                    <a:pt x="1084694" y="1021238"/>
                  </a:lnTo>
                  <a:lnTo>
                    <a:pt x="1082982" y="1018484"/>
                  </a:lnTo>
                  <a:lnTo>
                    <a:pt x="1079590" y="1015417"/>
                  </a:lnTo>
                  <a:lnTo>
                    <a:pt x="1080486" y="1010526"/>
                  </a:lnTo>
                  <a:lnTo>
                    <a:pt x="1084404" y="1007304"/>
                  </a:lnTo>
                  <a:lnTo>
                    <a:pt x="1088933" y="1006775"/>
                  </a:lnTo>
                  <a:lnTo>
                    <a:pt x="1092931" y="1011111"/>
                  </a:lnTo>
                  <a:lnTo>
                    <a:pt x="1092962" y="1016058"/>
                  </a:lnTo>
                  <a:lnTo>
                    <a:pt x="1089625" y="1018700"/>
                  </a:lnTo>
                  <a:lnTo>
                    <a:pt x="1087741" y="1021343"/>
                  </a:lnTo>
                  <a:close/>
                </a:path>
                <a:path w="2330450" h="1436370" extrusionOk="0">
                  <a:moveTo>
                    <a:pt x="712820" y="1022797"/>
                  </a:moveTo>
                  <a:lnTo>
                    <a:pt x="710984" y="1020123"/>
                  </a:lnTo>
                  <a:lnTo>
                    <a:pt x="707450" y="1017240"/>
                  </a:lnTo>
                  <a:lnTo>
                    <a:pt x="708105" y="1012306"/>
                  </a:lnTo>
                  <a:lnTo>
                    <a:pt x="711849" y="1008881"/>
                  </a:lnTo>
                  <a:lnTo>
                    <a:pt x="716354" y="1008142"/>
                  </a:lnTo>
                  <a:lnTo>
                    <a:pt x="720563" y="1012269"/>
                  </a:lnTo>
                  <a:lnTo>
                    <a:pt x="720841" y="1017209"/>
                  </a:lnTo>
                  <a:lnTo>
                    <a:pt x="717627" y="1020018"/>
                  </a:lnTo>
                  <a:lnTo>
                    <a:pt x="715879" y="1022747"/>
                  </a:lnTo>
                  <a:lnTo>
                    <a:pt x="712820" y="1022797"/>
                  </a:lnTo>
                  <a:close/>
                </a:path>
                <a:path w="2330450" h="1436370" extrusionOk="0">
                  <a:moveTo>
                    <a:pt x="1144889" y="1021719"/>
                  </a:moveTo>
                  <a:lnTo>
                    <a:pt x="1139989" y="1020832"/>
                  </a:lnTo>
                  <a:lnTo>
                    <a:pt x="1136732" y="1016938"/>
                  </a:lnTo>
                  <a:lnTo>
                    <a:pt x="1136188" y="1012429"/>
                  </a:lnTo>
                  <a:lnTo>
                    <a:pt x="1140526" y="1008425"/>
                  </a:lnTo>
                  <a:lnTo>
                    <a:pt x="1145495" y="1008382"/>
                  </a:lnTo>
                  <a:lnTo>
                    <a:pt x="1148164" y="1011702"/>
                  </a:lnTo>
                  <a:lnTo>
                    <a:pt x="1150822" y="1013575"/>
                  </a:lnTo>
                  <a:lnTo>
                    <a:pt x="1150710" y="1016612"/>
                  </a:lnTo>
                  <a:lnTo>
                    <a:pt x="1147954" y="1018324"/>
                  </a:lnTo>
                  <a:lnTo>
                    <a:pt x="1144889" y="1021719"/>
                  </a:lnTo>
                  <a:close/>
                </a:path>
                <a:path w="2330450" h="1436370" extrusionOk="0">
                  <a:moveTo>
                    <a:pt x="772669" y="1023185"/>
                  </a:moveTo>
                  <a:lnTo>
                    <a:pt x="767756" y="1022316"/>
                  </a:lnTo>
                  <a:lnTo>
                    <a:pt x="764487" y="1018441"/>
                  </a:lnTo>
                  <a:lnTo>
                    <a:pt x="763912" y="1013938"/>
                  </a:lnTo>
                  <a:lnTo>
                    <a:pt x="768238" y="1009916"/>
                  </a:lnTo>
                  <a:lnTo>
                    <a:pt x="773206" y="1009836"/>
                  </a:lnTo>
                  <a:lnTo>
                    <a:pt x="775888" y="1013150"/>
                  </a:lnTo>
                  <a:lnTo>
                    <a:pt x="778552" y="1015004"/>
                  </a:lnTo>
                  <a:lnTo>
                    <a:pt x="778471" y="1018053"/>
                  </a:lnTo>
                  <a:lnTo>
                    <a:pt x="775715" y="1019778"/>
                  </a:lnTo>
                  <a:lnTo>
                    <a:pt x="772669" y="1023185"/>
                  </a:lnTo>
                  <a:close/>
                </a:path>
                <a:path w="2330450" h="1436370" extrusionOk="0">
                  <a:moveTo>
                    <a:pt x="1197236" y="1023105"/>
                  </a:moveTo>
                  <a:lnTo>
                    <a:pt x="1192911" y="1019113"/>
                  </a:lnTo>
                  <a:lnTo>
                    <a:pt x="1192491" y="1014185"/>
                  </a:lnTo>
                  <a:lnTo>
                    <a:pt x="1195624" y="1011284"/>
                  </a:lnTo>
                  <a:lnTo>
                    <a:pt x="1197298" y="1008505"/>
                  </a:lnTo>
                  <a:lnTo>
                    <a:pt x="1200339" y="1008358"/>
                  </a:lnTo>
                  <a:lnTo>
                    <a:pt x="1202260" y="1010976"/>
                  </a:lnTo>
                  <a:lnTo>
                    <a:pt x="1205875" y="1013760"/>
                  </a:lnTo>
                  <a:lnTo>
                    <a:pt x="1205375" y="1018706"/>
                  </a:lnTo>
                  <a:lnTo>
                    <a:pt x="1201723" y="1022248"/>
                  </a:lnTo>
                  <a:lnTo>
                    <a:pt x="1197236" y="1023105"/>
                  </a:lnTo>
                  <a:close/>
                </a:path>
                <a:path w="2330450" h="1436370" extrusionOk="0">
                  <a:moveTo>
                    <a:pt x="824633" y="1024478"/>
                  </a:moveTo>
                  <a:lnTo>
                    <a:pt x="820536" y="1020240"/>
                  </a:lnTo>
                  <a:lnTo>
                    <a:pt x="820381" y="1015294"/>
                  </a:lnTo>
                  <a:lnTo>
                    <a:pt x="823663" y="1012571"/>
                  </a:lnTo>
                  <a:lnTo>
                    <a:pt x="825479" y="1009885"/>
                  </a:lnTo>
                  <a:lnTo>
                    <a:pt x="828538" y="1009910"/>
                  </a:lnTo>
                  <a:lnTo>
                    <a:pt x="830306" y="1012627"/>
                  </a:lnTo>
                  <a:lnTo>
                    <a:pt x="833772" y="1015614"/>
                  </a:lnTo>
                  <a:lnTo>
                    <a:pt x="832981" y="1020524"/>
                  </a:lnTo>
                  <a:lnTo>
                    <a:pt x="829144" y="1023844"/>
                  </a:lnTo>
                  <a:lnTo>
                    <a:pt x="824633" y="1024478"/>
                  </a:lnTo>
                  <a:close/>
                </a:path>
                <a:path w="2330450" h="1436370" extrusionOk="0">
                  <a:moveTo>
                    <a:pt x="1254070" y="1025735"/>
                  </a:moveTo>
                  <a:lnTo>
                    <a:pt x="1252259" y="1023049"/>
                  </a:lnTo>
                  <a:lnTo>
                    <a:pt x="1248749" y="1020117"/>
                  </a:lnTo>
                  <a:lnTo>
                    <a:pt x="1249466" y="1015195"/>
                  </a:lnTo>
                  <a:lnTo>
                    <a:pt x="1253248" y="1011819"/>
                  </a:lnTo>
                  <a:lnTo>
                    <a:pt x="1257753" y="1011123"/>
                  </a:lnTo>
                  <a:lnTo>
                    <a:pt x="1261918" y="1015300"/>
                  </a:lnTo>
                  <a:lnTo>
                    <a:pt x="1262134" y="1020240"/>
                  </a:lnTo>
                  <a:lnTo>
                    <a:pt x="1258876" y="1023049"/>
                  </a:lnTo>
                  <a:lnTo>
                    <a:pt x="1257117" y="1025729"/>
                  </a:lnTo>
                  <a:lnTo>
                    <a:pt x="1254070" y="1025735"/>
                  </a:lnTo>
                  <a:close/>
                </a:path>
                <a:path w="2330450" h="1436370" extrusionOk="0">
                  <a:moveTo>
                    <a:pt x="458592" y="1026031"/>
                  </a:moveTo>
                  <a:lnTo>
                    <a:pt x="453654" y="1025396"/>
                  </a:lnTo>
                  <a:lnTo>
                    <a:pt x="450225" y="1021682"/>
                  </a:lnTo>
                  <a:lnTo>
                    <a:pt x="449434" y="1017203"/>
                  </a:lnTo>
                  <a:lnTo>
                    <a:pt x="453543" y="1012971"/>
                  </a:lnTo>
                  <a:lnTo>
                    <a:pt x="458481" y="1012682"/>
                  </a:lnTo>
                  <a:lnTo>
                    <a:pt x="461311" y="1015860"/>
                  </a:lnTo>
                  <a:lnTo>
                    <a:pt x="464055" y="1017585"/>
                  </a:lnTo>
                  <a:lnTo>
                    <a:pt x="464129" y="1020628"/>
                  </a:lnTo>
                  <a:lnTo>
                    <a:pt x="461465" y="1022482"/>
                  </a:lnTo>
                  <a:lnTo>
                    <a:pt x="458592" y="1026031"/>
                  </a:lnTo>
                  <a:close/>
                </a:path>
                <a:path w="2330450" h="1436370" extrusionOk="0">
                  <a:moveTo>
                    <a:pt x="881361" y="1026067"/>
                  </a:moveTo>
                  <a:lnTo>
                    <a:pt x="877017" y="1022088"/>
                  </a:lnTo>
                  <a:lnTo>
                    <a:pt x="876585" y="1017160"/>
                  </a:lnTo>
                  <a:lnTo>
                    <a:pt x="879705" y="1014247"/>
                  </a:lnTo>
                  <a:lnTo>
                    <a:pt x="881374" y="1011462"/>
                  </a:lnTo>
                  <a:lnTo>
                    <a:pt x="884408" y="1011308"/>
                  </a:lnTo>
                  <a:lnTo>
                    <a:pt x="886342" y="1013920"/>
                  </a:lnTo>
                  <a:lnTo>
                    <a:pt x="889969" y="1016692"/>
                  </a:lnTo>
                  <a:lnTo>
                    <a:pt x="889481" y="1021638"/>
                  </a:lnTo>
                  <a:lnTo>
                    <a:pt x="885842" y="1025193"/>
                  </a:lnTo>
                  <a:lnTo>
                    <a:pt x="881361" y="1026067"/>
                  </a:lnTo>
                  <a:close/>
                </a:path>
                <a:path w="2330450" h="1436370" extrusionOk="0">
                  <a:moveTo>
                    <a:pt x="514943" y="1027503"/>
                  </a:moveTo>
                  <a:lnTo>
                    <a:pt x="509994" y="1026881"/>
                  </a:lnTo>
                  <a:lnTo>
                    <a:pt x="506533" y="1023166"/>
                  </a:lnTo>
                  <a:lnTo>
                    <a:pt x="505767" y="1018682"/>
                  </a:lnTo>
                  <a:lnTo>
                    <a:pt x="509876" y="1014456"/>
                  </a:lnTo>
                  <a:lnTo>
                    <a:pt x="514826" y="1014154"/>
                  </a:lnTo>
                  <a:lnTo>
                    <a:pt x="517662" y="1017339"/>
                  </a:lnTo>
                  <a:lnTo>
                    <a:pt x="520412" y="1019064"/>
                  </a:lnTo>
                  <a:lnTo>
                    <a:pt x="520486" y="1022113"/>
                  </a:lnTo>
                  <a:lnTo>
                    <a:pt x="517823" y="1023961"/>
                  </a:lnTo>
                  <a:lnTo>
                    <a:pt x="514943" y="1027503"/>
                  </a:lnTo>
                  <a:close/>
                </a:path>
                <a:path w="2330450" h="1436370" extrusionOk="0">
                  <a:moveTo>
                    <a:pt x="937243" y="1027410"/>
                  </a:moveTo>
                  <a:lnTo>
                    <a:pt x="933208" y="1023098"/>
                  </a:lnTo>
                  <a:lnTo>
                    <a:pt x="933134" y="1018152"/>
                  </a:lnTo>
                  <a:lnTo>
                    <a:pt x="936458" y="1015478"/>
                  </a:lnTo>
                  <a:lnTo>
                    <a:pt x="938318" y="1012824"/>
                  </a:lnTo>
                  <a:lnTo>
                    <a:pt x="941365" y="1012904"/>
                  </a:lnTo>
                  <a:lnTo>
                    <a:pt x="943102" y="1015645"/>
                  </a:lnTo>
                  <a:lnTo>
                    <a:pt x="946519" y="1018682"/>
                  </a:lnTo>
                  <a:lnTo>
                    <a:pt x="945647" y="1023579"/>
                  </a:lnTo>
                  <a:lnTo>
                    <a:pt x="941760" y="1026837"/>
                  </a:lnTo>
                  <a:lnTo>
                    <a:pt x="937243" y="1027410"/>
                  </a:lnTo>
                  <a:close/>
                </a:path>
                <a:path w="2330450" h="1436370" extrusionOk="0">
                  <a:moveTo>
                    <a:pt x="994522" y="1030170"/>
                  </a:moveTo>
                  <a:lnTo>
                    <a:pt x="992682" y="1027454"/>
                  </a:lnTo>
                  <a:lnTo>
                    <a:pt x="989207" y="1024546"/>
                  </a:lnTo>
                  <a:lnTo>
                    <a:pt x="989924" y="1019624"/>
                  </a:lnTo>
                  <a:lnTo>
                    <a:pt x="993706" y="1016249"/>
                  </a:lnTo>
                  <a:lnTo>
                    <a:pt x="998217" y="1015553"/>
                  </a:lnTo>
                  <a:lnTo>
                    <a:pt x="1002376" y="1019735"/>
                  </a:lnTo>
                  <a:lnTo>
                    <a:pt x="1002598" y="1024669"/>
                  </a:lnTo>
                  <a:lnTo>
                    <a:pt x="999344" y="1027478"/>
                  </a:lnTo>
                  <a:lnTo>
                    <a:pt x="997581" y="1030158"/>
                  </a:lnTo>
                  <a:lnTo>
                    <a:pt x="994522" y="1030170"/>
                  </a:lnTo>
                  <a:close/>
                </a:path>
                <a:path w="2330450" h="1436370" extrusionOk="0">
                  <a:moveTo>
                    <a:pt x="1050058" y="1030392"/>
                  </a:moveTo>
                  <a:lnTo>
                    <a:pt x="1045960" y="1026154"/>
                  </a:lnTo>
                  <a:lnTo>
                    <a:pt x="1045806" y="1021207"/>
                  </a:lnTo>
                  <a:lnTo>
                    <a:pt x="1049087" y="1018485"/>
                  </a:lnTo>
                  <a:lnTo>
                    <a:pt x="1050904" y="1015799"/>
                  </a:lnTo>
                  <a:lnTo>
                    <a:pt x="1053963" y="1015823"/>
                  </a:lnTo>
                  <a:lnTo>
                    <a:pt x="1055737" y="1018540"/>
                  </a:lnTo>
                  <a:lnTo>
                    <a:pt x="1059197" y="1021528"/>
                  </a:lnTo>
                  <a:lnTo>
                    <a:pt x="1058406" y="1026437"/>
                  </a:lnTo>
                  <a:lnTo>
                    <a:pt x="1054569" y="1029757"/>
                  </a:lnTo>
                  <a:lnTo>
                    <a:pt x="1050058" y="1030392"/>
                  </a:lnTo>
                  <a:close/>
                </a:path>
                <a:path w="2330450" h="1436370" extrusionOk="0">
                  <a:moveTo>
                    <a:pt x="1111105" y="1031956"/>
                  </a:moveTo>
                  <a:lnTo>
                    <a:pt x="1106162" y="1031297"/>
                  </a:lnTo>
                  <a:lnTo>
                    <a:pt x="1102726" y="1027564"/>
                  </a:lnTo>
                  <a:lnTo>
                    <a:pt x="1101984" y="1023080"/>
                  </a:lnTo>
                  <a:lnTo>
                    <a:pt x="1106125" y="1018885"/>
                  </a:lnTo>
                  <a:lnTo>
                    <a:pt x="1111081" y="1018602"/>
                  </a:lnTo>
                  <a:lnTo>
                    <a:pt x="1113899" y="1021805"/>
                  </a:lnTo>
                  <a:lnTo>
                    <a:pt x="1116636" y="1023548"/>
                  </a:lnTo>
                  <a:lnTo>
                    <a:pt x="1116680" y="1026597"/>
                  </a:lnTo>
                  <a:lnTo>
                    <a:pt x="1114004" y="1028433"/>
                  </a:lnTo>
                  <a:lnTo>
                    <a:pt x="1111105" y="1031956"/>
                  </a:lnTo>
                  <a:close/>
                </a:path>
                <a:path w="2330450" h="1436370" extrusionOk="0">
                  <a:moveTo>
                    <a:pt x="738848" y="1033435"/>
                  </a:moveTo>
                  <a:lnTo>
                    <a:pt x="733898" y="1032776"/>
                  </a:lnTo>
                  <a:lnTo>
                    <a:pt x="730469" y="1029043"/>
                  </a:lnTo>
                  <a:lnTo>
                    <a:pt x="729727" y="1024558"/>
                  </a:lnTo>
                  <a:lnTo>
                    <a:pt x="733861" y="1020357"/>
                  </a:lnTo>
                  <a:lnTo>
                    <a:pt x="738817" y="1020080"/>
                  </a:lnTo>
                  <a:lnTo>
                    <a:pt x="741641" y="1023283"/>
                  </a:lnTo>
                  <a:lnTo>
                    <a:pt x="744379" y="1025026"/>
                  </a:lnTo>
                  <a:lnTo>
                    <a:pt x="744422" y="1028076"/>
                  </a:lnTo>
                  <a:lnTo>
                    <a:pt x="741746" y="1029911"/>
                  </a:lnTo>
                  <a:lnTo>
                    <a:pt x="738848" y="1033435"/>
                  </a:lnTo>
                  <a:close/>
                </a:path>
                <a:path w="2330450" h="1436370" extrusionOk="0">
                  <a:moveTo>
                    <a:pt x="1167469" y="1033435"/>
                  </a:moveTo>
                  <a:lnTo>
                    <a:pt x="1162526" y="1032776"/>
                  </a:lnTo>
                  <a:lnTo>
                    <a:pt x="1159084" y="1029043"/>
                  </a:lnTo>
                  <a:lnTo>
                    <a:pt x="1158348" y="1024558"/>
                  </a:lnTo>
                  <a:lnTo>
                    <a:pt x="1162482" y="1020357"/>
                  </a:lnTo>
                  <a:lnTo>
                    <a:pt x="1167438" y="1020080"/>
                  </a:lnTo>
                  <a:lnTo>
                    <a:pt x="1170263" y="1023283"/>
                  </a:lnTo>
                  <a:lnTo>
                    <a:pt x="1172994" y="1025026"/>
                  </a:lnTo>
                  <a:lnTo>
                    <a:pt x="1173043" y="1028076"/>
                  </a:lnTo>
                  <a:lnTo>
                    <a:pt x="1170368" y="1029911"/>
                  </a:lnTo>
                  <a:lnTo>
                    <a:pt x="1167469" y="1033435"/>
                  </a:lnTo>
                  <a:close/>
                </a:path>
                <a:path w="2330450" h="1436370" extrusionOk="0">
                  <a:moveTo>
                    <a:pt x="794891" y="1035024"/>
                  </a:moveTo>
                  <a:lnTo>
                    <a:pt x="789984" y="1034131"/>
                  </a:lnTo>
                  <a:lnTo>
                    <a:pt x="786727" y="1030244"/>
                  </a:lnTo>
                  <a:lnTo>
                    <a:pt x="786184" y="1025735"/>
                  </a:lnTo>
                  <a:lnTo>
                    <a:pt x="790522" y="1021725"/>
                  </a:lnTo>
                  <a:lnTo>
                    <a:pt x="795490" y="1021682"/>
                  </a:lnTo>
                  <a:lnTo>
                    <a:pt x="798160" y="1025008"/>
                  </a:lnTo>
                  <a:lnTo>
                    <a:pt x="800817" y="1026874"/>
                  </a:lnTo>
                  <a:lnTo>
                    <a:pt x="800712" y="1029911"/>
                  </a:lnTo>
                  <a:lnTo>
                    <a:pt x="797956" y="1031630"/>
                  </a:lnTo>
                  <a:lnTo>
                    <a:pt x="794891" y="1035024"/>
                  </a:lnTo>
                  <a:close/>
                </a:path>
                <a:path w="2330450" h="1436370" extrusionOk="0">
                  <a:moveTo>
                    <a:pt x="1223370" y="1035067"/>
                  </a:moveTo>
                  <a:lnTo>
                    <a:pt x="1218488" y="1034094"/>
                  </a:lnTo>
                  <a:lnTo>
                    <a:pt x="1215318" y="1030121"/>
                  </a:lnTo>
                  <a:lnTo>
                    <a:pt x="1214873" y="1025593"/>
                  </a:lnTo>
                  <a:lnTo>
                    <a:pt x="1219279" y="1021675"/>
                  </a:lnTo>
                  <a:lnTo>
                    <a:pt x="1224235" y="1021743"/>
                  </a:lnTo>
                  <a:lnTo>
                    <a:pt x="1226830" y="1025113"/>
                  </a:lnTo>
                  <a:lnTo>
                    <a:pt x="1229451" y="1027035"/>
                  </a:lnTo>
                  <a:lnTo>
                    <a:pt x="1229290" y="1030071"/>
                  </a:lnTo>
                  <a:lnTo>
                    <a:pt x="1226503" y="1031728"/>
                  </a:lnTo>
                  <a:lnTo>
                    <a:pt x="1223370" y="1035067"/>
                  </a:lnTo>
                  <a:close/>
                </a:path>
                <a:path w="2330450" h="1436370" extrusionOk="0">
                  <a:moveTo>
                    <a:pt x="850451" y="1037599"/>
                  </a:moveTo>
                  <a:lnTo>
                    <a:pt x="847398" y="1037494"/>
                  </a:lnTo>
                  <a:lnTo>
                    <a:pt x="845687" y="1034741"/>
                  </a:lnTo>
                  <a:lnTo>
                    <a:pt x="842294" y="1031673"/>
                  </a:lnTo>
                  <a:lnTo>
                    <a:pt x="843196" y="1026788"/>
                  </a:lnTo>
                  <a:lnTo>
                    <a:pt x="847114" y="1023560"/>
                  </a:lnTo>
                  <a:lnTo>
                    <a:pt x="851638" y="1023037"/>
                  </a:lnTo>
                  <a:lnTo>
                    <a:pt x="855642" y="1027367"/>
                  </a:lnTo>
                  <a:lnTo>
                    <a:pt x="855673" y="1032314"/>
                  </a:lnTo>
                  <a:lnTo>
                    <a:pt x="852330" y="1034962"/>
                  </a:lnTo>
                  <a:lnTo>
                    <a:pt x="850451" y="1037599"/>
                  </a:lnTo>
                  <a:close/>
                </a:path>
                <a:path w="2330450" h="1436370" extrusionOk="0">
                  <a:moveTo>
                    <a:pt x="480412" y="1037999"/>
                  </a:moveTo>
                  <a:lnTo>
                    <a:pt x="475505" y="1037075"/>
                  </a:lnTo>
                  <a:lnTo>
                    <a:pt x="472292" y="1033145"/>
                  </a:lnTo>
                  <a:lnTo>
                    <a:pt x="471798" y="1028630"/>
                  </a:lnTo>
                  <a:lnTo>
                    <a:pt x="476167" y="1024663"/>
                  </a:lnTo>
                  <a:lnTo>
                    <a:pt x="481123" y="1024663"/>
                  </a:lnTo>
                  <a:lnTo>
                    <a:pt x="483768" y="1028008"/>
                  </a:lnTo>
                  <a:lnTo>
                    <a:pt x="486400" y="1029899"/>
                  </a:lnTo>
                  <a:lnTo>
                    <a:pt x="486276" y="1032936"/>
                  </a:lnTo>
                  <a:lnTo>
                    <a:pt x="483502" y="1034630"/>
                  </a:lnTo>
                  <a:lnTo>
                    <a:pt x="480412" y="1037999"/>
                  </a:lnTo>
                  <a:close/>
                </a:path>
                <a:path w="2330450" h="1436370" extrusionOk="0">
                  <a:moveTo>
                    <a:pt x="903546" y="1037876"/>
                  </a:moveTo>
                  <a:lnTo>
                    <a:pt x="899239" y="1033854"/>
                  </a:lnTo>
                  <a:lnTo>
                    <a:pt x="898856" y="1028926"/>
                  </a:lnTo>
                  <a:lnTo>
                    <a:pt x="902007" y="1026043"/>
                  </a:lnTo>
                  <a:lnTo>
                    <a:pt x="903694" y="1023271"/>
                  </a:lnTo>
                  <a:lnTo>
                    <a:pt x="906741" y="1023148"/>
                  </a:lnTo>
                  <a:lnTo>
                    <a:pt x="908644" y="1025778"/>
                  </a:lnTo>
                  <a:lnTo>
                    <a:pt x="912247" y="1028581"/>
                  </a:lnTo>
                  <a:lnTo>
                    <a:pt x="911709" y="1033527"/>
                  </a:lnTo>
                  <a:lnTo>
                    <a:pt x="908039" y="1037044"/>
                  </a:lnTo>
                  <a:lnTo>
                    <a:pt x="903546" y="1037876"/>
                  </a:lnTo>
                  <a:close/>
                </a:path>
                <a:path w="2330450" h="1436370" extrusionOk="0">
                  <a:moveTo>
                    <a:pt x="535447" y="1095601"/>
                  </a:moveTo>
                  <a:lnTo>
                    <a:pt x="530522" y="1094794"/>
                  </a:lnTo>
                  <a:lnTo>
                    <a:pt x="527216" y="1090950"/>
                  </a:lnTo>
                  <a:lnTo>
                    <a:pt x="526598" y="1086453"/>
                  </a:lnTo>
                  <a:lnTo>
                    <a:pt x="530881" y="1082382"/>
                  </a:lnTo>
                  <a:lnTo>
                    <a:pt x="535843" y="1082259"/>
                  </a:lnTo>
                  <a:lnTo>
                    <a:pt x="538562" y="1085542"/>
                  </a:lnTo>
                  <a:lnTo>
                    <a:pt x="541250" y="1087365"/>
                  </a:lnTo>
                  <a:lnTo>
                    <a:pt x="541188" y="1090414"/>
                  </a:lnTo>
                  <a:lnTo>
                    <a:pt x="538463" y="1092164"/>
                  </a:lnTo>
                  <a:lnTo>
                    <a:pt x="535447" y="1095601"/>
                  </a:lnTo>
                  <a:close/>
                </a:path>
                <a:path w="2330450" h="1436370" extrusionOk="0">
                  <a:moveTo>
                    <a:pt x="958081" y="1095435"/>
                  </a:moveTo>
                  <a:lnTo>
                    <a:pt x="953996" y="1091172"/>
                  </a:lnTo>
                  <a:lnTo>
                    <a:pt x="953872" y="1086219"/>
                  </a:lnTo>
                  <a:lnTo>
                    <a:pt x="957166" y="1083515"/>
                  </a:lnTo>
                  <a:lnTo>
                    <a:pt x="959001" y="1080835"/>
                  </a:lnTo>
                  <a:lnTo>
                    <a:pt x="962054" y="1080891"/>
                  </a:lnTo>
                  <a:lnTo>
                    <a:pt x="963809" y="1083614"/>
                  </a:lnTo>
                  <a:lnTo>
                    <a:pt x="967264" y="1086614"/>
                  </a:lnTo>
                  <a:lnTo>
                    <a:pt x="966448" y="1091517"/>
                  </a:lnTo>
                  <a:lnTo>
                    <a:pt x="962598" y="1094819"/>
                  </a:lnTo>
                  <a:lnTo>
                    <a:pt x="958081" y="1095435"/>
                  </a:lnTo>
                  <a:close/>
                </a:path>
                <a:path w="2330450" h="1436370" extrusionOk="0">
                  <a:moveTo>
                    <a:pt x="1019116" y="1097018"/>
                  </a:moveTo>
                  <a:lnTo>
                    <a:pt x="1014179" y="1096334"/>
                  </a:lnTo>
                  <a:lnTo>
                    <a:pt x="1010762" y="1092583"/>
                  </a:lnTo>
                  <a:lnTo>
                    <a:pt x="1010039" y="1088092"/>
                  </a:lnTo>
                  <a:lnTo>
                    <a:pt x="1014197" y="1083922"/>
                  </a:lnTo>
                  <a:lnTo>
                    <a:pt x="1019153" y="1083657"/>
                  </a:lnTo>
                  <a:lnTo>
                    <a:pt x="1021959" y="1086872"/>
                  </a:lnTo>
                  <a:lnTo>
                    <a:pt x="1024684" y="1088628"/>
                  </a:lnTo>
                  <a:lnTo>
                    <a:pt x="1024721" y="1091683"/>
                  </a:lnTo>
                  <a:lnTo>
                    <a:pt x="1022033" y="1093500"/>
                  </a:lnTo>
                  <a:lnTo>
                    <a:pt x="1019116" y="1097018"/>
                  </a:lnTo>
                  <a:close/>
                </a:path>
                <a:path w="2330450" h="1436370" extrusionOk="0">
                  <a:moveTo>
                    <a:pt x="1075054" y="1098638"/>
                  </a:moveTo>
                  <a:lnTo>
                    <a:pt x="1070172" y="1097671"/>
                  </a:lnTo>
                  <a:lnTo>
                    <a:pt x="1066996" y="1093697"/>
                  </a:lnTo>
                  <a:lnTo>
                    <a:pt x="1066557" y="1089170"/>
                  </a:lnTo>
                  <a:lnTo>
                    <a:pt x="1070963" y="1085252"/>
                  </a:lnTo>
                  <a:lnTo>
                    <a:pt x="1075919" y="1085314"/>
                  </a:lnTo>
                  <a:lnTo>
                    <a:pt x="1078521" y="1088689"/>
                  </a:lnTo>
                  <a:lnTo>
                    <a:pt x="1081135" y="1090611"/>
                  </a:lnTo>
                  <a:lnTo>
                    <a:pt x="1080974" y="1093648"/>
                  </a:lnTo>
                  <a:lnTo>
                    <a:pt x="1078181" y="1095305"/>
                  </a:lnTo>
                  <a:lnTo>
                    <a:pt x="1075054" y="1098638"/>
                  </a:lnTo>
                  <a:close/>
                </a:path>
                <a:path w="2330450" h="1436370" extrusionOk="0">
                  <a:moveTo>
                    <a:pt x="1130615" y="1101200"/>
                  </a:moveTo>
                  <a:lnTo>
                    <a:pt x="1127574" y="1101046"/>
                  </a:lnTo>
                  <a:lnTo>
                    <a:pt x="1125906" y="1098262"/>
                  </a:lnTo>
                  <a:lnTo>
                    <a:pt x="1122563" y="1095139"/>
                  </a:lnTo>
                  <a:lnTo>
                    <a:pt x="1123539" y="1090272"/>
                  </a:lnTo>
                  <a:lnTo>
                    <a:pt x="1127525" y="1087112"/>
                  </a:lnTo>
                  <a:lnTo>
                    <a:pt x="1132061" y="1086669"/>
                  </a:lnTo>
                  <a:lnTo>
                    <a:pt x="1135991" y="1091061"/>
                  </a:lnTo>
                  <a:lnTo>
                    <a:pt x="1135929" y="1096001"/>
                  </a:lnTo>
                  <a:lnTo>
                    <a:pt x="1132542" y="1098588"/>
                  </a:lnTo>
                  <a:lnTo>
                    <a:pt x="1130615" y="1101200"/>
                  </a:lnTo>
                  <a:close/>
                </a:path>
                <a:path w="2330450" h="1436370" extrusionOk="0">
                  <a:moveTo>
                    <a:pt x="759655" y="1101422"/>
                  </a:moveTo>
                  <a:lnTo>
                    <a:pt x="754705" y="1100800"/>
                  </a:lnTo>
                  <a:lnTo>
                    <a:pt x="751244" y="1097085"/>
                  </a:lnTo>
                  <a:lnTo>
                    <a:pt x="750472" y="1092601"/>
                  </a:lnTo>
                  <a:lnTo>
                    <a:pt x="754587" y="1088375"/>
                  </a:lnTo>
                  <a:lnTo>
                    <a:pt x="759537" y="1088073"/>
                  </a:lnTo>
                  <a:lnTo>
                    <a:pt x="762374" y="1091258"/>
                  </a:lnTo>
                  <a:lnTo>
                    <a:pt x="765124" y="1092983"/>
                  </a:lnTo>
                  <a:lnTo>
                    <a:pt x="765198" y="1096032"/>
                  </a:lnTo>
                  <a:lnTo>
                    <a:pt x="762534" y="1097880"/>
                  </a:lnTo>
                  <a:lnTo>
                    <a:pt x="759655" y="1101422"/>
                  </a:lnTo>
                  <a:close/>
                </a:path>
                <a:path w="2330450" h="1436370" extrusionOk="0">
                  <a:moveTo>
                    <a:pt x="1183512" y="1101348"/>
                  </a:moveTo>
                  <a:lnTo>
                    <a:pt x="1179421" y="1097086"/>
                  </a:lnTo>
                  <a:lnTo>
                    <a:pt x="1179303" y="1092133"/>
                  </a:lnTo>
                  <a:lnTo>
                    <a:pt x="1182597" y="1089429"/>
                  </a:lnTo>
                  <a:lnTo>
                    <a:pt x="1184426" y="1086749"/>
                  </a:lnTo>
                  <a:lnTo>
                    <a:pt x="1187485" y="1086805"/>
                  </a:lnTo>
                  <a:lnTo>
                    <a:pt x="1189240" y="1089527"/>
                  </a:lnTo>
                  <a:lnTo>
                    <a:pt x="1192688" y="1092527"/>
                  </a:lnTo>
                  <a:lnTo>
                    <a:pt x="1191879" y="1097437"/>
                  </a:lnTo>
                  <a:lnTo>
                    <a:pt x="1188023" y="1100732"/>
                  </a:lnTo>
                  <a:lnTo>
                    <a:pt x="1183512" y="1101348"/>
                  </a:lnTo>
                  <a:close/>
                </a:path>
                <a:path w="2330450" h="1436370" extrusionOk="0">
                  <a:moveTo>
                    <a:pt x="815790" y="1102987"/>
                  </a:moveTo>
                  <a:lnTo>
                    <a:pt x="810865" y="1102204"/>
                  </a:lnTo>
                  <a:lnTo>
                    <a:pt x="807534" y="1098373"/>
                  </a:lnTo>
                  <a:lnTo>
                    <a:pt x="806897" y="1093882"/>
                  </a:lnTo>
                  <a:lnTo>
                    <a:pt x="811155" y="1089792"/>
                  </a:lnTo>
                  <a:lnTo>
                    <a:pt x="816117" y="1089638"/>
                  </a:lnTo>
                  <a:lnTo>
                    <a:pt x="818849" y="1092903"/>
                  </a:lnTo>
                  <a:lnTo>
                    <a:pt x="821537" y="1094720"/>
                  </a:lnTo>
                  <a:lnTo>
                    <a:pt x="821506" y="1097769"/>
                  </a:lnTo>
                  <a:lnTo>
                    <a:pt x="818787" y="1099537"/>
                  </a:lnTo>
                  <a:lnTo>
                    <a:pt x="815790" y="1102987"/>
                  </a:lnTo>
                  <a:close/>
                </a:path>
                <a:path w="2330450" h="1436370" extrusionOk="0">
                  <a:moveTo>
                    <a:pt x="871486" y="1105562"/>
                  </a:moveTo>
                  <a:lnTo>
                    <a:pt x="868427" y="1105561"/>
                  </a:lnTo>
                  <a:lnTo>
                    <a:pt x="866629" y="1102863"/>
                  </a:lnTo>
                  <a:lnTo>
                    <a:pt x="863132" y="1099925"/>
                  </a:lnTo>
                  <a:lnTo>
                    <a:pt x="863873" y="1095003"/>
                  </a:lnTo>
                  <a:lnTo>
                    <a:pt x="867667" y="1091640"/>
                  </a:lnTo>
                  <a:lnTo>
                    <a:pt x="872172" y="1090963"/>
                  </a:lnTo>
                  <a:lnTo>
                    <a:pt x="876325" y="1095157"/>
                  </a:lnTo>
                  <a:lnTo>
                    <a:pt x="876529" y="1100098"/>
                  </a:lnTo>
                  <a:lnTo>
                    <a:pt x="873278" y="1102863"/>
                  </a:lnTo>
                  <a:lnTo>
                    <a:pt x="871486" y="1105562"/>
                  </a:lnTo>
                  <a:close/>
                </a:path>
                <a:path w="2330450" h="1436370" extrusionOk="0">
                  <a:moveTo>
                    <a:pt x="924865" y="1107058"/>
                  </a:moveTo>
                  <a:lnTo>
                    <a:pt x="923042" y="1104379"/>
                  </a:lnTo>
                  <a:lnTo>
                    <a:pt x="919520" y="1101477"/>
                  </a:lnTo>
                  <a:lnTo>
                    <a:pt x="920206" y="1096549"/>
                  </a:lnTo>
                  <a:lnTo>
                    <a:pt x="923963" y="1093143"/>
                  </a:lnTo>
                  <a:lnTo>
                    <a:pt x="928468" y="1092422"/>
                  </a:lnTo>
                  <a:lnTo>
                    <a:pt x="932652" y="1096568"/>
                  </a:lnTo>
                  <a:lnTo>
                    <a:pt x="932918" y="1101502"/>
                  </a:lnTo>
                  <a:lnTo>
                    <a:pt x="929692" y="1104299"/>
                  </a:lnTo>
                  <a:lnTo>
                    <a:pt x="927931" y="1107015"/>
                  </a:lnTo>
                  <a:lnTo>
                    <a:pt x="924865" y="1107058"/>
                  </a:lnTo>
                  <a:close/>
                </a:path>
                <a:path w="2330450" h="1436370" extrusionOk="0">
                  <a:moveTo>
                    <a:pt x="553578" y="1107367"/>
                  </a:moveTo>
                  <a:lnTo>
                    <a:pt x="549252" y="1103375"/>
                  </a:lnTo>
                  <a:lnTo>
                    <a:pt x="548832" y="1098447"/>
                  </a:lnTo>
                  <a:lnTo>
                    <a:pt x="551965" y="1095546"/>
                  </a:lnTo>
                  <a:lnTo>
                    <a:pt x="553640" y="1092767"/>
                  </a:lnTo>
                  <a:lnTo>
                    <a:pt x="556680" y="1092626"/>
                  </a:lnTo>
                  <a:lnTo>
                    <a:pt x="558602" y="1095238"/>
                  </a:lnTo>
                  <a:lnTo>
                    <a:pt x="562223" y="1098022"/>
                  </a:lnTo>
                  <a:lnTo>
                    <a:pt x="561717" y="1102974"/>
                  </a:lnTo>
                  <a:lnTo>
                    <a:pt x="558064" y="1106510"/>
                  </a:lnTo>
                  <a:lnTo>
                    <a:pt x="553578" y="1107367"/>
                  </a:lnTo>
                  <a:close/>
                </a:path>
                <a:path w="2330450" h="1436370" extrusionOk="0">
                  <a:moveTo>
                    <a:pt x="981223" y="1108537"/>
                  </a:moveTo>
                  <a:lnTo>
                    <a:pt x="979400" y="1105857"/>
                  </a:lnTo>
                  <a:lnTo>
                    <a:pt x="975878" y="1102950"/>
                  </a:lnTo>
                  <a:lnTo>
                    <a:pt x="976558" y="1098022"/>
                  </a:lnTo>
                  <a:lnTo>
                    <a:pt x="980321" y="1094621"/>
                  </a:lnTo>
                  <a:lnTo>
                    <a:pt x="984826" y="1093901"/>
                  </a:lnTo>
                  <a:lnTo>
                    <a:pt x="989009" y="1098046"/>
                  </a:lnTo>
                  <a:lnTo>
                    <a:pt x="989275" y="1102980"/>
                  </a:lnTo>
                  <a:lnTo>
                    <a:pt x="986050" y="1105777"/>
                  </a:lnTo>
                  <a:lnTo>
                    <a:pt x="984288" y="1108494"/>
                  </a:lnTo>
                  <a:lnTo>
                    <a:pt x="981223" y="1108537"/>
                  </a:lnTo>
                  <a:close/>
                </a:path>
                <a:path w="2330450" h="1436370" extrusionOk="0">
                  <a:moveTo>
                    <a:pt x="1041258" y="1108882"/>
                  </a:moveTo>
                  <a:lnTo>
                    <a:pt x="1036326" y="1108124"/>
                  </a:lnTo>
                  <a:lnTo>
                    <a:pt x="1032971" y="1104323"/>
                  </a:lnTo>
                  <a:lnTo>
                    <a:pt x="1032310" y="1099827"/>
                  </a:lnTo>
                  <a:lnTo>
                    <a:pt x="1036543" y="1095712"/>
                  </a:lnTo>
                  <a:lnTo>
                    <a:pt x="1041505" y="1095539"/>
                  </a:lnTo>
                  <a:lnTo>
                    <a:pt x="1044261" y="1098792"/>
                  </a:lnTo>
                  <a:lnTo>
                    <a:pt x="1046968" y="1100584"/>
                  </a:lnTo>
                  <a:lnTo>
                    <a:pt x="1046943" y="1103627"/>
                  </a:lnTo>
                  <a:lnTo>
                    <a:pt x="1044230" y="1105408"/>
                  </a:lnTo>
                  <a:lnTo>
                    <a:pt x="1041258" y="1108882"/>
                  </a:lnTo>
                  <a:close/>
                </a:path>
                <a:path w="2330450" h="1436370" extrusionOk="0">
                  <a:moveTo>
                    <a:pt x="1097300" y="1110465"/>
                  </a:moveTo>
                  <a:lnTo>
                    <a:pt x="1092412" y="1109498"/>
                  </a:lnTo>
                  <a:lnTo>
                    <a:pt x="1089242" y="1105525"/>
                  </a:lnTo>
                  <a:lnTo>
                    <a:pt x="1088803" y="1100997"/>
                  </a:lnTo>
                  <a:lnTo>
                    <a:pt x="1093209" y="1097079"/>
                  </a:lnTo>
                  <a:lnTo>
                    <a:pt x="1098166" y="1097141"/>
                  </a:lnTo>
                  <a:lnTo>
                    <a:pt x="1100767" y="1100517"/>
                  </a:lnTo>
                  <a:lnTo>
                    <a:pt x="1103381" y="1102438"/>
                  </a:lnTo>
                  <a:lnTo>
                    <a:pt x="1103220" y="1105475"/>
                  </a:lnTo>
                  <a:lnTo>
                    <a:pt x="1100427" y="1107132"/>
                  </a:lnTo>
                  <a:lnTo>
                    <a:pt x="1097300" y="1110465"/>
                  </a:lnTo>
                  <a:close/>
                </a:path>
                <a:path w="2330450" h="1436370" extrusionOk="0">
                  <a:moveTo>
                    <a:pt x="725241" y="1111882"/>
                  </a:moveTo>
                  <a:lnTo>
                    <a:pt x="720322" y="1111032"/>
                  </a:lnTo>
                  <a:lnTo>
                    <a:pt x="717040" y="1107175"/>
                  </a:lnTo>
                  <a:lnTo>
                    <a:pt x="716453" y="1102672"/>
                  </a:lnTo>
                  <a:lnTo>
                    <a:pt x="720760" y="1098625"/>
                  </a:lnTo>
                  <a:lnTo>
                    <a:pt x="725729" y="1098539"/>
                  </a:lnTo>
                  <a:lnTo>
                    <a:pt x="728423" y="1101841"/>
                  </a:lnTo>
                  <a:lnTo>
                    <a:pt x="731099" y="1103689"/>
                  </a:lnTo>
                  <a:lnTo>
                    <a:pt x="731018" y="1106726"/>
                  </a:lnTo>
                  <a:lnTo>
                    <a:pt x="728281" y="1108463"/>
                  </a:lnTo>
                  <a:lnTo>
                    <a:pt x="725241" y="1111882"/>
                  </a:lnTo>
                  <a:close/>
                </a:path>
                <a:path w="2330450" h="1436370" extrusionOk="0">
                  <a:moveTo>
                    <a:pt x="1152954" y="1113009"/>
                  </a:moveTo>
                  <a:lnTo>
                    <a:pt x="1149907" y="1112892"/>
                  </a:lnTo>
                  <a:lnTo>
                    <a:pt x="1148214" y="1110126"/>
                  </a:lnTo>
                  <a:lnTo>
                    <a:pt x="1144834" y="1107046"/>
                  </a:lnTo>
                  <a:lnTo>
                    <a:pt x="1145754" y="1102155"/>
                  </a:lnTo>
                  <a:lnTo>
                    <a:pt x="1149697" y="1098958"/>
                  </a:lnTo>
                  <a:lnTo>
                    <a:pt x="1154233" y="1098459"/>
                  </a:lnTo>
                  <a:lnTo>
                    <a:pt x="1158206" y="1102814"/>
                  </a:lnTo>
                  <a:lnTo>
                    <a:pt x="1158212" y="1107754"/>
                  </a:lnTo>
                  <a:lnTo>
                    <a:pt x="1154851" y="1110385"/>
                  </a:lnTo>
                  <a:lnTo>
                    <a:pt x="1152954" y="1113009"/>
                  </a:lnTo>
                  <a:close/>
                </a:path>
                <a:path w="2330450" h="1436370" extrusionOk="0">
                  <a:moveTo>
                    <a:pt x="781951" y="1113237"/>
                  </a:moveTo>
                  <a:lnTo>
                    <a:pt x="776995" y="1112645"/>
                  </a:lnTo>
                  <a:lnTo>
                    <a:pt x="773509" y="1108950"/>
                  </a:lnTo>
                  <a:lnTo>
                    <a:pt x="772718" y="1104471"/>
                  </a:lnTo>
                  <a:lnTo>
                    <a:pt x="776803" y="1100215"/>
                  </a:lnTo>
                  <a:lnTo>
                    <a:pt x="781747" y="1099888"/>
                  </a:lnTo>
                  <a:lnTo>
                    <a:pt x="784608" y="1103054"/>
                  </a:lnTo>
                  <a:lnTo>
                    <a:pt x="787364" y="1104767"/>
                  </a:lnTo>
                  <a:lnTo>
                    <a:pt x="787463" y="1107810"/>
                  </a:lnTo>
                  <a:lnTo>
                    <a:pt x="784806" y="1109676"/>
                  </a:lnTo>
                  <a:lnTo>
                    <a:pt x="781951" y="1113237"/>
                  </a:lnTo>
                  <a:close/>
                </a:path>
                <a:path w="2330450" h="1436370" extrusionOk="0">
                  <a:moveTo>
                    <a:pt x="838426" y="1114660"/>
                  </a:moveTo>
                  <a:lnTo>
                    <a:pt x="833463" y="1114161"/>
                  </a:lnTo>
                  <a:lnTo>
                    <a:pt x="829910" y="1110520"/>
                  </a:lnTo>
                  <a:lnTo>
                    <a:pt x="829045" y="1106054"/>
                  </a:lnTo>
                  <a:lnTo>
                    <a:pt x="833056" y="1101736"/>
                  </a:lnTo>
                  <a:lnTo>
                    <a:pt x="837993" y="1101324"/>
                  </a:lnTo>
                  <a:lnTo>
                    <a:pt x="840904" y="1104440"/>
                  </a:lnTo>
                  <a:lnTo>
                    <a:pt x="843691" y="1106110"/>
                  </a:lnTo>
                  <a:lnTo>
                    <a:pt x="843845" y="1109141"/>
                  </a:lnTo>
                  <a:lnTo>
                    <a:pt x="841219" y="1111056"/>
                  </a:lnTo>
                  <a:lnTo>
                    <a:pt x="838426" y="1114660"/>
                  </a:lnTo>
                  <a:close/>
                </a:path>
                <a:path w="2330450" h="1436370" extrusionOk="0">
                  <a:moveTo>
                    <a:pt x="894159" y="1116372"/>
                  </a:moveTo>
                  <a:lnTo>
                    <a:pt x="889265" y="1115424"/>
                  </a:lnTo>
                  <a:lnTo>
                    <a:pt x="886076" y="1111475"/>
                  </a:lnTo>
                  <a:lnTo>
                    <a:pt x="885607" y="1106954"/>
                  </a:lnTo>
                  <a:lnTo>
                    <a:pt x="889988" y="1103011"/>
                  </a:lnTo>
                  <a:lnTo>
                    <a:pt x="894944" y="1103036"/>
                  </a:lnTo>
                  <a:lnTo>
                    <a:pt x="897564" y="1106393"/>
                  </a:lnTo>
                  <a:lnTo>
                    <a:pt x="900190" y="1108303"/>
                  </a:lnTo>
                  <a:lnTo>
                    <a:pt x="900048" y="1111340"/>
                  </a:lnTo>
                  <a:lnTo>
                    <a:pt x="897268" y="1113015"/>
                  </a:lnTo>
                  <a:lnTo>
                    <a:pt x="894159" y="1116372"/>
                  </a:lnTo>
                  <a:close/>
                </a:path>
                <a:path w="2330450" h="1436370" extrusionOk="0">
                  <a:moveTo>
                    <a:pt x="523929" y="1117654"/>
                  </a:moveTo>
                  <a:lnTo>
                    <a:pt x="518966" y="1117099"/>
                  </a:lnTo>
                  <a:lnTo>
                    <a:pt x="515463" y="1113422"/>
                  </a:lnTo>
                  <a:lnTo>
                    <a:pt x="514647" y="1108943"/>
                  </a:lnTo>
                  <a:lnTo>
                    <a:pt x="518707" y="1104668"/>
                  </a:lnTo>
                  <a:lnTo>
                    <a:pt x="523650" y="1104311"/>
                  </a:lnTo>
                  <a:lnTo>
                    <a:pt x="526530" y="1107465"/>
                  </a:lnTo>
                  <a:lnTo>
                    <a:pt x="529299" y="1109159"/>
                  </a:lnTo>
                  <a:lnTo>
                    <a:pt x="529404" y="1112196"/>
                  </a:lnTo>
                  <a:lnTo>
                    <a:pt x="526765" y="1114081"/>
                  </a:lnTo>
                  <a:lnTo>
                    <a:pt x="523929" y="1117654"/>
                  </a:lnTo>
                  <a:close/>
                </a:path>
                <a:path w="2330450" h="1436370" extrusionOk="0">
                  <a:moveTo>
                    <a:pt x="950548" y="1117832"/>
                  </a:moveTo>
                  <a:lnTo>
                    <a:pt x="945647" y="1116908"/>
                  </a:lnTo>
                  <a:lnTo>
                    <a:pt x="942440" y="1112978"/>
                  </a:lnTo>
                  <a:lnTo>
                    <a:pt x="941940" y="1108463"/>
                  </a:lnTo>
                  <a:lnTo>
                    <a:pt x="946309" y="1104496"/>
                  </a:lnTo>
                  <a:lnTo>
                    <a:pt x="951265" y="1104496"/>
                  </a:lnTo>
                  <a:lnTo>
                    <a:pt x="953903" y="1107841"/>
                  </a:lnTo>
                  <a:lnTo>
                    <a:pt x="956542" y="1109732"/>
                  </a:lnTo>
                  <a:lnTo>
                    <a:pt x="956418" y="1112775"/>
                  </a:lnTo>
                  <a:lnTo>
                    <a:pt x="953644" y="1114463"/>
                  </a:lnTo>
                  <a:lnTo>
                    <a:pt x="950548" y="1117832"/>
                  </a:lnTo>
                  <a:close/>
                </a:path>
                <a:path w="2330450" h="1436370" extrusionOk="0">
                  <a:moveTo>
                    <a:pt x="579743" y="1119323"/>
                  </a:moveTo>
                  <a:lnTo>
                    <a:pt x="574848" y="1118380"/>
                  </a:lnTo>
                  <a:lnTo>
                    <a:pt x="571660" y="1114432"/>
                  </a:lnTo>
                  <a:lnTo>
                    <a:pt x="571190" y="1109910"/>
                  </a:lnTo>
                  <a:lnTo>
                    <a:pt x="575571" y="1105962"/>
                  </a:lnTo>
                  <a:lnTo>
                    <a:pt x="580527" y="1105993"/>
                  </a:lnTo>
                  <a:lnTo>
                    <a:pt x="583147" y="1109344"/>
                  </a:lnTo>
                  <a:lnTo>
                    <a:pt x="585774" y="1111253"/>
                  </a:lnTo>
                  <a:lnTo>
                    <a:pt x="585632" y="1114296"/>
                  </a:lnTo>
                  <a:lnTo>
                    <a:pt x="582851" y="1115966"/>
                  </a:lnTo>
                  <a:lnTo>
                    <a:pt x="579743" y="1119323"/>
                  </a:lnTo>
                  <a:close/>
                </a:path>
                <a:path w="2330450" h="1436370" extrusionOk="0">
                  <a:moveTo>
                    <a:pt x="1002846" y="1119163"/>
                  </a:moveTo>
                  <a:lnTo>
                    <a:pt x="998582" y="1115091"/>
                  </a:lnTo>
                  <a:lnTo>
                    <a:pt x="998248" y="1110163"/>
                  </a:lnTo>
                  <a:lnTo>
                    <a:pt x="1001424" y="1107311"/>
                  </a:lnTo>
                  <a:lnTo>
                    <a:pt x="1003142" y="1104564"/>
                  </a:lnTo>
                  <a:lnTo>
                    <a:pt x="1006201" y="1104471"/>
                  </a:lnTo>
                  <a:lnTo>
                    <a:pt x="1008073" y="1107108"/>
                  </a:lnTo>
                  <a:lnTo>
                    <a:pt x="1011639" y="1109960"/>
                  </a:lnTo>
                  <a:lnTo>
                    <a:pt x="1011052" y="1114900"/>
                  </a:lnTo>
                  <a:lnTo>
                    <a:pt x="1007338" y="1118374"/>
                  </a:lnTo>
                  <a:lnTo>
                    <a:pt x="1002846" y="1119163"/>
                  </a:lnTo>
                  <a:close/>
                </a:path>
                <a:path w="2330450" h="1436370" extrusionOk="0">
                  <a:moveTo>
                    <a:pt x="1062392" y="1121892"/>
                  </a:moveTo>
                  <a:lnTo>
                    <a:pt x="1059352" y="1121731"/>
                  </a:lnTo>
                  <a:lnTo>
                    <a:pt x="1057683" y="1118947"/>
                  </a:lnTo>
                  <a:lnTo>
                    <a:pt x="1054340" y="1115830"/>
                  </a:lnTo>
                  <a:lnTo>
                    <a:pt x="1055316" y="1110964"/>
                  </a:lnTo>
                  <a:lnTo>
                    <a:pt x="1059302" y="1107798"/>
                  </a:lnTo>
                  <a:lnTo>
                    <a:pt x="1063838" y="1107360"/>
                  </a:lnTo>
                  <a:lnTo>
                    <a:pt x="1067768" y="1111752"/>
                  </a:lnTo>
                  <a:lnTo>
                    <a:pt x="1067706" y="1116693"/>
                  </a:lnTo>
                  <a:lnTo>
                    <a:pt x="1064320" y="1119286"/>
                  </a:lnTo>
                  <a:lnTo>
                    <a:pt x="1062392" y="1121892"/>
                  </a:lnTo>
                  <a:close/>
                </a:path>
                <a:path w="2330450" h="1436370" extrusionOk="0">
                  <a:moveTo>
                    <a:pt x="1115629" y="1122144"/>
                  </a:moveTo>
                  <a:lnTo>
                    <a:pt x="1111322" y="1118122"/>
                  </a:lnTo>
                  <a:lnTo>
                    <a:pt x="1110939" y="1113194"/>
                  </a:lnTo>
                  <a:lnTo>
                    <a:pt x="1114090" y="1110311"/>
                  </a:lnTo>
                  <a:lnTo>
                    <a:pt x="1115777" y="1107539"/>
                  </a:lnTo>
                  <a:lnTo>
                    <a:pt x="1118824" y="1107422"/>
                  </a:lnTo>
                  <a:lnTo>
                    <a:pt x="1120727" y="1110046"/>
                  </a:lnTo>
                  <a:lnTo>
                    <a:pt x="1124330" y="1112855"/>
                  </a:lnTo>
                  <a:lnTo>
                    <a:pt x="1123792" y="1117801"/>
                  </a:lnTo>
                  <a:lnTo>
                    <a:pt x="1120122" y="1121313"/>
                  </a:lnTo>
                  <a:lnTo>
                    <a:pt x="1115629" y="1122144"/>
                  </a:lnTo>
                  <a:close/>
                </a:path>
                <a:path w="2330450" h="1436370" extrusionOk="0">
                  <a:moveTo>
                    <a:pt x="747648" y="1123653"/>
                  </a:moveTo>
                  <a:lnTo>
                    <a:pt x="742710" y="1122920"/>
                  </a:lnTo>
                  <a:lnTo>
                    <a:pt x="739336" y="1119132"/>
                  </a:lnTo>
                  <a:lnTo>
                    <a:pt x="738656" y="1114641"/>
                  </a:lnTo>
                  <a:lnTo>
                    <a:pt x="742865" y="1110508"/>
                  </a:lnTo>
                  <a:lnTo>
                    <a:pt x="747821" y="1110305"/>
                  </a:lnTo>
                  <a:lnTo>
                    <a:pt x="750589" y="1113539"/>
                  </a:lnTo>
                  <a:lnTo>
                    <a:pt x="753296" y="1115325"/>
                  </a:lnTo>
                  <a:lnTo>
                    <a:pt x="753302" y="1118374"/>
                  </a:lnTo>
                  <a:lnTo>
                    <a:pt x="750602" y="1120167"/>
                  </a:lnTo>
                  <a:lnTo>
                    <a:pt x="747648" y="1123653"/>
                  </a:lnTo>
                  <a:close/>
                </a:path>
                <a:path w="2330450" h="1436370" extrusionOk="0">
                  <a:moveTo>
                    <a:pt x="1176257" y="1123653"/>
                  </a:moveTo>
                  <a:lnTo>
                    <a:pt x="1171319" y="1122920"/>
                  </a:lnTo>
                  <a:lnTo>
                    <a:pt x="1167945" y="1119132"/>
                  </a:lnTo>
                  <a:lnTo>
                    <a:pt x="1167266" y="1114641"/>
                  </a:lnTo>
                  <a:lnTo>
                    <a:pt x="1171480" y="1110508"/>
                  </a:lnTo>
                  <a:lnTo>
                    <a:pt x="1176430" y="1110305"/>
                  </a:lnTo>
                  <a:lnTo>
                    <a:pt x="1179204" y="1113539"/>
                  </a:lnTo>
                  <a:lnTo>
                    <a:pt x="1181911" y="1115325"/>
                  </a:lnTo>
                  <a:lnTo>
                    <a:pt x="1181917" y="1118374"/>
                  </a:lnTo>
                  <a:lnTo>
                    <a:pt x="1179211" y="1120167"/>
                  </a:lnTo>
                  <a:lnTo>
                    <a:pt x="1176257" y="1123653"/>
                  </a:lnTo>
                  <a:close/>
                </a:path>
                <a:path w="2330450" h="1436370" extrusionOk="0">
                  <a:moveTo>
                    <a:pt x="803764" y="1125206"/>
                  </a:moveTo>
                  <a:lnTo>
                    <a:pt x="798858" y="1124312"/>
                  </a:lnTo>
                  <a:lnTo>
                    <a:pt x="795626" y="1120407"/>
                  </a:lnTo>
                  <a:lnTo>
                    <a:pt x="795088" y="1115892"/>
                  </a:lnTo>
                  <a:lnTo>
                    <a:pt x="799439" y="1111906"/>
                  </a:lnTo>
                  <a:lnTo>
                    <a:pt x="804407" y="1111875"/>
                  </a:lnTo>
                  <a:lnTo>
                    <a:pt x="807064" y="1115202"/>
                  </a:lnTo>
                  <a:lnTo>
                    <a:pt x="809709" y="1117081"/>
                  </a:lnTo>
                  <a:lnTo>
                    <a:pt x="809604" y="1120117"/>
                  </a:lnTo>
                  <a:lnTo>
                    <a:pt x="806842" y="1121824"/>
                  </a:lnTo>
                  <a:lnTo>
                    <a:pt x="803764" y="1125206"/>
                  </a:lnTo>
                  <a:close/>
                </a:path>
                <a:path w="2330450" h="1436370" extrusionOk="0">
                  <a:moveTo>
                    <a:pt x="1117087" y="1065953"/>
                  </a:moveTo>
                  <a:lnTo>
                    <a:pt x="1112799" y="1061912"/>
                  </a:lnTo>
                  <a:lnTo>
                    <a:pt x="1112440" y="1056978"/>
                  </a:lnTo>
                  <a:lnTo>
                    <a:pt x="1115598" y="1054114"/>
                  </a:lnTo>
                  <a:lnTo>
                    <a:pt x="1117304" y="1051354"/>
                  </a:lnTo>
                  <a:lnTo>
                    <a:pt x="1120356" y="1051249"/>
                  </a:lnTo>
                  <a:lnTo>
                    <a:pt x="1122241" y="1053880"/>
                  </a:lnTo>
                  <a:lnTo>
                    <a:pt x="1125832" y="1056707"/>
                  </a:lnTo>
                  <a:lnTo>
                    <a:pt x="1125269" y="1061653"/>
                  </a:lnTo>
                  <a:lnTo>
                    <a:pt x="1121580" y="1065146"/>
                  </a:lnTo>
                  <a:lnTo>
                    <a:pt x="1117087" y="1065953"/>
                  </a:lnTo>
                  <a:close/>
                </a:path>
                <a:path w="2330450" h="1436370" extrusionOk="0">
                  <a:moveTo>
                    <a:pt x="745411" y="1068620"/>
                  </a:moveTo>
                  <a:lnTo>
                    <a:pt x="743588" y="1065941"/>
                  </a:lnTo>
                  <a:lnTo>
                    <a:pt x="740065" y="1063039"/>
                  </a:lnTo>
                  <a:lnTo>
                    <a:pt x="740745" y="1058111"/>
                  </a:lnTo>
                  <a:lnTo>
                    <a:pt x="744508" y="1054705"/>
                  </a:lnTo>
                  <a:lnTo>
                    <a:pt x="749007" y="1053984"/>
                  </a:lnTo>
                  <a:lnTo>
                    <a:pt x="753197" y="1058130"/>
                  </a:lnTo>
                  <a:lnTo>
                    <a:pt x="753456" y="1063064"/>
                  </a:lnTo>
                  <a:lnTo>
                    <a:pt x="750237" y="1065867"/>
                  </a:lnTo>
                  <a:lnTo>
                    <a:pt x="748476" y="1068583"/>
                  </a:lnTo>
                  <a:lnTo>
                    <a:pt x="745411" y="1068620"/>
                  </a:lnTo>
                  <a:close/>
                </a:path>
                <a:path w="2330450" h="1436370" extrusionOk="0">
                  <a:moveTo>
                    <a:pt x="1177975" y="1067389"/>
                  </a:moveTo>
                  <a:lnTo>
                    <a:pt x="1173013" y="1066828"/>
                  </a:lnTo>
                  <a:lnTo>
                    <a:pt x="1169509" y="1063150"/>
                  </a:lnTo>
                  <a:lnTo>
                    <a:pt x="1168699" y="1058672"/>
                  </a:lnTo>
                  <a:lnTo>
                    <a:pt x="1172753" y="1054397"/>
                  </a:lnTo>
                  <a:lnTo>
                    <a:pt x="1177697" y="1054040"/>
                  </a:lnTo>
                  <a:lnTo>
                    <a:pt x="1180576" y="1057194"/>
                  </a:lnTo>
                  <a:lnTo>
                    <a:pt x="1183345" y="1058888"/>
                  </a:lnTo>
                  <a:lnTo>
                    <a:pt x="1183450" y="1061925"/>
                  </a:lnTo>
                  <a:lnTo>
                    <a:pt x="1180811" y="1063810"/>
                  </a:lnTo>
                  <a:lnTo>
                    <a:pt x="1177975" y="1067389"/>
                  </a:lnTo>
                  <a:close/>
                </a:path>
                <a:path w="2330450" h="1436370" extrusionOk="0">
                  <a:moveTo>
                    <a:pt x="801768" y="1070099"/>
                  </a:moveTo>
                  <a:lnTo>
                    <a:pt x="799945" y="1067419"/>
                  </a:lnTo>
                  <a:lnTo>
                    <a:pt x="796423" y="1064518"/>
                  </a:lnTo>
                  <a:lnTo>
                    <a:pt x="797109" y="1059590"/>
                  </a:lnTo>
                  <a:lnTo>
                    <a:pt x="800866" y="1056183"/>
                  </a:lnTo>
                  <a:lnTo>
                    <a:pt x="805371" y="1055463"/>
                  </a:lnTo>
                  <a:lnTo>
                    <a:pt x="809555" y="1059608"/>
                  </a:lnTo>
                  <a:lnTo>
                    <a:pt x="809820" y="1064542"/>
                  </a:lnTo>
                  <a:lnTo>
                    <a:pt x="806595" y="1067339"/>
                  </a:lnTo>
                  <a:lnTo>
                    <a:pt x="804833" y="1070056"/>
                  </a:lnTo>
                  <a:lnTo>
                    <a:pt x="801768" y="1070099"/>
                  </a:lnTo>
                  <a:close/>
                </a:path>
                <a:path w="2330450" h="1436370" extrusionOk="0">
                  <a:moveTo>
                    <a:pt x="1232998" y="1070148"/>
                  </a:moveTo>
                  <a:lnTo>
                    <a:pt x="1229951" y="1070006"/>
                  </a:lnTo>
                  <a:lnTo>
                    <a:pt x="1228270" y="1067234"/>
                  </a:lnTo>
                  <a:lnTo>
                    <a:pt x="1224902" y="1064136"/>
                  </a:lnTo>
                  <a:lnTo>
                    <a:pt x="1225848" y="1059251"/>
                  </a:lnTo>
                  <a:lnTo>
                    <a:pt x="1229815" y="1056073"/>
                  </a:lnTo>
                  <a:lnTo>
                    <a:pt x="1234345" y="1055604"/>
                  </a:lnTo>
                  <a:lnTo>
                    <a:pt x="1238306" y="1059978"/>
                  </a:lnTo>
                  <a:lnTo>
                    <a:pt x="1238275" y="1064912"/>
                  </a:lnTo>
                  <a:lnTo>
                    <a:pt x="1234913" y="1067524"/>
                  </a:lnTo>
                  <a:lnTo>
                    <a:pt x="1232998" y="1070148"/>
                  </a:lnTo>
                  <a:close/>
                </a:path>
                <a:path w="2330450" h="1436370" extrusionOk="0">
                  <a:moveTo>
                    <a:pt x="860691" y="1071633"/>
                  </a:moveTo>
                  <a:lnTo>
                    <a:pt x="857644" y="1071472"/>
                  </a:lnTo>
                  <a:lnTo>
                    <a:pt x="855982" y="1068694"/>
                  </a:lnTo>
                  <a:lnTo>
                    <a:pt x="852633" y="1065571"/>
                  </a:lnTo>
                  <a:lnTo>
                    <a:pt x="853615" y="1060705"/>
                  </a:lnTo>
                  <a:lnTo>
                    <a:pt x="857595" y="1057545"/>
                  </a:lnTo>
                  <a:lnTo>
                    <a:pt x="862137" y="1057101"/>
                  </a:lnTo>
                  <a:lnTo>
                    <a:pt x="866061" y="1061493"/>
                  </a:lnTo>
                  <a:lnTo>
                    <a:pt x="866005" y="1066434"/>
                  </a:lnTo>
                  <a:lnTo>
                    <a:pt x="862619" y="1069021"/>
                  </a:lnTo>
                  <a:lnTo>
                    <a:pt x="860691" y="1071633"/>
                  </a:lnTo>
                  <a:close/>
                </a:path>
                <a:path w="2330450" h="1436370" extrusionOk="0">
                  <a:moveTo>
                    <a:pt x="918532" y="1071786"/>
                  </a:moveTo>
                  <a:lnTo>
                    <a:pt x="913563" y="1071300"/>
                  </a:lnTo>
                  <a:lnTo>
                    <a:pt x="909997" y="1067678"/>
                  </a:lnTo>
                  <a:lnTo>
                    <a:pt x="909126" y="1063206"/>
                  </a:lnTo>
                  <a:lnTo>
                    <a:pt x="913112" y="1058875"/>
                  </a:lnTo>
                  <a:lnTo>
                    <a:pt x="918056" y="1058444"/>
                  </a:lnTo>
                  <a:lnTo>
                    <a:pt x="920979" y="1061555"/>
                  </a:lnTo>
                  <a:lnTo>
                    <a:pt x="923772" y="1063218"/>
                  </a:lnTo>
                  <a:lnTo>
                    <a:pt x="923932" y="1066249"/>
                  </a:lnTo>
                  <a:lnTo>
                    <a:pt x="921312" y="1068164"/>
                  </a:lnTo>
                  <a:lnTo>
                    <a:pt x="918532" y="1071786"/>
                  </a:lnTo>
                  <a:close/>
                </a:path>
                <a:path w="2330450" h="1436370" extrusionOk="0">
                  <a:moveTo>
                    <a:pt x="546323" y="1074577"/>
                  </a:moveTo>
                  <a:lnTo>
                    <a:pt x="543277" y="1074442"/>
                  </a:lnTo>
                  <a:lnTo>
                    <a:pt x="541596" y="1071670"/>
                  </a:lnTo>
                  <a:lnTo>
                    <a:pt x="538228" y="1068565"/>
                  </a:lnTo>
                  <a:lnTo>
                    <a:pt x="539174" y="1063686"/>
                  </a:lnTo>
                  <a:lnTo>
                    <a:pt x="543141" y="1060508"/>
                  </a:lnTo>
                  <a:lnTo>
                    <a:pt x="547671" y="1060033"/>
                  </a:lnTo>
                  <a:lnTo>
                    <a:pt x="551625" y="1064407"/>
                  </a:lnTo>
                  <a:lnTo>
                    <a:pt x="551601" y="1069347"/>
                  </a:lnTo>
                  <a:lnTo>
                    <a:pt x="548233" y="1071953"/>
                  </a:lnTo>
                  <a:lnTo>
                    <a:pt x="546323" y="1074577"/>
                  </a:lnTo>
                  <a:close/>
                </a:path>
                <a:path w="2330450" h="1436370" extrusionOk="0">
                  <a:moveTo>
                    <a:pt x="970786" y="1074522"/>
                  </a:moveTo>
                  <a:lnTo>
                    <a:pt x="968975" y="1071836"/>
                  </a:lnTo>
                  <a:lnTo>
                    <a:pt x="965472" y="1068904"/>
                  </a:lnTo>
                  <a:lnTo>
                    <a:pt x="966188" y="1063982"/>
                  </a:lnTo>
                  <a:lnTo>
                    <a:pt x="969970" y="1060606"/>
                  </a:lnTo>
                  <a:lnTo>
                    <a:pt x="974481" y="1059910"/>
                  </a:lnTo>
                  <a:lnTo>
                    <a:pt x="978646" y="1064093"/>
                  </a:lnTo>
                  <a:lnTo>
                    <a:pt x="978863" y="1069027"/>
                  </a:lnTo>
                  <a:lnTo>
                    <a:pt x="975604" y="1071836"/>
                  </a:lnTo>
                  <a:lnTo>
                    <a:pt x="973845" y="1074515"/>
                  </a:lnTo>
                  <a:lnTo>
                    <a:pt x="970786" y="1074522"/>
                  </a:lnTo>
                  <a:close/>
                </a:path>
                <a:path w="2330450" h="1436370" extrusionOk="0">
                  <a:moveTo>
                    <a:pt x="1030888" y="1074879"/>
                  </a:moveTo>
                  <a:lnTo>
                    <a:pt x="1025951" y="1074121"/>
                  </a:lnTo>
                  <a:lnTo>
                    <a:pt x="1022602" y="1070321"/>
                  </a:lnTo>
                  <a:lnTo>
                    <a:pt x="1021934" y="1065824"/>
                  </a:lnTo>
                  <a:lnTo>
                    <a:pt x="1026167" y="1061703"/>
                  </a:lnTo>
                  <a:lnTo>
                    <a:pt x="1031123" y="1061530"/>
                  </a:lnTo>
                  <a:lnTo>
                    <a:pt x="1033879" y="1064783"/>
                  </a:lnTo>
                  <a:lnTo>
                    <a:pt x="1036586" y="1066581"/>
                  </a:lnTo>
                  <a:lnTo>
                    <a:pt x="1036574" y="1069624"/>
                  </a:lnTo>
                  <a:lnTo>
                    <a:pt x="1033861" y="1071405"/>
                  </a:lnTo>
                  <a:lnTo>
                    <a:pt x="1030888" y="1074879"/>
                  </a:lnTo>
                  <a:close/>
                </a:path>
                <a:path w="2330450" h="1436370" extrusionOk="0">
                  <a:moveTo>
                    <a:pt x="1083594" y="1077497"/>
                  </a:moveTo>
                  <a:lnTo>
                    <a:pt x="1081759" y="1074830"/>
                  </a:lnTo>
                  <a:lnTo>
                    <a:pt x="1078224" y="1071941"/>
                  </a:lnTo>
                  <a:lnTo>
                    <a:pt x="1078879" y="1067013"/>
                  </a:lnTo>
                  <a:lnTo>
                    <a:pt x="1082624" y="1063582"/>
                  </a:lnTo>
                  <a:lnTo>
                    <a:pt x="1087129" y="1062842"/>
                  </a:lnTo>
                  <a:lnTo>
                    <a:pt x="1091337" y="1066969"/>
                  </a:lnTo>
                  <a:lnTo>
                    <a:pt x="1091615" y="1071910"/>
                  </a:lnTo>
                  <a:lnTo>
                    <a:pt x="1088402" y="1074719"/>
                  </a:lnTo>
                  <a:lnTo>
                    <a:pt x="1086653" y="1077448"/>
                  </a:lnTo>
                  <a:lnTo>
                    <a:pt x="1083594" y="1077497"/>
                  </a:lnTo>
                  <a:close/>
                </a:path>
                <a:path w="2330450" h="1436370" extrusionOk="0">
                  <a:moveTo>
                    <a:pt x="713913" y="1079012"/>
                  </a:moveTo>
                  <a:lnTo>
                    <a:pt x="710873" y="1078877"/>
                  </a:lnTo>
                  <a:lnTo>
                    <a:pt x="709192" y="1076105"/>
                  </a:lnTo>
                  <a:lnTo>
                    <a:pt x="705824" y="1073006"/>
                  </a:lnTo>
                  <a:lnTo>
                    <a:pt x="706770" y="1068121"/>
                  </a:lnTo>
                  <a:lnTo>
                    <a:pt x="710731" y="1064943"/>
                  </a:lnTo>
                  <a:lnTo>
                    <a:pt x="715267" y="1064469"/>
                  </a:lnTo>
                  <a:lnTo>
                    <a:pt x="719222" y="1068842"/>
                  </a:lnTo>
                  <a:lnTo>
                    <a:pt x="719191" y="1073782"/>
                  </a:lnTo>
                  <a:lnTo>
                    <a:pt x="715829" y="1076394"/>
                  </a:lnTo>
                  <a:lnTo>
                    <a:pt x="713913" y="1079012"/>
                  </a:lnTo>
                  <a:close/>
                </a:path>
                <a:path w="2330450" h="1436370" extrusionOk="0">
                  <a:moveTo>
                    <a:pt x="1143419" y="1077897"/>
                  </a:moveTo>
                  <a:lnTo>
                    <a:pt x="1138512" y="1077004"/>
                  </a:lnTo>
                  <a:lnTo>
                    <a:pt x="1135255" y="1073117"/>
                  </a:lnTo>
                  <a:lnTo>
                    <a:pt x="1134712" y="1068608"/>
                  </a:lnTo>
                  <a:lnTo>
                    <a:pt x="1139050" y="1064598"/>
                  </a:lnTo>
                  <a:lnTo>
                    <a:pt x="1144018" y="1064555"/>
                  </a:lnTo>
                  <a:lnTo>
                    <a:pt x="1146688" y="1067881"/>
                  </a:lnTo>
                  <a:lnTo>
                    <a:pt x="1149345" y="1069754"/>
                  </a:lnTo>
                  <a:lnTo>
                    <a:pt x="1149240" y="1072784"/>
                  </a:lnTo>
                  <a:lnTo>
                    <a:pt x="1146484" y="1074503"/>
                  </a:lnTo>
                  <a:lnTo>
                    <a:pt x="1143419" y="1077897"/>
                  </a:lnTo>
                  <a:close/>
                </a:path>
                <a:path w="2330450" h="1436370" extrusionOk="0">
                  <a:moveTo>
                    <a:pt x="771019" y="1079419"/>
                  </a:moveTo>
                  <a:lnTo>
                    <a:pt x="766137" y="1078452"/>
                  </a:lnTo>
                  <a:lnTo>
                    <a:pt x="762967" y="1074478"/>
                  </a:lnTo>
                  <a:lnTo>
                    <a:pt x="762522" y="1069951"/>
                  </a:lnTo>
                  <a:lnTo>
                    <a:pt x="766928" y="1066033"/>
                  </a:lnTo>
                  <a:lnTo>
                    <a:pt x="771884" y="1066095"/>
                  </a:lnTo>
                  <a:lnTo>
                    <a:pt x="774486" y="1069470"/>
                  </a:lnTo>
                  <a:lnTo>
                    <a:pt x="777100" y="1071392"/>
                  </a:lnTo>
                  <a:lnTo>
                    <a:pt x="776939" y="1074429"/>
                  </a:lnTo>
                  <a:lnTo>
                    <a:pt x="774146" y="1076086"/>
                  </a:lnTo>
                  <a:lnTo>
                    <a:pt x="771019" y="1079419"/>
                  </a:lnTo>
                  <a:close/>
                </a:path>
                <a:path w="2330450" h="1436370" extrusionOk="0">
                  <a:moveTo>
                    <a:pt x="1200061" y="1079283"/>
                  </a:moveTo>
                  <a:lnTo>
                    <a:pt x="1195117" y="1078599"/>
                  </a:lnTo>
                  <a:lnTo>
                    <a:pt x="1191700" y="1074848"/>
                  </a:lnTo>
                  <a:lnTo>
                    <a:pt x="1190977" y="1070357"/>
                  </a:lnTo>
                  <a:lnTo>
                    <a:pt x="1195135" y="1066187"/>
                  </a:lnTo>
                  <a:lnTo>
                    <a:pt x="1200091" y="1065922"/>
                  </a:lnTo>
                  <a:lnTo>
                    <a:pt x="1202897" y="1069138"/>
                  </a:lnTo>
                  <a:lnTo>
                    <a:pt x="1205622" y="1070893"/>
                  </a:lnTo>
                  <a:lnTo>
                    <a:pt x="1205665" y="1073949"/>
                  </a:lnTo>
                  <a:lnTo>
                    <a:pt x="1202977" y="1075766"/>
                  </a:lnTo>
                  <a:lnTo>
                    <a:pt x="1200061" y="1079283"/>
                  </a:lnTo>
                  <a:close/>
                </a:path>
                <a:path w="2330450" h="1436370" extrusionOk="0">
                  <a:moveTo>
                    <a:pt x="826629" y="1081969"/>
                  </a:moveTo>
                  <a:lnTo>
                    <a:pt x="823588" y="1081827"/>
                  </a:lnTo>
                  <a:lnTo>
                    <a:pt x="821901" y="1079055"/>
                  </a:lnTo>
                  <a:lnTo>
                    <a:pt x="818540" y="1075957"/>
                  </a:lnTo>
                  <a:lnTo>
                    <a:pt x="819485" y="1071072"/>
                  </a:lnTo>
                  <a:lnTo>
                    <a:pt x="823446" y="1067894"/>
                  </a:lnTo>
                  <a:lnTo>
                    <a:pt x="827982" y="1067425"/>
                  </a:lnTo>
                  <a:lnTo>
                    <a:pt x="831937" y="1071799"/>
                  </a:lnTo>
                  <a:lnTo>
                    <a:pt x="831906" y="1076733"/>
                  </a:lnTo>
                  <a:lnTo>
                    <a:pt x="828538" y="1079345"/>
                  </a:lnTo>
                  <a:lnTo>
                    <a:pt x="826629" y="1081969"/>
                  </a:lnTo>
                  <a:close/>
                </a:path>
                <a:path w="2330450" h="1436370" extrusionOk="0">
                  <a:moveTo>
                    <a:pt x="882937" y="1083460"/>
                  </a:moveTo>
                  <a:lnTo>
                    <a:pt x="879897" y="1083299"/>
                  </a:lnTo>
                  <a:lnTo>
                    <a:pt x="878228" y="1080521"/>
                  </a:lnTo>
                  <a:lnTo>
                    <a:pt x="874885" y="1077398"/>
                  </a:lnTo>
                  <a:lnTo>
                    <a:pt x="875862" y="1072532"/>
                  </a:lnTo>
                  <a:lnTo>
                    <a:pt x="879847" y="1069372"/>
                  </a:lnTo>
                  <a:lnTo>
                    <a:pt x="884383" y="1068928"/>
                  </a:lnTo>
                  <a:lnTo>
                    <a:pt x="888313" y="1073320"/>
                  </a:lnTo>
                  <a:lnTo>
                    <a:pt x="888252" y="1078261"/>
                  </a:lnTo>
                  <a:lnTo>
                    <a:pt x="884865" y="1080848"/>
                  </a:lnTo>
                  <a:lnTo>
                    <a:pt x="882937" y="1083460"/>
                  </a:lnTo>
                  <a:close/>
                </a:path>
                <a:path w="2330450" h="1436370" extrusionOk="0">
                  <a:moveTo>
                    <a:pt x="513096" y="1083811"/>
                  </a:moveTo>
                  <a:lnTo>
                    <a:pt x="508189" y="1082924"/>
                  </a:lnTo>
                  <a:lnTo>
                    <a:pt x="504939" y="1079031"/>
                  </a:lnTo>
                  <a:lnTo>
                    <a:pt x="504389" y="1074522"/>
                  </a:lnTo>
                  <a:lnTo>
                    <a:pt x="508733" y="1070512"/>
                  </a:lnTo>
                  <a:lnTo>
                    <a:pt x="513701" y="1070474"/>
                  </a:lnTo>
                  <a:lnTo>
                    <a:pt x="516371" y="1073795"/>
                  </a:lnTo>
                  <a:lnTo>
                    <a:pt x="519028" y="1075667"/>
                  </a:lnTo>
                  <a:lnTo>
                    <a:pt x="518917" y="1078704"/>
                  </a:lnTo>
                  <a:lnTo>
                    <a:pt x="516161" y="1080417"/>
                  </a:lnTo>
                  <a:lnTo>
                    <a:pt x="513096" y="1083811"/>
                  </a:lnTo>
                  <a:close/>
                </a:path>
                <a:path w="2330450" h="1436370" extrusionOk="0">
                  <a:moveTo>
                    <a:pt x="936026" y="1083632"/>
                  </a:moveTo>
                  <a:lnTo>
                    <a:pt x="933103" y="1080521"/>
                  </a:lnTo>
                  <a:lnTo>
                    <a:pt x="930310" y="1078858"/>
                  </a:lnTo>
                  <a:lnTo>
                    <a:pt x="930155" y="1075834"/>
                  </a:lnTo>
                  <a:lnTo>
                    <a:pt x="932769" y="1073912"/>
                  </a:lnTo>
                  <a:lnTo>
                    <a:pt x="935550" y="1070290"/>
                  </a:lnTo>
                  <a:lnTo>
                    <a:pt x="940512" y="1070776"/>
                  </a:lnTo>
                  <a:lnTo>
                    <a:pt x="944084" y="1074398"/>
                  </a:lnTo>
                  <a:lnTo>
                    <a:pt x="944955" y="1078871"/>
                  </a:lnTo>
                  <a:lnTo>
                    <a:pt x="940963" y="1083201"/>
                  </a:lnTo>
                  <a:lnTo>
                    <a:pt x="936026" y="1083632"/>
                  </a:lnTo>
                  <a:close/>
                </a:path>
                <a:path w="2330450" h="1436370" extrusionOk="0">
                  <a:moveTo>
                    <a:pt x="569905" y="1085129"/>
                  </a:moveTo>
                  <a:lnTo>
                    <a:pt x="564942" y="1084568"/>
                  </a:lnTo>
                  <a:lnTo>
                    <a:pt x="561439" y="1080897"/>
                  </a:lnTo>
                  <a:lnTo>
                    <a:pt x="560623" y="1076419"/>
                  </a:lnTo>
                  <a:lnTo>
                    <a:pt x="564683" y="1072138"/>
                  </a:lnTo>
                  <a:lnTo>
                    <a:pt x="569626" y="1071780"/>
                  </a:lnTo>
                  <a:lnTo>
                    <a:pt x="572506" y="1074934"/>
                  </a:lnTo>
                  <a:lnTo>
                    <a:pt x="575275" y="1076628"/>
                  </a:lnTo>
                  <a:lnTo>
                    <a:pt x="575380" y="1079665"/>
                  </a:lnTo>
                  <a:lnTo>
                    <a:pt x="572741" y="1081550"/>
                  </a:lnTo>
                  <a:lnTo>
                    <a:pt x="569905" y="1085129"/>
                  </a:lnTo>
                  <a:close/>
                </a:path>
                <a:path w="2330450" h="1436370" extrusionOk="0">
                  <a:moveTo>
                    <a:pt x="995702" y="1086404"/>
                  </a:moveTo>
                  <a:lnTo>
                    <a:pt x="992662" y="1086269"/>
                  </a:lnTo>
                  <a:lnTo>
                    <a:pt x="990975" y="1083497"/>
                  </a:lnTo>
                  <a:lnTo>
                    <a:pt x="987613" y="1080398"/>
                  </a:lnTo>
                  <a:lnTo>
                    <a:pt x="988558" y="1075513"/>
                  </a:lnTo>
                  <a:lnTo>
                    <a:pt x="992519" y="1072335"/>
                  </a:lnTo>
                  <a:lnTo>
                    <a:pt x="997055" y="1071861"/>
                  </a:lnTo>
                  <a:lnTo>
                    <a:pt x="1001010" y="1076234"/>
                  </a:lnTo>
                  <a:lnTo>
                    <a:pt x="1000979" y="1081174"/>
                  </a:lnTo>
                  <a:lnTo>
                    <a:pt x="997618" y="1083786"/>
                  </a:lnTo>
                  <a:lnTo>
                    <a:pt x="995702" y="1086404"/>
                  </a:lnTo>
                  <a:close/>
                </a:path>
                <a:path w="2330450" h="1436370" extrusionOk="0">
                  <a:moveTo>
                    <a:pt x="1052974" y="1086761"/>
                  </a:moveTo>
                  <a:lnTo>
                    <a:pt x="1048062" y="1085887"/>
                  </a:lnTo>
                  <a:lnTo>
                    <a:pt x="1044793" y="1082018"/>
                  </a:lnTo>
                  <a:lnTo>
                    <a:pt x="1044224" y="1077515"/>
                  </a:lnTo>
                  <a:lnTo>
                    <a:pt x="1048550" y="1073493"/>
                  </a:lnTo>
                  <a:lnTo>
                    <a:pt x="1053512" y="1073413"/>
                  </a:lnTo>
                  <a:lnTo>
                    <a:pt x="1056194" y="1076727"/>
                  </a:lnTo>
                  <a:lnTo>
                    <a:pt x="1058857" y="1078581"/>
                  </a:lnTo>
                  <a:lnTo>
                    <a:pt x="1058777" y="1081624"/>
                  </a:lnTo>
                  <a:lnTo>
                    <a:pt x="1056027" y="1083355"/>
                  </a:lnTo>
                  <a:lnTo>
                    <a:pt x="1052974" y="1086761"/>
                  </a:lnTo>
                  <a:close/>
                </a:path>
                <a:path w="2330450" h="1436370" extrusionOk="0">
                  <a:moveTo>
                    <a:pt x="1109715" y="1088104"/>
                  </a:moveTo>
                  <a:lnTo>
                    <a:pt x="1104759" y="1087513"/>
                  </a:lnTo>
                  <a:lnTo>
                    <a:pt x="1101274" y="1083817"/>
                  </a:lnTo>
                  <a:lnTo>
                    <a:pt x="1100483" y="1079339"/>
                  </a:lnTo>
                  <a:lnTo>
                    <a:pt x="1104567" y="1075088"/>
                  </a:lnTo>
                  <a:lnTo>
                    <a:pt x="1109511" y="1074756"/>
                  </a:lnTo>
                  <a:lnTo>
                    <a:pt x="1112372" y="1077922"/>
                  </a:lnTo>
                  <a:lnTo>
                    <a:pt x="1115128" y="1079634"/>
                  </a:lnTo>
                  <a:lnTo>
                    <a:pt x="1115227" y="1082677"/>
                  </a:lnTo>
                  <a:lnTo>
                    <a:pt x="1112570" y="1084544"/>
                  </a:lnTo>
                  <a:lnTo>
                    <a:pt x="1109715" y="1088104"/>
                  </a:lnTo>
                  <a:close/>
                </a:path>
                <a:path w="2330450" h="1436370" extrusionOk="0">
                  <a:moveTo>
                    <a:pt x="737365" y="1089613"/>
                  </a:moveTo>
                  <a:lnTo>
                    <a:pt x="732421" y="1088954"/>
                  </a:lnTo>
                  <a:lnTo>
                    <a:pt x="728985" y="1085221"/>
                  </a:lnTo>
                  <a:lnTo>
                    <a:pt x="728244" y="1080731"/>
                  </a:lnTo>
                  <a:lnTo>
                    <a:pt x="732384" y="1076536"/>
                  </a:lnTo>
                  <a:lnTo>
                    <a:pt x="737340" y="1076259"/>
                  </a:lnTo>
                  <a:lnTo>
                    <a:pt x="740158" y="1079462"/>
                  </a:lnTo>
                  <a:lnTo>
                    <a:pt x="742896" y="1081205"/>
                  </a:lnTo>
                  <a:lnTo>
                    <a:pt x="742939" y="1084254"/>
                  </a:lnTo>
                  <a:lnTo>
                    <a:pt x="740263" y="1086084"/>
                  </a:lnTo>
                  <a:lnTo>
                    <a:pt x="737365" y="1089613"/>
                  </a:lnTo>
                  <a:close/>
                </a:path>
                <a:path w="2330450" h="1436370" extrusionOk="0">
                  <a:moveTo>
                    <a:pt x="1162087" y="1090778"/>
                  </a:moveTo>
                  <a:lnTo>
                    <a:pt x="1160275" y="1088073"/>
                  </a:lnTo>
                  <a:lnTo>
                    <a:pt x="1156791" y="1085135"/>
                  </a:lnTo>
                  <a:lnTo>
                    <a:pt x="1157526" y="1080213"/>
                  </a:lnTo>
                  <a:lnTo>
                    <a:pt x="1161321" y="1076850"/>
                  </a:lnTo>
                  <a:lnTo>
                    <a:pt x="1165826" y="1076179"/>
                  </a:lnTo>
                  <a:lnTo>
                    <a:pt x="1169972" y="1080374"/>
                  </a:lnTo>
                  <a:lnTo>
                    <a:pt x="1170176" y="1085308"/>
                  </a:lnTo>
                  <a:lnTo>
                    <a:pt x="1166922" y="1088080"/>
                  </a:lnTo>
                  <a:lnTo>
                    <a:pt x="1165134" y="1090772"/>
                  </a:lnTo>
                  <a:lnTo>
                    <a:pt x="1162087" y="1090778"/>
                  </a:lnTo>
                  <a:close/>
                </a:path>
                <a:path w="2330450" h="1436370" extrusionOk="0">
                  <a:moveTo>
                    <a:pt x="793543" y="1091160"/>
                  </a:moveTo>
                  <a:lnTo>
                    <a:pt x="788624" y="1090371"/>
                  </a:lnTo>
                  <a:lnTo>
                    <a:pt x="785294" y="1086546"/>
                  </a:lnTo>
                  <a:lnTo>
                    <a:pt x="784651" y="1082055"/>
                  </a:lnTo>
                  <a:lnTo>
                    <a:pt x="788909" y="1077965"/>
                  </a:lnTo>
                  <a:lnTo>
                    <a:pt x="793871" y="1077811"/>
                  </a:lnTo>
                  <a:lnTo>
                    <a:pt x="796602" y="1081076"/>
                  </a:lnTo>
                  <a:lnTo>
                    <a:pt x="799290" y="1082893"/>
                  </a:lnTo>
                  <a:lnTo>
                    <a:pt x="799266" y="1085942"/>
                  </a:lnTo>
                  <a:lnTo>
                    <a:pt x="796540" y="1087710"/>
                  </a:lnTo>
                  <a:lnTo>
                    <a:pt x="793543" y="1091160"/>
                  </a:lnTo>
                  <a:close/>
                </a:path>
                <a:path w="2330450" h="1436370" extrusionOk="0">
                  <a:moveTo>
                    <a:pt x="850290" y="1092490"/>
                  </a:moveTo>
                  <a:lnTo>
                    <a:pt x="845328" y="1091985"/>
                  </a:lnTo>
                  <a:lnTo>
                    <a:pt x="841775" y="1088351"/>
                  </a:lnTo>
                  <a:lnTo>
                    <a:pt x="840916" y="1083879"/>
                  </a:lnTo>
                  <a:lnTo>
                    <a:pt x="844920" y="1079560"/>
                  </a:lnTo>
                  <a:lnTo>
                    <a:pt x="849858" y="1079148"/>
                  </a:lnTo>
                  <a:lnTo>
                    <a:pt x="852768" y="1082271"/>
                  </a:lnTo>
                  <a:lnTo>
                    <a:pt x="855555" y="1083940"/>
                  </a:lnTo>
                  <a:lnTo>
                    <a:pt x="855710" y="1086971"/>
                  </a:lnTo>
                  <a:lnTo>
                    <a:pt x="853084" y="1088880"/>
                  </a:lnTo>
                  <a:lnTo>
                    <a:pt x="850290" y="1092490"/>
                  </a:lnTo>
                  <a:close/>
                </a:path>
                <a:path w="2330450" h="1436370" extrusionOk="0">
                  <a:moveTo>
                    <a:pt x="902539" y="1095213"/>
                  </a:moveTo>
                  <a:lnTo>
                    <a:pt x="900733" y="1092509"/>
                  </a:lnTo>
                  <a:lnTo>
                    <a:pt x="897243" y="1089570"/>
                  </a:lnTo>
                  <a:lnTo>
                    <a:pt x="897978" y="1084655"/>
                  </a:lnTo>
                  <a:lnTo>
                    <a:pt x="901779" y="1081291"/>
                  </a:lnTo>
                  <a:lnTo>
                    <a:pt x="906284" y="1080614"/>
                  </a:lnTo>
                  <a:lnTo>
                    <a:pt x="910436" y="1084809"/>
                  </a:lnTo>
                  <a:lnTo>
                    <a:pt x="910640" y="1089743"/>
                  </a:lnTo>
                  <a:lnTo>
                    <a:pt x="907386" y="1092515"/>
                  </a:lnTo>
                  <a:lnTo>
                    <a:pt x="905598" y="1095207"/>
                  </a:lnTo>
                  <a:lnTo>
                    <a:pt x="902539" y="1095213"/>
                  </a:lnTo>
                  <a:close/>
                </a:path>
                <a:path w="2330450" h="1436370" extrusionOk="0">
                  <a:moveTo>
                    <a:pt x="842708" y="946192"/>
                  </a:moveTo>
                  <a:lnTo>
                    <a:pt x="837758" y="945563"/>
                  </a:lnTo>
                  <a:lnTo>
                    <a:pt x="834298" y="941849"/>
                  </a:lnTo>
                  <a:lnTo>
                    <a:pt x="833525" y="937364"/>
                  </a:lnTo>
                  <a:lnTo>
                    <a:pt x="837641" y="933145"/>
                  </a:lnTo>
                  <a:lnTo>
                    <a:pt x="842591" y="932837"/>
                  </a:lnTo>
                  <a:lnTo>
                    <a:pt x="845427" y="936021"/>
                  </a:lnTo>
                  <a:lnTo>
                    <a:pt x="848177" y="937746"/>
                  </a:lnTo>
                  <a:lnTo>
                    <a:pt x="848251" y="940795"/>
                  </a:lnTo>
                  <a:lnTo>
                    <a:pt x="845588" y="942650"/>
                  </a:lnTo>
                  <a:lnTo>
                    <a:pt x="842708" y="946192"/>
                  </a:lnTo>
                  <a:close/>
                </a:path>
                <a:path w="2330450" h="1436370" extrusionOk="0">
                  <a:moveTo>
                    <a:pt x="1267498" y="947399"/>
                  </a:moveTo>
                  <a:lnTo>
                    <a:pt x="1265663" y="944732"/>
                  </a:lnTo>
                  <a:lnTo>
                    <a:pt x="1262122" y="941843"/>
                  </a:lnTo>
                  <a:lnTo>
                    <a:pt x="1262783" y="936915"/>
                  </a:lnTo>
                  <a:lnTo>
                    <a:pt x="1266528" y="933484"/>
                  </a:lnTo>
                  <a:lnTo>
                    <a:pt x="1271027" y="932744"/>
                  </a:lnTo>
                  <a:lnTo>
                    <a:pt x="1275241" y="936871"/>
                  </a:lnTo>
                  <a:lnTo>
                    <a:pt x="1275519" y="941812"/>
                  </a:lnTo>
                  <a:lnTo>
                    <a:pt x="1272306" y="944621"/>
                  </a:lnTo>
                  <a:lnTo>
                    <a:pt x="1270557" y="947349"/>
                  </a:lnTo>
                  <a:lnTo>
                    <a:pt x="1267498" y="947399"/>
                  </a:lnTo>
                  <a:close/>
                </a:path>
                <a:path w="2330450" h="1436370" extrusionOk="0">
                  <a:moveTo>
                    <a:pt x="471507" y="947818"/>
                  </a:moveTo>
                  <a:lnTo>
                    <a:pt x="466607" y="946894"/>
                  </a:lnTo>
                  <a:lnTo>
                    <a:pt x="463393" y="942964"/>
                  </a:lnTo>
                  <a:lnTo>
                    <a:pt x="462899" y="938448"/>
                  </a:lnTo>
                  <a:lnTo>
                    <a:pt x="467268" y="934481"/>
                  </a:lnTo>
                  <a:lnTo>
                    <a:pt x="472224" y="934481"/>
                  </a:lnTo>
                  <a:lnTo>
                    <a:pt x="474863" y="937832"/>
                  </a:lnTo>
                  <a:lnTo>
                    <a:pt x="477501" y="939724"/>
                  </a:lnTo>
                  <a:lnTo>
                    <a:pt x="477378" y="942761"/>
                  </a:lnTo>
                  <a:lnTo>
                    <a:pt x="474603" y="944448"/>
                  </a:lnTo>
                  <a:lnTo>
                    <a:pt x="471507" y="947818"/>
                  </a:lnTo>
                  <a:close/>
                </a:path>
                <a:path w="2330450" h="1436370" extrusionOk="0">
                  <a:moveTo>
                    <a:pt x="894579" y="947676"/>
                  </a:moveTo>
                  <a:lnTo>
                    <a:pt x="890315" y="943604"/>
                  </a:lnTo>
                  <a:lnTo>
                    <a:pt x="889982" y="938676"/>
                  </a:lnTo>
                  <a:lnTo>
                    <a:pt x="893158" y="935824"/>
                  </a:lnTo>
                  <a:lnTo>
                    <a:pt x="894876" y="933077"/>
                  </a:lnTo>
                  <a:lnTo>
                    <a:pt x="897935" y="932978"/>
                  </a:lnTo>
                  <a:lnTo>
                    <a:pt x="899807" y="935621"/>
                  </a:lnTo>
                  <a:lnTo>
                    <a:pt x="903373" y="938473"/>
                  </a:lnTo>
                  <a:lnTo>
                    <a:pt x="902786" y="943407"/>
                  </a:lnTo>
                  <a:lnTo>
                    <a:pt x="899072" y="946887"/>
                  </a:lnTo>
                  <a:lnTo>
                    <a:pt x="894579" y="947676"/>
                  </a:lnTo>
                  <a:close/>
                </a:path>
                <a:path w="2330450" h="1436370" extrusionOk="0">
                  <a:moveTo>
                    <a:pt x="38634" y="949099"/>
                  </a:moveTo>
                  <a:lnTo>
                    <a:pt x="34506" y="944886"/>
                  </a:lnTo>
                  <a:lnTo>
                    <a:pt x="34321" y="939939"/>
                  </a:lnTo>
                  <a:lnTo>
                    <a:pt x="37584" y="937198"/>
                  </a:lnTo>
                  <a:lnTo>
                    <a:pt x="39388" y="934500"/>
                  </a:lnTo>
                  <a:lnTo>
                    <a:pt x="42447" y="934512"/>
                  </a:lnTo>
                  <a:lnTo>
                    <a:pt x="44233" y="937217"/>
                  </a:lnTo>
                  <a:lnTo>
                    <a:pt x="47718" y="940179"/>
                  </a:lnTo>
                  <a:lnTo>
                    <a:pt x="46958" y="945101"/>
                  </a:lnTo>
                  <a:lnTo>
                    <a:pt x="43145" y="948440"/>
                  </a:lnTo>
                  <a:lnTo>
                    <a:pt x="38634" y="949099"/>
                  </a:lnTo>
                  <a:close/>
                </a:path>
                <a:path w="2330450" h="1436370" extrusionOk="0">
                  <a:moveTo>
                    <a:pt x="526994" y="950399"/>
                  </a:moveTo>
                  <a:lnTo>
                    <a:pt x="523953" y="950239"/>
                  </a:lnTo>
                  <a:lnTo>
                    <a:pt x="522285" y="947454"/>
                  </a:lnTo>
                  <a:lnTo>
                    <a:pt x="518936" y="944337"/>
                  </a:lnTo>
                  <a:lnTo>
                    <a:pt x="519918" y="939465"/>
                  </a:lnTo>
                  <a:lnTo>
                    <a:pt x="523898" y="936305"/>
                  </a:lnTo>
                  <a:lnTo>
                    <a:pt x="528440" y="935867"/>
                  </a:lnTo>
                  <a:lnTo>
                    <a:pt x="532364" y="940260"/>
                  </a:lnTo>
                  <a:lnTo>
                    <a:pt x="532308" y="945200"/>
                  </a:lnTo>
                  <a:lnTo>
                    <a:pt x="528922" y="947793"/>
                  </a:lnTo>
                  <a:lnTo>
                    <a:pt x="526994" y="950399"/>
                  </a:lnTo>
                  <a:close/>
                </a:path>
                <a:path w="2330450" h="1436370" extrusionOk="0">
                  <a:moveTo>
                    <a:pt x="955424" y="949148"/>
                  </a:moveTo>
                  <a:lnTo>
                    <a:pt x="950474" y="948526"/>
                  </a:lnTo>
                  <a:lnTo>
                    <a:pt x="947013" y="944812"/>
                  </a:lnTo>
                  <a:lnTo>
                    <a:pt x="946247" y="940327"/>
                  </a:lnTo>
                  <a:lnTo>
                    <a:pt x="950362" y="936102"/>
                  </a:lnTo>
                  <a:lnTo>
                    <a:pt x="955306" y="935800"/>
                  </a:lnTo>
                  <a:lnTo>
                    <a:pt x="958149" y="938984"/>
                  </a:lnTo>
                  <a:lnTo>
                    <a:pt x="960892" y="940709"/>
                  </a:lnTo>
                  <a:lnTo>
                    <a:pt x="960967" y="943752"/>
                  </a:lnTo>
                  <a:lnTo>
                    <a:pt x="958303" y="945606"/>
                  </a:lnTo>
                  <a:lnTo>
                    <a:pt x="955424" y="949148"/>
                  </a:lnTo>
                  <a:close/>
                </a:path>
                <a:path w="2330450" h="1436370" extrusionOk="0">
                  <a:moveTo>
                    <a:pt x="99330" y="950750"/>
                  </a:moveTo>
                  <a:lnTo>
                    <a:pt x="94417" y="949869"/>
                  </a:lnTo>
                  <a:lnTo>
                    <a:pt x="91185" y="946013"/>
                  </a:lnTo>
                  <a:lnTo>
                    <a:pt x="90567" y="941535"/>
                  </a:lnTo>
                  <a:lnTo>
                    <a:pt x="94912" y="937506"/>
                  </a:lnTo>
                  <a:lnTo>
                    <a:pt x="99868" y="937457"/>
                  </a:lnTo>
                  <a:lnTo>
                    <a:pt x="102537" y="940752"/>
                  </a:lnTo>
                  <a:lnTo>
                    <a:pt x="105194" y="942606"/>
                  </a:lnTo>
                  <a:lnTo>
                    <a:pt x="105139" y="945631"/>
                  </a:lnTo>
                  <a:lnTo>
                    <a:pt x="102383" y="947349"/>
                  </a:lnTo>
                  <a:lnTo>
                    <a:pt x="99330" y="950750"/>
                  </a:lnTo>
                  <a:close/>
                </a:path>
                <a:path w="2330450" h="1436370" extrusionOk="0">
                  <a:moveTo>
                    <a:pt x="1007919" y="951828"/>
                  </a:moveTo>
                  <a:lnTo>
                    <a:pt x="1006096" y="949148"/>
                  </a:lnTo>
                  <a:lnTo>
                    <a:pt x="1002574" y="946247"/>
                  </a:lnTo>
                  <a:lnTo>
                    <a:pt x="1003253" y="941319"/>
                  </a:lnTo>
                  <a:lnTo>
                    <a:pt x="1007017" y="937913"/>
                  </a:lnTo>
                  <a:lnTo>
                    <a:pt x="1011516" y="937192"/>
                  </a:lnTo>
                  <a:lnTo>
                    <a:pt x="1015705" y="941337"/>
                  </a:lnTo>
                  <a:lnTo>
                    <a:pt x="1015965" y="946272"/>
                  </a:lnTo>
                  <a:lnTo>
                    <a:pt x="1012745" y="949074"/>
                  </a:lnTo>
                  <a:lnTo>
                    <a:pt x="1010984" y="951791"/>
                  </a:lnTo>
                  <a:lnTo>
                    <a:pt x="1007919" y="951828"/>
                  </a:lnTo>
                  <a:close/>
                </a:path>
                <a:path w="2330450" h="1436370" extrusionOk="0">
                  <a:moveTo>
                    <a:pt x="1067750" y="952234"/>
                  </a:moveTo>
                  <a:lnTo>
                    <a:pt x="1062843" y="951341"/>
                  </a:lnTo>
                  <a:lnTo>
                    <a:pt x="1059605" y="947436"/>
                  </a:lnTo>
                  <a:lnTo>
                    <a:pt x="1059080" y="942920"/>
                  </a:lnTo>
                  <a:lnTo>
                    <a:pt x="1063430" y="938935"/>
                  </a:lnTo>
                  <a:lnTo>
                    <a:pt x="1068392" y="938904"/>
                  </a:lnTo>
                  <a:lnTo>
                    <a:pt x="1071050" y="942237"/>
                  </a:lnTo>
                  <a:lnTo>
                    <a:pt x="1073694" y="944109"/>
                  </a:lnTo>
                  <a:lnTo>
                    <a:pt x="1073589" y="947146"/>
                  </a:lnTo>
                  <a:lnTo>
                    <a:pt x="1070827" y="948852"/>
                  </a:lnTo>
                  <a:lnTo>
                    <a:pt x="1067750" y="952234"/>
                  </a:lnTo>
                  <a:close/>
                </a:path>
                <a:path w="2330450" h="1436370" extrusionOk="0">
                  <a:moveTo>
                    <a:pt x="695881" y="953583"/>
                  </a:moveTo>
                  <a:lnTo>
                    <a:pt x="690932" y="952961"/>
                  </a:lnTo>
                  <a:lnTo>
                    <a:pt x="687471" y="949247"/>
                  </a:lnTo>
                  <a:lnTo>
                    <a:pt x="686705" y="944762"/>
                  </a:lnTo>
                  <a:lnTo>
                    <a:pt x="690820" y="940537"/>
                  </a:lnTo>
                  <a:lnTo>
                    <a:pt x="695764" y="940235"/>
                  </a:lnTo>
                  <a:lnTo>
                    <a:pt x="698607" y="943419"/>
                  </a:lnTo>
                  <a:lnTo>
                    <a:pt x="701350" y="945144"/>
                  </a:lnTo>
                  <a:lnTo>
                    <a:pt x="701424" y="948193"/>
                  </a:lnTo>
                  <a:lnTo>
                    <a:pt x="698761" y="950041"/>
                  </a:lnTo>
                  <a:lnTo>
                    <a:pt x="695881" y="953583"/>
                  </a:lnTo>
                  <a:close/>
                </a:path>
                <a:path w="2330450" h="1436370" extrusionOk="0">
                  <a:moveTo>
                    <a:pt x="1120554" y="954766"/>
                  </a:moveTo>
                  <a:lnTo>
                    <a:pt x="1118742" y="952062"/>
                  </a:lnTo>
                  <a:lnTo>
                    <a:pt x="1115258" y="949124"/>
                  </a:lnTo>
                  <a:lnTo>
                    <a:pt x="1116000" y="944202"/>
                  </a:lnTo>
                  <a:lnTo>
                    <a:pt x="1119794" y="940845"/>
                  </a:lnTo>
                  <a:lnTo>
                    <a:pt x="1124299" y="940167"/>
                  </a:lnTo>
                  <a:lnTo>
                    <a:pt x="1128445" y="944362"/>
                  </a:lnTo>
                  <a:lnTo>
                    <a:pt x="1128655" y="949296"/>
                  </a:lnTo>
                  <a:lnTo>
                    <a:pt x="1125401" y="952068"/>
                  </a:lnTo>
                  <a:lnTo>
                    <a:pt x="1123613" y="954760"/>
                  </a:lnTo>
                  <a:lnTo>
                    <a:pt x="1120554" y="954766"/>
                  </a:lnTo>
                  <a:close/>
                </a:path>
                <a:path w="2330450" h="1436370" extrusionOk="0">
                  <a:moveTo>
                    <a:pt x="751739" y="955234"/>
                  </a:moveTo>
                  <a:lnTo>
                    <a:pt x="746857" y="954267"/>
                  </a:lnTo>
                  <a:lnTo>
                    <a:pt x="743687" y="950294"/>
                  </a:lnTo>
                  <a:lnTo>
                    <a:pt x="743242" y="945766"/>
                  </a:lnTo>
                  <a:lnTo>
                    <a:pt x="747648" y="941849"/>
                  </a:lnTo>
                  <a:lnTo>
                    <a:pt x="752604" y="941917"/>
                  </a:lnTo>
                  <a:lnTo>
                    <a:pt x="755205" y="945286"/>
                  </a:lnTo>
                  <a:lnTo>
                    <a:pt x="757819" y="947208"/>
                  </a:lnTo>
                  <a:lnTo>
                    <a:pt x="757665" y="950245"/>
                  </a:lnTo>
                  <a:lnTo>
                    <a:pt x="754872" y="951902"/>
                  </a:lnTo>
                  <a:lnTo>
                    <a:pt x="751739" y="955234"/>
                  </a:lnTo>
                  <a:close/>
                </a:path>
                <a:path w="2330450" h="1436370" extrusionOk="0">
                  <a:moveTo>
                    <a:pt x="1180904" y="955049"/>
                  </a:moveTo>
                  <a:lnTo>
                    <a:pt x="1175948" y="954452"/>
                  </a:lnTo>
                  <a:lnTo>
                    <a:pt x="1172463" y="950762"/>
                  </a:lnTo>
                  <a:lnTo>
                    <a:pt x="1171672" y="946278"/>
                  </a:lnTo>
                  <a:lnTo>
                    <a:pt x="1175750" y="942027"/>
                  </a:lnTo>
                  <a:lnTo>
                    <a:pt x="1180700" y="941695"/>
                  </a:lnTo>
                  <a:lnTo>
                    <a:pt x="1183555" y="944867"/>
                  </a:lnTo>
                  <a:lnTo>
                    <a:pt x="1186311" y="946573"/>
                  </a:lnTo>
                  <a:lnTo>
                    <a:pt x="1186410" y="949616"/>
                  </a:lnTo>
                  <a:lnTo>
                    <a:pt x="1183759" y="951489"/>
                  </a:lnTo>
                  <a:lnTo>
                    <a:pt x="1180904" y="955049"/>
                  </a:lnTo>
                  <a:close/>
                </a:path>
                <a:path w="2330450" h="1436370" extrusionOk="0">
                  <a:moveTo>
                    <a:pt x="803771" y="956448"/>
                  </a:moveTo>
                  <a:lnTo>
                    <a:pt x="799729" y="952136"/>
                  </a:lnTo>
                  <a:lnTo>
                    <a:pt x="799655" y="947183"/>
                  </a:lnTo>
                  <a:lnTo>
                    <a:pt x="802980" y="944510"/>
                  </a:lnTo>
                  <a:lnTo>
                    <a:pt x="804840" y="941855"/>
                  </a:lnTo>
                  <a:lnTo>
                    <a:pt x="807892" y="941935"/>
                  </a:lnTo>
                  <a:lnTo>
                    <a:pt x="809623" y="944676"/>
                  </a:lnTo>
                  <a:lnTo>
                    <a:pt x="813040" y="947719"/>
                  </a:lnTo>
                  <a:lnTo>
                    <a:pt x="812169" y="952616"/>
                  </a:lnTo>
                  <a:lnTo>
                    <a:pt x="808288" y="955875"/>
                  </a:lnTo>
                  <a:lnTo>
                    <a:pt x="803771" y="956448"/>
                  </a:lnTo>
                  <a:close/>
                </a:path>
                <a:path w="2330450" h="1436370" extrusionOk="0">
                  <a:moveTo>
                    <a:pt x="1237391" y="956472"/>
                  </a:moveTo>
                  <a:lnTo>
                    <a:pt x="1232423" y="955986"/>
                  </a:lnTo>
                  <a:lnTo>
                    <a:pt x="1228864" y="952364"/>
                  </a:lnTo>
                  <a:lnTo>
                    <a:pt x="1227986" y="947892"/>
                  </a:lnTo>
                  <a:lnTo>
                    <a:pt x="1231978" y="943561"/>
                  </a:lnTo>
                  <a:lnTo>
                    <a:pt x="1236915" y="943130"/>
                  </a:lnTo>
                  <a:lnTo>
                    <a:pt x="1239838" y="946241"/>
                  </a:lnTo>
                  <a:lnTo>
                    <a:pt x="1242632" y="947904"/>
                  </a:lnTo>
                  <a:lnTo>
                    <a:pt x="1242792" y="950928"/>
                  </a:lnTo>
                  <a:lnTo>
                    <a:pt x="1240172" y="952850"/>
                  </a:lnTo>
                  <a:lnTo>
                    <a:pt x="1237391" y="956472"/>
                  </a:lnTo>
                  <a:close/>
                </a:path>
                <a:path w="2330450" h="1436370" extrusionOk="0">
                  <a:moveTo>
                    <a:pt x="437526" y="958129"/>
                  </a:moveTo>
                  <a:lnTo>
                    <a:pt x="432607" y="957279"/>
                  </a:lnTo>
                  <a:lnTo>
                    <a:pt x="429319" y="953423"/>
                  </a:lnTo>
                  <a:lnTo>
                    <a:pt x="428732" y="948920"/>
                  </a:lnTo>
                  <a:lnTo>
                    <a:pt x="433039" y="944879"/>
                  </a:lnTo>
                  <a:lnTo>
                    <a:pt x="438002" y="944781"/>
                  </a:lnTo>
                  <a:lnTo>
                    <a:pt x="440696" y="948083"/>
                  </a:lnTo>
                  <a:lnTo>
                    <a:pt x="443365" y="949931"/>
                  </a:lnTo>
                  <a:lnTo>
                    <a:pt x="443304" y="952974"/>
                  </a:lnTo>
                  <a:lnTo>
                    <a:pt x="440560" y="954711"/>
                  </a:lnTo>
                  <a:lnTo>
                    <a:pt x="437526" y="958129"/>
                  </a:lnTo>
                  <a:close/>
                </a:path>
                <a:path w="2330450" h="1436370" extrusionOk="0">
                  <a:moveTo>
                    <a:pt x="861043" y="959207"/>
                  </a:moveTo>
                  <a:lnTo>
                    <a:pt x="859203" y="956491"/>
                  </a:lnTo>
                  <a:lnTo>
                    <a:pt x="855728" y="953590"/>
                  </a:lnTo>
                  <a:lnTo>
                    <a:pt x="856445" y="948668"/>
                  </a:lnTo>
                  <a:lnTo>
                    <a:pt x="860227" y="945286"/>
                  </a:lnTo>
                  <a:lnTo>
                    <a:pt x="864738" y="944596"/>
                  </a:lnTo>
                  <a:lnTo>
                    <a:pt x="868897" y="948772"/>
                  </a:lnTo>
                  <a:lnTo>
                    <a:pt x="869120" y="953713"/>
                  </a:lnTo>
                  <a:lnTo>
                    <a:pt x="865865" y="956516"/>
                  </a:lnTo>
                  <a:lnTo>
                    <a:pt x="864096" y="959201"/>
                  </a:lnTo>
                  <a:lnTo>
                    <a:pt x="861043" y="959207"/>
                  </a:lnTo>
                  <a:close/>
                </a:path>
                <a:path w="2330450" h="1436370" extrusionOk="0">
                  <a:moveTo>
                    <a:pt x="9374" y="959435"/>
                  </a:moveTo>
                  <a:lnTo>
                    <a:pt x="4412" y="958930"/>
                  </a:lnTo>
                  <a:lnTo>
                    <a:pt x="858" y="955296"/>
                  </a:lnTo>
                  <a:lnTo>
                    <a:pt x="0" y="950824"/>
                  </a:lnTo>
                  <a:lnTo>
                    <a:pt x="4004" y="946506"/>
                  </a:lnTo>
                  <a:lnTo>
                    <a:pt x="8941" y="946093"/>
                  </a:lnTo>
                  <a:lnTo>
                    <a:pt x="11852" y="949216"/>
                  </a:lnTo>
                  <a:lnTo>
                    <a:pt x="14639" y="950885"/>
                  </a:lnTo>
                  <a:lnTo>
                    <a:pt x="14787" y="953916"/>
                  </a:lnTo>
                  <a:lnTo>
                    <a:pt x="12167" y="955826"/>
                  </a:lnTo>
                  <a:lnTo>
                    <a:pt x="9374" y="959435"/>
                  </a:lnTo>
                  <a:close/>
                </a:path>
                <a:path w="2330450" h="1436370" extrusionOk="0">
                  <a:moveTo>
                    <a:pt x="494341" y="959435"/>
                  </a:moveTo>
                  <a:lnTo>
                    <a:pt x="489379" y="958930"/>
                  </a:lnTo>
                  <a:lnTo>
                    <a:pt x="485825" y="955296"/>
                  </a:lnTo>
                  <a:lnTo>
                    <a:pt x="484966" y="950824"/>
                  </a:lnTo>
                  <a:lnTo>
                    <a:pt x="488971" y="946506"/>
                  </a:lnTo>
                  <a:lnTo>
                    <a:pt x="493914" y="946093"/>
                  </a:lnTo>
                  <a:lnTo>
                    <a:pt x="496825" y="949216"/>
                  </a:lnTo>
                  <a:lnTo>
                    <a:pt x="499612" y="950885"/>
                  </a:lnTo>
                  <a:lnTo>
                    <a:pt x="499754" y="953916"/>
                  </a:lnTo>
                  <a:lnTo>
                    <a:pt x="497134" y="955826"/>
                  </a:lnTo>
                  <a:lnTo>
                    <a:pt x="494341" y="959435"/>
                  </a:lnTo>
                  <a:close/>
                </a:path>
                <a:path w="2330450" h="1436370" extrusionOk="0">
                  <a:moveTo>
                    <a:pt x="917493" y="960704"/>
                  </a:moveTo>
                  <a:lnTo>
                    <a:pt x="915652" y="958037"/>
                  </a:lnTo>
                  <a:lnTo>
                    <a:pt x="912117" y="955148"/>
                  </a:lnTo>
                  <a:lnTo>
                    <a:pt x="912772" y="950214"/>
                  </a:lnTo>
                  <a:lnTo>
                    <a:pt x="916517" y="946789"/>
                  </a:lnTo>
                  <a:lnTo>
                    <a:pt x="921016" y="946050"/>
                  </a:lnTo>
                  <a:lnTo>
                    <a:pt x="925230" y="950177"/>
                  </a:lnTo>
                  <a:lnTo>
                    <a:pt x="925502" y="955117"/>
                  </a:lnTo>
                  <a:lnTo>
                    <a:pt x="922295" y="957926"/>
                  </a:lnTo>
                  <a:lnTo>
                    <a:pt x="920546" y="960655"/>
                  </a:lnTo>
                  <a:lnTo>
                    <a:pt x="917493" y="960704"/>
                  </a:lnTo>
                  <a:close/>
                </a:path>
                <a:path w="2330450" h="1436370" extrusionOk="0">
                  <a:moveTo>
                    <a:pt x="64403" y="962207"/>
                  </a:moveTo>
                  <a:lnTo>
                    <a:pt x="61357" y="962096"/>
                  </a:lnTo>
                  <a:lnTo>
                    <a:pt x="59645" y="959343"/>
                  </a:lnTo>
                  <a:lnTo>
                    <a:pt x="56246" y="956281"/>
                  </a:lnTo>
                  <a:lnTo>
                    <a:pt x="57154" y="951390"/>
                  </a:lnTo>
                  <a:lnTo>
                    <a:pt x="61072" y="948163"/>
                  </a:lnTo>
                  <a:lnTo>
                    <a:pt x="65596" y="947639"/>
                  </a:lnTo>
                  <a:lnTo>
                    <a:pt x="69600" y="951969"/>
                  </a:lnTo>
                  <a:lnTo>
                    <a:pt x="69631" y="956922"/>
                  </a:lnTo>
                  <a:lnTo>
                    <a:pt x="66288" y="959565"/>
                  </a:lnTo>
                  <a:lnTo>
                    <a:pt x="64403" y="962207"/>
                  </a:lnTo>
                  <a:close/>
                </a:path>
                <a:path w="2330450" h="1436370" extrusionOk="0">
                  <a:moveTo>
                    <a:pt x="972943" y="960914"/>
                  </a:moveTo>
                  <a:lnTo>
                    <a:pt x="968839" y="956670"/>
                  </a:lnTo>
                  <a:lnTo>
                    <a:pt x="968691" y="951723"/>
                  </a:lnTo>
                  <a:lnTo>
                    <a:pt x="971972" y="949000"/>
                  </a:lnTo>
                  <a:lnTo>
                    <a:pt x="973789" y="946315"/>
                  </a:lnTo>
                  <a:lnTo>
                    <a:pt x="976848" y="946345"/>
                  </a:lnTo>
                  <a:lnTo>
                    <a:pt x="978616" y="949062"/>
                  </a:lnTo>
                  <a:lnTo>
                    <a:pt x="982082" y="952043"/>
                  </a:lnTo>
                  <a:lnTo>
                    <a:pt x="981291" y="956953"/>
                  </a:lnTo>
                  <a:lnTo>
                    <a:pt x="977454" y="960273"/>
                  </a:lnTo>
                  <a:lnTo>
                    <a:pt x="972943" y="960914"/>
                  </a:lnTo>
                  <a:close/>
                </a:path>
                <a:path w="2330450" h="1436370" extrusionOk="0">
                  <a:moveTo>
                    <a:pt x="1029300" y="962386"/>
                  </a:moveTo>
                  <a:lnTo>
                    <a:pt x="1025197" y="958148"/>
                  </a:lnTo>
                  <a:lnTo>
                    <a:pt x="1025049" y="953202"/>
                  </a:lnTo>
                  <a:lnTo>
                    <a:pt x="1028330" y="950479"/>
                  </a:lnTo>
                  <a:lnTo>
                    <a:pt x="1030147" y="947793"/>
                  </a:lnTo>
                  <a:lnTo>
                    <a:pt x="1033206" y="947818"/>
                  </a:lnTo>
                  <a:lnTo>
                    <a:pt x="1034973" y="950534"/>
                  </a:lnTo>
                  <a:lnTo>
                    <a:pt x="1038440" y="953522"/>
                  </a:lnTo>
                  <a:lnTo>
                    <a:pt x="1037649" y="958431"/>
                  </a:lnTo>
                  <a:lnTo>
                    <a:pt x="1033811" y="961752"/>
                  </a:lnTo>
                  <a:lnTo>
                    <a:pt x="1029300" y="962386"/>
                  </a:lnTo>
                  <a:close/>
                </a:path>
                <a:path w="2330450" h="1436370" extrusionOk="0">
                  <a:moveTo>
                    <a:pt x="1086035" y="963975"/>
                  </a:moveTo>
                  <a:lnTo>
                    <a:pt x="1081691" y="959996"/>
                  </a:lnTo>
                  <a:lnTo>
                    <a:pt x="1081258" y="955068"/>
                  </a:lnTo>
                  <a:lnTo>
                    <a:pt x="1084379" y="952160"/>
                  </a:lnTo>
                  <a:lnTo>
                    <a:pt x="1086047" y="949376"/>
                  </a:lnTo>
                  <a:lnTo>
                    <a:pt x="1089088" y="949216"/>
                  </a:lnTo>
                  <a:lnTo>
                    <a:pt x="1091016" y="951828"/>
                  </a:lnTo>
                  <a:lnTo>
                    <a:pt x="1094649" y="954600"/>
                  </a:lnTo>
                  <a:lnTo>
                    <a:pt x="1094161" y="959546"/>
                  </a:lnTo>
                  <a:lnTo>
                    <a:pt x="1090521" y="963101"/>
                  </a:lnTo>
                  <a:lnTo>
                    <a:pt x="1086035" y="963975"/>
                  </a:lnTo>
                  <a:close/>
                </a:path>
                <a:path w="2330450" h="1436370" extrusionOk="0">
                  <a:moveTo>
                    <a:pt x="1997924" y="963877"/>
                  </a:moveTo>
                  <a:lnTo>
                    <a:pt x="1995001" y="960772"/>
                  </a:lnTo>
                  <a:lnTo>
                    <a:pt x="1992208" y="959109"/>
                  </a:lnTo>
                  <a:lnTo>
                    <a:pt x="1992053" y="956072"/>
                  </a:lnTo>
                  <a:lnTo>
                    <a:pt x="1994667" y="954150"/>
                  </a:lnTo>
                  <a:lnTo>
                    <a:pt x="1997448" y="950534"/>
                  </a:lnTo>
                  <a:lnTo>
                    <a:pt x="2002416" y="951021"/>
                  </a:lnTo>
                  <a:lnTo>
                    <a:pt x="2005982" y="954649"/>
                  </a:lnTo>
                  <a:lnTo>
                    <a:pt x="2006860" y="959121"/>
                  </a:lnTo>
                  <a:lnTo>
                    <a:pt x="2002861" y="963452"/>
                  </a:lnTo>
                  <a:lnTo>
                    <a:pt x="1997924" y="963877"/>
                  </a:lnTo>
                  <a:close/>
                </a:path>
                <a:path w="2330450" h="1436370" extrusionOk="0">
                  <a:moveTo>
                    <a:pt x="713685" y="965423"/>
                  </a:moveTo>
                  <a:lnTo>
                    <a:pt x="709396" y="961376"/>
                  </a:lnTo>
                  <a:lnTo>
                    <a:pt x="709032" y="956448"/>
                  </a:lnTo>
                  <a:lnTo>
                    <a:pt x="712195" y="953577"/>
                  </a:lnTo>
                  <a:lnTo>
                    <a:pt x="713901" y="950818"/>
                  </a:lnTo>
                  <a:lnTo>
                    <a:pt x="716948" y="950713"/>
                  </a:lnTo>
                  <a:lnTo>
                    <a:pt x="718839" y="953343"/>
                  </a:lnTo>
                  <a:lnTo>
                    <a:pt x="722423" y="956171"/>
                  </a:lnTo>
                  <a:lnTo>
                    <a:pt x="721867" y="961117"/>
                  </a:lnTo>
                  <a:lnTo>
                    <a:pt x="718177" y="964610"/>
                  </a:lnTo>
                  <a:lnTo>
                    <a:pt x="713685" y="965423"/>
                  </a:lnTo>
                  <a:close/>
                </a:path>
                <a:path w="2330450" h="1436370" extrusionOk="0">
                  <a:moveTo>
                    <a:pt x="854530" y="924040"/>
                  </a:moveTo>
                  <a:lnTo>
                    <a:pt x="849586" y="923381"/>
                  </a:lnTo>
                  <a:lnTo>
                    <a:pt x="846150" y="919648"/>
                  </a:lnTo>
                  <a:lnTo>
                    <a:pt x="845408" y="915158"/>
                  </a:lnTo>
                  <a:lnTo>
                    <a:pt x="849549" y="910963"/>
                  </a:lnTo>
                  <a:lnTo>
                    <a:pt x="854505" y="910686"/>
                  </a:lnTo>
                  <a:lnTo>
                    <a:pt x="857323" y="913889"/>
                  </a:lnTo>
                  <a:lnTo>
                    <a:pt x="860060" y="915632"/>
                  </a:lnTo>
                  <a:lnTo>
                    <a:pt x="860104" y="918681"/>
                  </a:lnTo>
                  <a:lnTo>
                    <a:pt x="857428" y="920511"/>
                  </a:lnTo>
                  <a:lnTo>
                    <a:pt x="854530" y="924040"/>
                  </a:lnTo>
                  <a:close/>
                </a:path>
                <a:path w="2330450" h="1436370" extrusionOk="0">
                  <a:moveTo>
                    <a:pt x="483415" y="925623"/>
                  </a:moveTo>
                  <a:lnTo>
                    <a:pt x="478515" y="924724"/>
                  </a:lnTo>
                  <a:lnTo>
                    <a:pt x="475277" y="920819"/>
                  </a:lnTo>
                  <a:lnTo>
                    <a:pt x="474745" y="916310"/>
                  </a:lnTo>
                  <a:lnTo>
                    <a:pt x="479096" y="912318"/>
                  </a:lnTo>
                  <a:lnTo>
                    <a:pt x="484058" y="912287"/>
                  </a:lnTo>
                  <a:lnTo>
                    <a:pt x="486709" y="915620"/>
                  </a:lnTo>
                  <a:lnTo>
                    <a:pt x="489360" y="917498"/>
                  </a:lnTo>
                  <a:lnTo>
                    <a:pt x="489255" y="920535"/>
                  </a:lnTo>
                  <a:lnTo>
                    <a:pt x="486493" y="922242"/>
                  </a:lnTo>
                  <a:lnTo>
                    <a:pt x="483415" y="925623"/>
                  </a:lnTo>
                  <a:close/>
                </a:path>
                <a:path w="2330450" h="1436370" extrusionOk="0">
                  <a:moveTo>
                    <a:pt x="910751" y="925562"/>
                  </a:moveTo>
                  <a:lnTo>
                    <a:pt x="905820" y="924804"/>
                  </a:lnTo>
                  <a:lnTo>
                    <a:pt x="902464" y="921004"/>
                  </a:lnTo>
                  <a:lnTo>
                    <a:pt x="901803" y="916507"/>
                  </a:lnTo>
                  <a:lnTo>
                    <a:pt x="906036" y="912392"/>
                  </a:lnTo>
                  <a:lnTo>
                    <a:pt x="910992" y="912219"/>
                  </a:lnTo>
                  <a:lnTo>
                    <a:pt x="913748" y="915466"/>
                  </a:lnTo>
                  <a:lnTo>
                    <a:pt x="916455" y="917264"/>
                  </a:lnTo>
                  <a:lnTo>
                    <a:pt x="916437" y="920307"/>
                  </a:lnTo>
                  <a:lnTo>
                    <a:pt x="913724" y="922088"/>
                  </a:lnTo>
                  <a:lnTo>
                    <a:pt x="910751" y="925562"/>
                  </a:lnTo>
                  <a:close/>
                </a:path>
                <a:path w="2330450" h="1436370" extrusionOk="0">
                  <a:moveTo>
                    <a:pt x="54886" y="927083"/>
                  </a:moveTo>
                  <a:lnTo>
                    <a:pt x="49968" y="926233"/>
                  </a:lnTo>
                  <a:lnTo>
                    <a:pt x="46686" y="922377"/>
                  </a:lnTo>
                  <a:lnTo>
                    <a:pt x="46093" y="917874"/>
                  </a:lnTo>
                  <a:lnTo>
                    <a:pt x="50400" y="913833"/>
                  </a:lnTo>
                  <a:lnTo>
                    <a:pt x="55362" y="913735"/>
                  </a:lnTo>
                  <a:lnTo>
                    <a:pt x="58057" y="917036"/>
                  </a:lnTo>
                  <a:lnTo>
                    <a:pt x="60726" y="918884"/>
                  </a:lnTo>
                  <a:lnTo>
                    <a:pt x="60658" y="921927"/>
                  </a:lnTo>
                  <a:lnTo>
                    <a:pt x="57921" y="923665"/>
                  </a:lnTo>
                  <a:lnTo>
                    <a:pt x="54886" y="927083"/>
                  </a:lnTo>
                  <a:close/>
                </a:path>
                <a:path w="2330450" h="1436370" extrusionOk="0">
                  <a:moveTo>
                    <a:pt x="962876" y="926997"/>
                  </a:moveTo>
                  <a:lnTo>
                    <a:pt x="958563" y="922975"/>
                  </a:lnTo>
                  <a:lnTo>
                    <a:pt x="958180" y="918047"/>
                  </a:lnTo>
                  <a:lnTo>
                    <a:pt x="961331" y="915164"/>
                  </a:lnTo>
                  <a:lnTo>
                    <a:pt x="963018" y="912392"/>
                  </a:lnTo>
                  <a:lnTo>
                    <a:pt x="966065" y="912269"/>
                  </a:lnTo>
                  <a:lnTo>
                    <a:pt x="967968" y="914899"/>
                  </a:lnTo>
                  <a:lnTo>
                    <a:pt x="971571" y="917702"/>
                  </a:lnTo>
                  <a:lnTo>
                    <a:pt x="971033" y="922648"/>
                  </a:lnTo>
                  <a:lnTo>
                    <a:pt x="967363" y="926165"/>
                  </a:lnTo>
                  <a:lnTo>
                    <a:pt x="962876" y="926997"/>
                  </a:lnTo>
                  <a:close/>
                </a:path>
                <a:path w="2330450" h="1436370" extrusionOk="0">
                  <a:moveTo>
                    <a:pt x="1018844" y="928365"/>
                  </a:moveTo>
                  <a:lnTo>
                    <a:pt x="1014784" y="924071"/>
                  </a:lnTo>
                  <a:lnTo>
                    <a:pt x="1014704" y="919119"/>
                  </a:lnTo>
                  <a:lnTo>
                    <a:pt x="1018010" y="916433"/>
                  </a:lnTo>
                  <a:lnTo>
                    <a:pt x="1019864" y="913766"/>
                  </a:lnTo>
                  <a:lnTo>
                    <a:pt x="1022911" y="913846"/>
                  </a:lnTo>
                  <a:lnTo>
                    <a:pt x="1024653" y="916574"/>
                  </a:lnTo>
                  <a:lnTo>
                    <a:pt x="1028083" y="919599"/>
                  </a:lnTo>
                  <a:lnTo>
                    <a:pt x="1027236" y="924502"/>
                  </a:lnTo>
                  <a:lnTo>
                    <a:pt x="1023362" y="927773"/>
                  </a:lnTo>
                  <a:lnTo>
                    <a:pt x="1018844" y="928365"/>
                  </a:lnTo>
                  <a:close/>
                </a:path>
                <a:path w="2330450" h="1436370" extrusionOk="0">
                  <a:moveTo>
                    <a:pt x="1076061" y="931112"/>
                  </a:moveTo>
                  <a:lnTo>
                    <a:pt x="1074255" y="928408"/>
                  </a:lnTo>
                  <a:lnTo>
                    <a:pt x="1070765" y="925469"/>
                  </a:lnTo>
                  <a:lnTo>
                    <a:pt x="1071501" y="920548"/>
                  </a:lnTo>
                  <a:lnTo>
                    <a:pt x="1075301" y="917184"/>
                  </a:lnTo>
                  <a:lnTo>
                    <a:pt x="1079806" y="916507"/>
                  </a:lnTo>
                  <a:lnTo>
                    <a:pt x="1083952" y="920708"/>
                  </a:lnTo>
                  <a:lnTo>
                    <a:pt x="1084163" y="925642"/>
                  </a:lnTo>
                  <a:lnTo>
                    <a:pt x="1080908" y="928414"/>
                  </a:lnTo>
                  <a:lnTo>
                    <a:pt x="1079120" y="931106"/>
                  </a:lnTo>
                  <a:lnTo>
                    <a:pt x="1076061" y="931112"/>
                  </a:lnTo>
                  <a:close/>
                </a:path>
                <a:path w="2330450" h="1436370" extrusionOk="0">
                  <a:moveTo>
                    <a:pt x="1991757" y="929874"/>
                  </a:moveTo>
                  <a:lnTo>
                    <a:pt x="1986819" y="929399"/>
                  </a:lnTo>
                  <a:lnTo>
                    <a:pt x="1982827" y="924736"/>
                  </a:lnTo>
                  <a:lnTo>
                    <a:pt x="1984082" y="920406"/>
                  </a:lnTo>
                  <a:lnTo>
                    <a:pt x="1987653" y="917166"/>
                  </a:lnTo>
                  <a:lnTo>
                    <a:pt x="1992511" y="916507"/>
                  </a:lnTo>
                  <a:lnTo>
                    <a:pt x="1995174" y="920307"/>
                  </a:lnTo>
                  <a:lnTo>
                    <a:pt x="1999543" y="923917"/>
                  </a:lnTo>
                  <a:lnTo>
                    <a:pt x="1994723" y="926745"/>
                  </a:lnTo>
                  <a:lnTo>
                    <a:pt x="1991757" y="929874"/>
                  </a:lnTo>
                  <a:close/>
                </a:path>
                <a:path w="2330450" h="1436370" extrusionOk="0">
                  <a:moveTo>
                    <a:pt x="707419" y="931525"/>
                  </a:moveTo>
                  <a:lnTo>
                    <a:pt x="702500" y="930656"/>
                  </a:lnTo>
                  <a:lnTo>
                    <a:pt x="699231" y="926782"/>
                  </a:lnTo>
                  <a:lnTo>
                    <a:pt x="698656" y="922279"/>
                  </a:lnTo>
                  <a:lnTo>
                    <a:pt x="702988" y="918256"/>
                  </a:lnTo>
                  <a:lnTo>
                    <a:pt x="707950" y="918176"/>
                  </a:lnTo>
                  <a:lnTo>
                    <a:pt x="710632" y="921490"/>
                  </a:lnTo>
                  <a:lnTo>
                    <a:pt x="713295" y="923344"/>
                  </a:lnTo>
                  <a:lnTo>
                    <a:pt x="713215" y="926387"/>
                  </a:lnTo>
                  <a:lnTo>
                    <a:pt x="710465" y="928118"/>
                  </a:lnTo>
                  <a:lnTo>
                    <a:pt x="707419" y="931525"/>
                  </a:lnTo>
                  <a:close/>
                </a:path>
                <a:path w="2330450" h="1436370" extrusionOk="0">
                  <a:moveTo>
                    <a:pt x="1135991" y="931531"/>
                  </a:moveTo>
                  <a:lnTo>
                    <a:pt x="1131084" y="930644"/>
                  </a:lnTo>
                  <a:lnTo>
                    <a:pt x="1127834" y="926757"/>
                  </a:lnTo>
                  <a:lnTo>
                    <a:pt x="1127284" y="922248"/>
                  </a:lnTo>
                  <a:lnTo>
                    <a:pt x="1131628" y="918238"/>
                  </a:lnTo>
                  <a:lnTo>
                    <a:pt x="1136596" y="918194"/>
                  </a:lnTo>
                  <a:lnTo>
                    <a:pt x="1139266" y="921521"/>
                  </a:lnTo>
                  <a:lnTo>
                    <a:pt x="1141923" y="923387"/>
                  </a:lnTo>
                  <a:lnTo>
                    <a:pt x="1141812" y="926418"/>
                  </a:lnTo>
                  <a:lnTo>
                    <a:pt x="1139056" y="928137"/>
                  </a:lnTo>
                  <a:lnTo>
                    <a:pt x="1135991" y="931531"/>
                  </a:lnTo>
                  <a:close/>
                </a:path>
                <a:path w="2330450" h="1436370" extrusionOk="0">
                  <a:moveTo>
                    <a:pt x="762856" y="934130"/>
                  </a:moveTo>
                  <a:lnTo>
                    <a:pt x="759815" y="933989"/>
                  </a:lnTo>
                  <a:lnTo>
                    <a:pt x="758134" y="931217"/>
                  </a:lnTo>
                  <a:lnTo>
                    <a:pt x="754766" y="928118"/>
                  </a:lnTo>
                  <a:lnTo>
                    <a:pt x="755712" y="923233"/>
                  </a:lnTo>
                  <a:lnTo>
                    <a:pt x="759673" y="920055"/>
                  </a:lnTo>
                  <a:lnTo>
                    <a:pt x="764209" y="919587"/>
                  </a:lnTo>
                  <a:lnTo>
                    <a:pt x="768164" y="923960"/>
                  </a:lnTo>
                  <a:lnTo>
                    <a:pt x="768139" y="928894"/>
                  </a:lnTo>
                  <a:lnTo>
                    <a:pt x="764771" y="931506"/>
                  </a:lnTo>
                  <a:lnTo>
                    <a:pt x="762856" y="934130"/>
                  </a:lnTo>
                  <a:close/>
                </a:path>
                <a:path w="2330450" h="1436370" extrusionOk="0">
                  <a:moveTo>
                    <a:pt x="1192466" y="932979"/>
                  </a:moveTo>
                  <a:lnTo>
                    <a:pt x="1187541" y="932172"/>
                  </a:lnTo>
                  <a:lnTo>
                    <a:pt x="1184235" y="928328"/>
                  </a:lnTo>
                  <a:lnTo>
                    <a:pt x="1183610" y="923831"/>
                  </a:lnTo>
                  <a:lnTo>
                    <a:pt x="1187893" y="919759"/>
                  </a:lnTo>
                  <a:lnTo>
                    <a:pt x="1192855" y="919636"/>
                  </a:lnTo>
                  <a:lnTo>
                    <a:pt x="1195574" y="922919"/>
                  </a:lnTo>
                  <a:lnTo>
                    <a:pt x="1198262" y="924749"/>
                  </a:lnTo>
                  <a:lnTo>
                    <a:pt x="1198207" y="927798"/>
                  </a:lnTo>
                  <a:lnTo>
                    <a:pt x="1195475" y="929547"/>
                  </a:lnTo>
                  <a:lnTo>
                    <a:pt x="1192466" y="932979"/>
                  </a:lnTo>
                  <a:close/>
                </a:path>
                <a:path w="2330450" h="1436370" extrusionOk="0">
                  <a:moveTo>
                    <a:pt x="820282" y="934438"/>
                  </a:moveTo>
                  <a:lnTo>
                    <a:pt x="815351" y="933681"/>
                  </a:lnTo>
                  <a:lnTo>
                    <a:pt x="811996" y="929880"/>
                  </a:lnTo>
                  <a:lnTo>
                    <a:pt x="811334" y="925383"/>
                  </a:lnTo>
                  <a:lnTo>
                    <a:pt x="815567" y="921262"/>
                  </a:lnTo>
                  <a:lnTo>
                    <a:pt x="820530" y="921090"/>
                  </a:lnTo>
                  <a:lnTo>
                    <a:pt x="823279" y="924342"/>
                  </a:lnTo>
                  <a:lnTo>
                    <a:pt x="825986" y="926141"/>
                  </a:lnTo>
                  <a:lnTo>
                    <a:pt x="825968" y="929184"/>
                  </a:lnTo>
                  <a:lnTo>
                    <a:pt x="823255" y="930964"/>
                  </a:lnTo>
                  <a:lnTo>
                    <a:pt x="820282" y="934438"/>
                  </a:lnTo>
                  <a:close/>
                </a:path>
                <a:path w="2330450" h="1436370" extrusionOk="0">
                  <a:moveTo>
                    <a:pt x="1248823" y="934457"/>
                  </a:moveTo>
                  <a:lnTo>
                    <a:pt x="1243898" y="933650"/>
                  </a:lnTo>
                  <a:lnTo>
                    <a:pt x="1240592" y="929806"/>
                  </a:lnTo>
                  <a:lnTo>
                    <a:pt x="1239968" y="925309"/>
                  </a:lnTo>
                  <a:lnTo>
                    <a:pt x="1244245" y="921238"/>
                  </a:lnTo>
                  <a:lnTo>
                    <a:pt x="1249213" y="921114"/>
                  </a:lnTo>
                  <a:lnTo>
                    <a:pt x="1251932" y="924398"/>
                  </a:lnTo>
                  <a:lnTo>
                    <a:pt x="1254620" y="926227"/>
                  </a:lnTo>
                  <a:lnTo>
                    <a:pt x="1254564" y="929270"/>
                  </a:lnTo>
                  <a:lnTo>
                    <a:pt x="1251833" y="931020"/>
                  </a:lnTo>
                  <a:lnTo>
                    <a:pt x="1248823" y="934457"/>
                  </a:lnTo>
                  <a:close/>
                </a:path>
                <a:path w="2330450" h="1436370" extrusionOk="0">
                  <a:moveTo>
                    <a:pt x="444886" y="935757"/>
                  </a:moveTo>
                  <a:lnTo>
                    <a:pt x="440832" y="931469"/>
                  </a:lnTo>
                  <a:lnTo>
                    <a:pt x="440739" y="926517"/>
                  </a:lnTo>
                  <a:lnTo>
                    <a:pt x="444045" y="923831"/>
                  </a:lnTo>
                  <a:lnTo>
                    <a:pt x="445899" y="921170"/>
                  </a:lnTo>
                  <a:lnTo>
                    <a:pt x="448958" y="921231"/>
                  </a:lnTo>
                  <a:lnTo>
                    <a:pt x="450694" y="923966"/>
                  </a:lnTo>
                  <a:lnTo>
                    <a:pt x="454124" y="926991"/>
                  </a:lnTo>
                  <a:lnTo>
                    <a:pt x="453277" y="931894"/>
                  </a:lnTo>
                  <a:lnTo>
                    <a:pt x="449403" y="935165"/>
                  </a:lnTo>
                  <a:lnTo>
                    <a:pt x="444886" y="935757"/>
                  </a:lnTo>
                  <a:close/>
                </a:path>
                <a:path w="2330450" h="1436370" extrusionOk="0">
                  <a:moveTo>
                    <a:pt x="876597" y="935935"/>
                  </a:moveTo>
                  <a:lnTo>
                    <a:pt x="871678" y="935147"/>
                  </a:lnTo>
                  <a:lnTo>
                    <a:pt x="868347" y="931321"/>
                  </a:lnTo>
                  <a:lnTo>
                    <a:pt x="867705" y="926825"/>
                  </a:lnTo>
                  <a:lnTo>
                    <a:pt x="871962" y="922734"/>
                  </a:lnTo>
                  <a:lnTo>
                    <a:pt x="876924" y="922580"/>
                  </a:lnTo>
                  <a:lnTo>
                    <a:pt x="879656" y="925851"/>
                  </a:lnTo>
                  <a:lnTo>
                    <a:pt x="882344" y="927662"/>
                  </a:lnTo>
                  <a:lnTo>
                    <a:pt x="882319" y="930718"/>
                  </a:lnTo>
                  <a:lnTo>
                    <a:pt x="879594" y="932480"/>
                  </a:lnTo>
                  <a:lnTo>
                    <a:pt x="876597" y="935935"/>
                  </a:lnTo>
                  <a:close/>
                </a:path>
                <a:path w="2330450" h="1436370" extrusionOk="0">
                  <a:moveTo>
                    <a:pt x="16653" y="937346"/>
                  </a:moveTo>
                  <a:lnTo>
                    <a:pt x="12346" y="933323"/>
                  </a:lnTo>
                  <a:lnTo>
                    <a:pt x="11963" y="928395"/>
                  </a:lnTo>
                  <a:lnTo>
                    <a:pt x="15109" y="925513"/>
                  </a:lnTo>
                  <a:lnTo>
                    <a:pt x="16802" y="922747"/>
                  </a:lnTo>
                  <a:lnTo>
                    <a:pt x="19848" y="922624"/>
                  </a:lnTo>
                  <a:lnTo>
                    <a:pt x="21752" y="925248"/>
                  </a:lnTo>
                  <a:lnTo>
                    <a:pt x="25354" y="928057"/>
                  </a:lnTo>
                  <a:lnTo>
                    <a:pt x="24817" y="933003"/>
                  </a:lnTo>
                  <a:lnTo>
                    <a:pt x="21146" y="936514"/>
                  </a:lnTo>
                  <a:lnTo>
                    <a:pt x="16653" y="937346"/>
                  </a:lnTo>
                  <a:close/>
                </a:path>
                <a:path w="2330450" h="1436370" extrusionOk="0">
                  <a:moveTo>
                    <a:pt x="501219" y="937229"/>
                  </a:moveTo>
                  <a:lnTo>
                    <a:pt x="497177" y="932917"/>
                  </a:lnTo>
                  <a:lnTo>
                    <a:pt x="497103" y="927964"/>
                  </a:lnTo>
                  <a:lnTo>
                    <a:pt x="500428" y="925297"/>
                  </a:lnTo>
                  <a:lnTo>
                    <a:pt x="502288" y="922636"/>
                  </a:lnTo>
                  <a:lnTo>
                    <a:pt x="505340" y="922716"/>
                  </a:lnTo>
                  <a:lnTo>
                    <a:pt x="507071" y="925457"/>
                  </a:lnTo>
                  <a:lnTo>
                    <a:pt x="510488" y="928500"/>
                  </a:lnTo>
                  <a:lnTo>
                    <a:pt x="509617" y="933397"/>
                  </a:lnTo>
                  <a:lnTo>
                    <a:pt x="505736" y="936656"/>
                  </a:lnTo>
                  <a:lnTo>
                    <a:pt x="501219" y="937229"/>
                  </a:lnTo>
                  <a:close/>
                </a:path>
                <a:path w="2330450" h="1436370" extrusionOk="0">
                  <a:moveTo>
                    <a:pt x="933029" y="937377"/>
                  </a:moveTo>
                  <a:lnTo>
                    <a:pt x="928097" y="936644"/>
                  </a:lnTo>
                  <a:lnTo>
                    <a:pt x="924723" y="932861"/>
                  </a:lnTo>
                  <a:lnTo>
                    <a:pt x="924044" y="928365"/>
                  </a:lnTo>
                  <a:lnTo>
                    <a:pt x="928252" y="924231"/>
                  </a:lnTo>
                  <a:lnTo>
                    <a:pt x="933208" y="924028"/>
                  </a:lnTo>
                  <a:lnTo>
                    <a:pt x="935976" y="927268"/>
                  </a:lnTo>
                  <a:lnTo>
                    <a:pt x="938683" y="929048"/>
                  </a:lnTo>
                  <a:lnTo>
                    <a:pt x="938689" y="932098"/>
                  </a:lnTo>
                  <a:lnTo>
                    <a:pt x="935989" y="933890"/>
                  </a:lnTo>
                  <a:lnTo>
                    <a:pt x="933029" y="937377"/>
                  </a:lnTo>
                  <a:close/>
                </a:path>
                <a:path w="2330450" h="1436370" extrusionOk="0">
                  <a:moveTo>
                    <a:pt x="77615" y="938738"/>
                  </a:moveTo>
                  <a:lnTo>
                    <a:pt x="72653" y="938245"/>
                  </a:lnTo>
                  <a:lnTo>
                    <a:pt x="69081" y="934623"/>
                  </a:lnTo>
                  <a:lnTo>
                    <a:pt x="68210" y="930145"/>
                  </a:lnTo>
                  <a:lnTo>
                    <a:pt x="72202" y="925814"/>
                  </a:lnTo>
                  <a:lnTo>
                    <a:pt x="77145" y="925389"/>
                  </a:lnTo>
                  <a:lnTo>
                    <a:pt x="80062" y="928494"/>
                  </a:lnTo>
                  <a:lnTo>
                    <a:pt x="82855" y="930163"/>
                  </a:lnTo>
                  <a:lnTo>
                    <a:pt x="83016" y="933194"/>
                  </a:lnTo>
                  <a:lnTo>
                    <a:pt x="80396" y="935116"/>
                  </a:lnTo>
                  <a:lnTo>
                    <a:pt x="77615" y="938738"/>
                  </a:lnTo>
                  <a:close/>
                </a:path>
                <a:path w="2330450" h="1436370" extrusionOk="0">
                  <a:moveTo>
                    <a:pt x="985771" y="940019"/>
                  </a:moveTo>
                  <a:lnTo>
                    <a:pt x="983911" y="937364"/>
                  </a:lnTo>
                  <a:lnTo>
                    <a:pt x="980358" y="934494"/>
                  </a:lnTo>
                  <a:lnTo>
                    <a:pt x="980982" y="929560"/>
                  </a:lnTo>
                  <a:lnTo>
                    <a:pt x="984709" y="926110"/>
                  </a:lnTo>
                  <a:lnTo>
                    <a:pt x="989207" y="925346"/>
                  </a:lnTo>
                  <a:lnTo>
                    <a:pt x="993440" y="929443"/>
                  </a:lnTo>
                  <a:lnTo>
                    <a:pt x="993749" y="934377"/>
                  </a:lnTo>
                  <a:lnTo>
                    <a:pt x="990561" y="937204"/>
                  </a:lnTo>
                  <a:lnTo>
                    <a:pt x="988824" y="939939"/>
                  </a:lnTo>
                  <a:lnTo>
                    <a:pt x="985771" y="940019"/>
                  </a:lnTo>
                  <a:close/>
                </a:path>
                <a:path w="2330450" h="1436370" extrusionOk="0">
                  <a:moveTo>
                    <a:pt x="1041066" y="940186"/>
                  </a:moveTo>
                  <a:lnTo>
                    <a:pt x="1037025" y="935880"/>
                  </a:lnTo>
                  <a:lnTo>
                    <a:pt x="1036951" y="930927"/>
                  </a:lnTo>
                  <a:lnTo>
                    <a:pt x="1040275" y="928254"/>
                  </a:lnTo>
                  <a:lnTo>
                    <a:pt x="1042135" y="925599"/>
                  </a:lnTo>
                  <a:lnTo>
                    <a:pt x="1045188" y="925679"/>
                  </a:lnTo>
                  <a:lnTo>
                    <a:pt x="1046918" y="928420"/>
                  </a:lnTo>
                  <a:lnTo>
                    <a:pt x="1050336" y="931457"/>
                  </a:lnTo>
                  <a:lnTo>
                    <a:pt x="1049464" y="936354"/>
                  </a:lnTo>
                  <a:lnTo>
                    <a:pt x="1045584" y="939613"/>
                  </a:lnTo>
                  <a:lnTo>
                    <a:pt x="1041066" y="940186"/>
                  </a:lnTo>
                  <a:close/>
                </a:path>
                <a:path w="2330450" h="1436370" extrusionOk="0">
                  <a:moveTo>
                    <a:pt x="1100952" y="943007"/>
                  </a:moveTo>
                  <a:lnTo>
                    <a:pt x="1097912" y="942847"/>
                  </a:lnTo>
                  <a:lnTo>
                    <a:pt x="1096244" y="940068"/>
                  </a:lnTo>
                  <a:lnTo>
                    <a:pt x="1092894" y="936945"/>
                  </a:lnTo>
                  <a:lnTo>
                    <a:pt x="1093877" y="932079"/>
                  </a:lnTo>
                  <a:lnTo>
                    <a:pt x="1097857" y="928913"/>
                  </a:lnTo>
                  <a:lnTo>
                    <a:pt x="1102399" y="928475"/>
                  </a:lnTo>
                  <a:lnTo>
                    <a:pt x="1106323" y="932868"/>
                  </a:lnTo>
                  <a:lnTo>
                    <a:pt x="1106267" y="937808"/>
                  </a:lnTo>
                  <a:lnTo>
                    <a:pt x="1102881" y="940401"/>
                  </a:lnTo>
                  <a:lnTo>
                    <a:pt x="1100952" y="943007"/>
                  </a:lnTo>
                  <a:close/>
                </a:path>
                <a:path w="2330450" h="1436370" extrusionOk="0">
                  <a:moveTo>
                    <a:pt x="2014362" y="941762"/>
                  </a:moveTo>
                  <a:lnTo>
                    <a:pt x="2009412" y="941140"/>
                  </a:lnTo>
                  <a:lnTo>
                    <a:pt x="2005951" y="937426"/>
                  </a:lnTo>
                  <a:lnTo>
                    <a:pt x="2005179" y="932941"/>
                  </a:lnTo>
                  <a:lnTo>
                    <a:pt x="2009294" y="928716"/>
                  </a:lnTo>
                  <a:lnTo>
                    <a:pt x="2014244" y="928408"/>
                  </a:lnTo>
                  <a:lnTo>
                    <a:pt x="2017087" y="931592"/>
                  </a:lnTo>
                  <a:lnTo>
                    <a:pt x="2019830" y="933323"/>
                  </a:lnTo>
                  <a:lnTo>
                    <a:pt x="2019905" y="936373"/>
                  </a:lnTo>
                  <a:lnTo>
                    <a:pt x="2017241" y="938221"/>
                  </a:lnTo>
                  <a:lnTo>
                    <a:pt x="2014362" y="941762"/>
                  </a:lnTo>
                  <a:close/>
                </a:path>
                <a:path w="2330450" h="1436370" extrusionOk="0">
                  <a:moveTo>
                    <a:pt x="725234" y="943161"/>
                  </a:moveTo>
                  <a:lnTo>
                    <a:pt x="721150" y="938898"/>
                  </a:lnTo>
                  <a:lnTo>
                    <a:pt x="721026" y="933946"/>
                  </a:lnTo>
                  <a:lnTo>
                    <a:pt x="724326" y="931235"/>
                  </a:lnTo>
                  <a:lnTo>
                    <a:pt x="726155" y="928556"/>
                  </a:lnTo>
                  <a:lnTo>
                    <a:pt x="729208" y="928617"/>
                  </a:lnTo>
                  <a:lnTo>
                    <a:pt x="730963" y="931334"/>
                  </a:lnTo>
                  <a:lnTo>
                    <a:pt x="734411" y="934334"/>
                  </a:lnTo>
                  <a:lnTo>
                    <a:pt x="733602" y="939243"/>
                  </a:lnTo>
                  <a:lnTo>
                    <a:pt x="729746" y="942545"/>
                  </a:lnTo>
                  <a:lnTo>
                    <a:pt x="725234" y="943161"/>
                  </a:lnTo>
                  <a:close/>
                </a:path>
                <a:path w="2330450" h="1436370" extrusionOk="0">
                  <a:moveTo>
                    <a:pt x="1158243" y="943364"/>
                  </a:moveTo>
                  <a:lnTo>
                    <a:pt x="1153337" y="942471"/>
                  </a:lnTo>
                  <a:lnTo>
                    <a:pt x="1150086" y="938584"/>
                  </a:lnTo>
                  <a:lnTo>
                    <a:pt x="1149536" y="934075"/>
                  </a:lnTo>
                  <a:lnTo>
                    <a:pt x="1153881" y="930065"/>
                  </a:lnTo>
                  <a:lnTo>
                    <a:pt x="1158849" y="930022"/>
                  </a:lnTo>
                  <a:lnTo>
                    <a:pt x="1161512" y="933348"/>
                  </a:lnTo>
                  <a:lnTo>
                    <a:pt x="1164176" y="935221"/>
                  </a:lnTo>
                  <a:lnTo>
                    <a:pt x="1164065" y="938251"/>
                  </a:lnTo>
                  <a:lnTo>
                    <a:pt x="1161309" y="939970"/>
                  </a:lnTo>
                  <a:lnTo>
                    <a:pt x="1158243" y="943364"/>
                  </a:lnTo>
                  <a:close/>
                </a:path>
                <a:path w="2330450" h="1436370" extrusionOk="0">
                  <a:moveTo>
                    <a:pt x="786276" y="944744"/>
                  </a:moveTo>
                  <a:lnTo>
                    <a:pt x="781333" y="944066"/>
                  </a:lnTo>
                  <a:lnTo>
                    <a:pt x="777915" y="940315"/>
                  </a:lnTo>
                  <a:lnTo>
                    <a:pt x="777192" y="935824"/>
                  </a:lnTo>
                  <a:lnTo>
                    <a:pt x="781351" y="931654"/>
                  </a:lnTo>
                  <a:lnTo>
                    <a:pt x="786307" y="931389"/>
                  </a:lnTo>
                  <a:lnTo>
                    <a:pt x="789113" y="934605"/>
                  </a:lnTo>
                  <a:lnTo>
                    <a:pt x="791838" y="936360"/>
                  </a:lnTo>
                  <a:lnTo>
                    <a:pt x="791875" y="939416"/>
                  </a:lnTo>
                  <a:lnTo>
                    <a:pt x="789193" y="941233"/>
                  </a:lnTo>
                  <a:lnTo>
                    <a:pt x="786276" y="944744"/>
                  </a:lnTo>
                  <a:close/>
                </a:path>
                <a:path w="2330450" h="1436370" extrusionOk="0">
                  <a:moveTo>
                    <a:pt x="1214601" y="944836"/>
                  </a:moveTo>
                  <a:lnTo>
                    <a:pt x="1209694" y="943949"/>
                  </a:lnTo>
                  <a:lnTo>
                    <a:pt x="1206444" y="940062"/>
                  </a:lnTo>
                  <a:lnTo>
                    <a:pt x="1205894" y="935553"/>
                  </a:lnTo>
                  <a:lnTo>
                    <a:pt x="1210232" y="931543"/>
                  </a:lnTo>
                  <a:lnTo>
                    <a:pt x="1215200" y="931500"/>
                  </a:lnTo>
                  <a:lnTo>
                    <a:pt x="1217870" y="934826"/>
                  </a:lnTo>
                  <a:lnTo>
                    <a:pt x="1220527" y="936693"/>
                  </a:lnTo>
                  <a:lnTo>
                    <a:pt x="1220422" y="939730"/>
                  </a:lnTo>
                  <a:lnTo>
                    <a:pt x="1217666" y="941448"/>
                  </a:lnTo>
                  <a:lnTo>
                    <a:pt x="1214601" y="944836"/>
                  </a:lnTo>
                  <a:close/>
                </a:path>
                <a:path w="2330450" h="1436370" extrusionOk="0">
                  <a:moveTo>
                    <a:pt x="762120" y="989237"/>
                  </a:moveTo>
                  <a:lnTo>
                    <a:pt x="757238" y="988264"/>
                  </a:lnTo>
                  <a:lnTo>
                    <a:pt x="754068" y="984291"/>
                  </a:lnTo>
                  <a:lnTo>
                    <a:pt x="753623" y="979769"/>
                  </a:lnTo>
                  <a:lnTo>
                    <a:pt x="758029" y="975852"/>
                  </a:lnTo>
                  <a:lnTo>
                    <a:pt x="762985" y="975913"/>
                  </a:lnTo>
                  <a:lnTo>
                    <a:pt x="765587" y="979289"/>
                  </a:lnTo>
                  <a:lnTo>
                    <a:pt x="768201" y="981211"/>
                  </a:lnTo>
                  <a:lnTo>
                    <a:pt x="768040" y="984241"/>
                  </a:lnTo>
                  <a:lnTo>
                    <a:pt x="765247" y="985905"/>
                  </a:lnTo>
                  <a:lnTo>
                    <a:pt x="762120" y="989237"/>
                  </a:lnTo>
                  <a:close/>
                </a:path>
                <a:path w="2330450" h="1436370" extrusionOk="0">
                  <a:moveTo>
                    <a:pt x="1186750" y="989065"/>
                  </a:moveTo>
                  <a:lnTo>
                    <a:pt x="1182486" y="984999"/>
                  </a:lnTo>
                  <a:lnTo>
                    <a:pt x="1182152" y="980065"/>
                  </a:lnTo>
                  <a:lnTo>
                    <a:pt x="1185328" y="977213"/>
                  </a:lnTo>
                  <a:lnTo>
                    <a:pt x="1187046" y="974466"/>
                  </a:lnTo>
                  <a:lnTo>
                    <a:pt x="1190099" y="974373"/>
                  </a:lnTo>
                  <a:lnTo>
                    <a:pt x="1191977" y="977016"/>
                  </a:lnTo>
                  <a:lnTo>
                    <a:pt x="1195543" y="979862"/>
                  </a:lnTo>
                  <a:lnTo>
                    <a:pt x="1194950" y="984802"/>
                  </a:lnTo>
                  <a:lnTo>
                    <a:pt x="1191242" y="988276"/>
                  </a:lnTo>
                  <a:lnTo>
                    <a:pt x="1186750" y="989065"/>
                  </a:lnTo>
                  <a:close/>
                </a:path>
                <a:path w="2330450" h="1436370" extrusionOk="0">
                  <a:moveTo>
                    <a:pt x="818836" y="990605"/>
                  </a:moveTo>
                  <a:lnTo>
                    <a:pt x="813899" y="989865"/>
                  </a:lnTo>
                  <a:lnTo>
                    <a:pt x="810525" y="986083"/>
                  </a:lnTo>
                  <a:lnTo>
                    <a:pt x="809845" y="981586"/>
                  </a:lnTo>
                  <a:lnTo>
                    <a:pt x="814053" y="977453"/>
                  </a:lnTo>
                  <a:lnTo>
                    <a:pt x="819009" y="977250"/>
                  </a:lnTo>
                  <a:lnTo>
                    <a:pt x="821778" y="980490"/>
                  </a:lnTo>
                  <a:lnTo>
                    <a:pt x="824485" y="982276"/>
                  </a:lnTo>
                  <a:lnTo>
                    <a:pt x="824491" y="985319"/>
                  </a:lnTo>
                  <a:lnTo>
                    <a:pt x="821790" y="987118"/>
                  </a:lnTo>
                  <a:lnTo>
                    <a:pt x="818836" y="990605"/>
                  </a:lnTo>
                  <a:close/>
                </a:path>
                <a:path w="2330450" h="1436370" extrusionOk="0">
                  <a:moveTo>
                    <a:pt x="1247093" y="990715"/>
                  </a:moveTo>
                  <a:lnTo>
                    <a:pt x="1242211" y="989742"/>
                  </a:lnTo>
                  <a:lnTo>
                    <a:pt x="1239041" y="985769"/>
                  </a:lnTo>
                  <a:lnTo>
                    <a:pt x="1238596" y="981248"/>
                  </a:lnTo>
                  <a:lnTo>
                    <a:pt x="1243002" y="977330"/>
                  </a:lnTo>
                  <a:lnTo>
                    <a:pt x="1247958" y="977392"/>
                  </a:lnTo>
                  <a:lnTo>
                    <a:pt x="1250554" y="980761"/>
                  </a:lnTo>
                  <a:lnTo>
                    <a:pt x="1253174" y="982683"/>
                  </a:lnTo>
                  <a:lnTo>
                    <a:pt x="1253019" y="985720"/>
                  </a:lnTo>
                  <a:lnTo>
                    <a:pt x="1250226" y="987377"/>
                  </a:lnTo>
                  <a:lnTo>
                    <a:pt x="1247093" y="990715"/>
                  </a:lnTo>
                  <a:close/>
                </a:path>
                <a:path w="2330450" h="1436370" extrusionOk="0">
                  <a:moveTo>
                    <a:pt x="444385" y="993223"/>
                  </a:moveTo>
                  <a:lnTo>
                    <a:pt x="442544" y="990555"/>
                  </a:lnTo>
                  <a:lnTo>
                    <a:pt x="439009" y="987666"/>
                  </a:lnTo>
                  <a:lnTo>
                    <a:pt x="439664" y="982738"/>
                  </a:lnTo>
                  <a:lnTo>
                    <a:pt x="443415" y="979314"/>
                  </a:lnTo>
                  <a:lnTo>
                    <a:pt x="447914" y="978574"/>
                  </a:lnTo>
                  <a:lnTo>
                    <a:pt x="452122" y="982701"/>
                  </a:lnTo>
                  <a:lnTo>
                    <a:pt x="452400" y="987636"/>
                  </a:lnTo>
                  <a:lnTo>
                    <a:pt x="449193" y="990445"/>
                  </a:lnTo>
                  <a:lnTo>
                    <a:pt x="447444" y="993167"/>
                  </a:lnTo>
                  <a:lnTo>
                    <a:pt x="444385" y="993223"/>
                  </a:lnTo>
                  <a:close/>
                </a:path>
                <a:path w="2330450" h="1436370" extrusionOk="0">
                  <a:moveTo>
                    <a:pt x="875077" y="992120"/>
                  </a:moveTo>
                  <a:lnTo>
                    <a:pt x="870152" y="991307"/>
                  </a:lnTo>
                  <a:lnTo>
                    <a:pt x="866845" y="987469"/>
                  </a:lnTo>
                  <a:lnTo>
                    <a:pt x="866227" y="982972"/>
                  </a:lnTo>
                  <a:lnTo>
                    <a:pt x="870510" y="978895"/>
                  </a:lnTo>
                  <a:lnTo>
                    <a:pt x="875472" y="978778"/>
                  </a:lnTo>
                  <a:lnTo>
                    <a:pt x="878191" y="982055"/>
                  </a:lnTo>
                  <a:lnTo>
                    <a:pt x="880879" y="983884"/>
                  </a:lnTo>
                  <a:lnTo>
                    <a:pt x="880817" y="986933"/>
                  </a:lnTo>
                  <a:lnTo>
                    <a:pt x="878092" y="988683"/>
                  </a:lnTo>
                  <a:lnTo>
                    <a:pt x="875077" y="992120"/>
                  </a:lnTo>
                  <a:close/>
                </a:path>
                <a:path w="2330450" h="1436370" extrusionOk="0">
                  <a:moveTo>
                    <a:pt x="499729" y="993407"/>
                  </a:moveTo>
                  <a:lnTo>
                    <a:pt x="495694" y="989095"/>
                  </a:lnTo>
                  <a:lnTo>
                    <a:pt x="495620" y="984143"/>
                  </a:lnTo>
                  <a:lnTo>
                    <a:pt x="498945" y="981469"/>
                  </a:lnTo>
                  <a:lnTo>
                    <a:pt x="500805" y="978815"/>
                  </a:lnTo>
                  <a:lnTo>
                    <a:pt x="503851" y="978895"/>
                  </a:lnTo>
                  <a:lnTo>
                    <a:pt x="505588" y="981636"/>
                  </a:lnTo>
                  <a:lnTo>
                    <a:pt x="509005" y="984679"/>
                  </a:lnTo>
                  <a:lnTo>
                    <a:pt x="508134" y="989576"/>
                  </a:lnTo>
                  <a:lnTo>
                    <a:pt x="504253" y="992828"/>
                  </a:lnTo>
                  <a:lnTo>
                    <a:pt x="499729" y="993407"/>
                  </a:lnTo>
                  <a:close/>
                </a:path>
                <a:path w="2330450" h="1436370" extrusionOk="0">
                  <a:moveTo>
                    <a:pt x="927319" y="993531"/>
                  </a:moveTo>
                  <a:lnTo>
                    <a:pt x="922993" y="989539"/>
                  </a:lnTo>
                  <a:lnTo>
                    <a:pt x="922573" y="984617"/>
                  </a:lnTo>
                  <a:lnTo>
                    <a:pt x="925706" y="981716"/>
                  </a:lnTo>
                  <a:lnTo>
                    <a:pt x="927381" y="978938"/>
                  </a:lnTo>
                  <a:lnTo>
                    <a:pt x="930421" y="978790"/>
                  </a:lnTo>
                  <a:lnTo>
                    <a:pt x="932343" y="981408"/>
                  </a:lnTo>
                  <a:lnTo>
                    <a:pt x="935964" y="984192"/>
                  </a:lnTo>
                  <a:lnTo>
                    <a:pt x="935457" y="989139"/>
                  </a:lnTo>
                  <a:lnTo>
                    <a:pt x="931805" y="992681"/>
                  </a:lnTo>
                  <a:lnTo>
                    <a:pt x="927319" y="993531"/>
                  </a:lnTo>
                  <a:close/>
                </a:path>
                <a:path w="2330450" h="1436370" extrusionOk="0">
                  <a:moveTo>
                    <a:pt x="75761" y="995046"/>
                  </a:moveTo>
                  <a:lnTo>
                    <a:pt x="70830" y="994288"/>
                  </a:lnTo>
                  <a:lnTo>
                    <a:pt x="67474" y="990488"/>
                  </a:lnTo>
                  <a:lnTo>
                    <a:pt x="66813" y="985991"/>
                  </a:lnTo>
                  <a:lnTo>
                    <a:pt x="71046" y="981876"/>
                  </a:lnTo>
                  <a:lnTo>
                    <a:pt x="76002" y="981697"/>
                  </a:lnTo>
                  <a:lnTo>
                    <a:pt x="78758" y="984944"/>
                  </a:lnTo>
                  <a:lnTo>
                    <a:pt x="81459" y="986742"/>
                  </a:lnTo>
                  <a:lnTo>
                    <a:pt x="81446" y="989791"/>
                  </a:lnTo>
                  <a:lnTo>
                    <a:pt x="78733" y="991572"/>
                  </a:lnTo>
                  <a:lnTo>
                    <a:pt x="75761" y="995046"/>
                  </a:lnTo>
                  <a:close/>
                </a:path>
                <a:path w="2330450" h="1436370" extrusionOk="0">
                  <a:moveTo>
                    <a:pt x="987910" y="995040"/>
                  </a:moveTo>
                  <a:lnTo>
                    <a:pt x="982972" y="994307"/>
                  </a:lnTo>
                  <a:lnTo>
                    <a:pt x="979598" y="990518"/>
                  </a:lnTo>
                  <a:lnTo>
                    <a:pt x="978918" y="986028"/>
                  </a:lnTo>
                  <a:lnTo>
                    <a:pt x="983127" y="981895"/>
                  </a:lnTo>
                  <a:lnTo>
                    <a:pt x="988076" y="981691"/>
                  </a:lnTo>
                  <a:lnTo>
                    <a:pt x="990851" y="984925"/>
                  </a:lnTo>
                  <a:lnTo>
                    <a:pt x="993558" y="986712"/>
                  </a:lnTo>
                  <a:lnTo>
                    <a:pt x="993564" y="989761"/>
                  </a:lnTo>
                  <a:lnTo>
                    <a:pt x="990863" y="991553"/>
                  </a:lnTo>
                  <a:lnTo>
                    <a:pt x="987910" y="995040"/>
                  </a:lnTo>
                  <a:close/>
                </a:path>
                <a:path w="2330450" h="1436370" extrusionOk="0">
                  <a:moveTo>
                    <a:pt x="1043248" y="997689"/>
                  </a:moveTo>
                  <a:lnTo>
                    <a:pt x="1040201" y="997578"/>
                  </a:lnTo>
                  <a:lnTo>
                    <a:pt x="1038489" y="994824"/>
                  </a:lnTo>
                  <a:lnTo>
                    <a:pt x="1035091" y="991763"/>
                  </a:lnTo>
                  <a:lnTo>
                    <a:pt x="1035999" y="986872"/>
                  </a:lnTo>
                  <a:lnTo>
                    <a:pt x="1039917" y="983650"/>
                  </a:lnTo>
                  <a:lnTo>
                    <a:pt x="1044440" y="983120"/>
                  </a:lnTo>
                  <a:lnTo>
                    <a:pt x="1048445" y="987457"/>
                  </a:lnTo>
                  <a:lnTo>
                    <a:pt x="1048476" y="992403"/>
                  </a:lnTo>
                  <a:lnTo>
                    <a:pt x="1045132" y="995046"/>
                  </a:lnTo>
                  <a:lnTo>
                    <a:pt x="1043248" y="997689"/>
                  </a:lnTo>
                  <a:close/>
                </a:path>
                <a:path w="2330450" h="1436370" extrusionOk="0">
                  <a:moveTo>
                    <a:pt x="1100582" y="998003"/>
                  </a:moveTo>
                  <a:lnTo>
                    <a:pt x="1095650" y="997245"/>
                  </a:lnTo>
                  <a:lnTo>
                    <a:pt x="1092295" y="993444"/>
                  </a:lnTo>
                  <a:lnTo>
                    <a:pt x="1091634" y="988948"/>
                  </a:lnTo>
                  <a:lnTo>
                    <a:pt x="1095867" y="984833"/>
                  </a:lnTo>
                  <a:lnTo>
                    <a:pt x="1100829" y="984660"/>
                  </a:lnTo>
                  <a:lnTo>
                    <a:pt x="1103579" y="987913"/>
                  </a:lnTo>
                  <a:lnTo>
                    <a:pt x="1106285" y="989705"/>
                  </a:lnTo>
                  <a:lnTo>
                    <a:pt x="1106267" y="992748"/>
                  </a:lnTo>
                  <a:lnTo>
                    <a:pt x="1103554" y="994529"/>
                  </a:lnTo>
                  <a:lnTo>
                    <a:pt x="1100582" y="998003"/>
                  </a:lnTo>
                  <a:close/>
                </a:path>
                <a:path w="2330450" h="1436370" extrusionOk="0">
                  <a:moveTo>
                    <a:pt x="724592" y="1000602"/>
                  </a:moveTo>
                  <a:lnTo>
                    <a:pt x="722781" y="997917"/>
                  </a:lnTo>
                  <a:lnTo>
                    <a:pt x="719277" y="994984"/>
                  </a:lnTo>
                  <a:lnTo>
                    <a:pt x="719994" y="990063"/>
                  </a:lnTo>
                  <a:lnTo>
                    <a:pt x="723776" y="986687"/>
                  </a:lnTo>
                  <a:lnTo>
                    <a:pt x="728287" y="985991"/>
                  </a:lnTo>
                  <a:lnTo>
                    <a:pt x="732446" y="990174"/>
                  </a:lnTo>
                  <a:lnTo>
                    <a:pt x="732668" y="995108"/>
                  </a:lnTo>
                  <a:lnTo>
                    <a:pt x="729410" y="997917"/>
                  </a:lnTo>
                  <a:lnTo>
                    <a:pt x="727651" y="1000596"/>
                  </a:lnTo>
                  <a:lnTo>
                    <a:pt x="724592" y="1000602"/>
                  </a:lnTo>
                  <a:close/>
                </a:path>
                <a:path w="2330450" h="1436370" extrusionOk="0">
                  <a:moveTo>
                    <a:pt x="1156896" y="999500"/>
                  </a:moveTo>
                  <a:lnTo>
                    <a:pt x="1151977" y="998711"/>
                  </a:lnTo>
                  <a:lnTo>
                    <a:pt x="1148646" y="994886"/>
                  </a:lnTo>
                  <a:lnTo>
                    <a:pt x="1148004" y="990389"/>
                  </a:lnTo>
                  <a:lnTo>
                    <a:pt x="1152261" y="986305"/>
                  </a:lnTo>
                  <a:lnTo>
                    <a:pt x="1157224" y="986151"/>
                  </a:lnTo>
                  <a:lnTo>
                    <a:pt x="1159955" y="989416"/>
                  </a:lnTo>
                  <a:lnTo>
                    <a:pt x="1162649" y="991233"/>
                  </a:lnTo>
                  <a:lnTo>
                    <a:pt x="1162618" y="994282"/>
                  </a:lnTo>
                  <a:lnTo>
                    <a:pt x="1159899" y="996050"/>
                  </a:lnTo>
                  <a:lnTo>
                    <a:pt x="1156896" y="999500"/>
                  </a:lnTo>
                  <a:close/>
                </a:path>
                <a:path w="2330450" h="1436370" extrusionOk="0">
                  <a:moveTo>
                    <a:pt x="784787" y="1000923"/>
                  </a:moveTo>
                  <a:lnTo>
                    <a:pt x="779849" y="1000239"/>
                  </a:lnTo>
                  <a:lnTo>
                    <a:pt x="776432" y="996494"/>
                  </a:lnTo>
                  <a:lnTo>
                    <a:pt x="775709" y="992003"/>
                  </a:lnTo>
                  <a:lnTo>
                    <a:pt x="779868" y="987833"/>
                  </a:lnTo>
                  <a:lnTo>
                    <a:pt x="784824" y="987568"/>
                  </a:lnTo>
                  <a:lnTo>
                    <a:pt x="787630" y="990783"/>
                  </a:lnTo>
                  <a:lnTo>
                    <a:pt x="790355" y="992539"/>
                  </a:lnTo>
                  <a:lnTo>
                    <a:pt x="790392" y="995594"/>
                  </a:lnTo>
                  <a:lnTo>
                    <a:pt x="787704" y="997411"/>
                  </a:lnTo>
                  <a:lnTo>
                    <a:pt x="784787" y="1000923"/>
                  </a:lnTo>
                  <a:close/>
                </a:path>
                <a:path w="2330450" h="1436370" extrusionOk="0">
                  <a:moveTo>
                    <a:pt x="1209039" y="1000904"/>
                  </a:moveTo>
                  <a:lnTo>
                    <a:pt x="1204745" y="996863"/>
                  </a:lnTo>
                  <a:lnTo>
                    <a:pt x="1204386" y="991929"/>
                  </a:lnTo>
                  <a:lnTo>
                    <a:pt x="1207550" y="989059"/>
                  </a:lnTo>
                  <a:lnTo>
                    <a:pt x="1209256" y="986305"/>
                  </a:lnTo>
                  <a:lnTo>
                    <a:pt x="1212296" y="986200"/>
                  </a:lnTo>
                  <a:lnTo>
                    <a:pt x="1214187" y="988824"/>
                  </a:lnTo>
                  <a:lnTo>
                    <a:pt x="1217777" y="991652"/>
                  </a:lnTo>
                  <a:lnTo>
                    <a:pt x="1217215" y="996598"/>
                  </a:lnTo>
                  <a:lnTo>
                    <a:pt x="1213532" y="1000097"/>
                  </a:lnTo>
                  <a:lnTo>
                    <a:pt x="1209039" y="1000904"/>
                  </a:lnTo>
                  <a:close/>
                </a:path>
                <a:path w="2330450" h="1436370" extrusionOk="0">
                  <a:moveTo>
                    <a:pt x="841002" y="1002450"/>
                  </a:moveTo>
                  <a:lnTo>
                    <a:pt x="836077" y="1001662"/>
                  </a:lnTo>
                  <a:lnTo>
                    <a:pt x="832747" y="997837"/>
                  </a:lnTo>
                  <a:lnTo>
                    <a:pt x="832110" y="993340"/>
                  </a:lnTo>
                  <a:lnTo>
                    <a:pt x="836362" y="989250"/>
                  </a:lnTo>
                  <a:lnTo>
                    <a:pt x="841324" y="989102"/>
                  </a:lnTo>
                  <a:lnTo>
                    <a:pt x="844061" y="992373"/>
                  </a:lnTo>
                  <a:lnTo>
                    <a:pt x="846750" y="994184"/>
                  </a:lnTo>
                  <a:lnTo>
                    <a:pt x="846719" y="997233"/>
                  </a:lnTo>
                  <a:lnTo>
                    <a:pt x="844000" y="998995"/>
                  </a:lnTo>
                  <a:lnTo>
                    <a:pt x="841002" y="1002450"/>
                  </a:lnTo>
                  <a:close/>
                </a:path>
                <a:path w="2330450" h="1436370" extrusionOk="0">
                  <a:moveTo>
                    <a:pt x="470407" y="1003873"/>
                  </a:moveTo>
                  <a:lnTo>
                    <a:pt x="465464" y="1003214"/>
                  </a:lnTo>
                  <a:lnTo>
                    <a:pt x="462034" y="999481"/>
                  </a:lnTo>
                  <a:lnTo>
                    <a:pt x="461292" y="994990"/>
                  </a:lnTo>
                  <a:lnTo>
                    <a:pt x="465427" y="990796"/>
                  </a:lnTo>
                  <a:lnTo>
                    <a:pt x="470376" y="990512"/>
                  </a:lnTo>
                  <a:lnTo>
                    <a:pt x="473194" y="993715"/>
                  </a:lnTo>
                  <a:lnTo>
                    <a:pt x="475932" y="995459"/>
                  </a:lnTo>
                  <a:lnTo>
                    <a:pt x="475987" y="998514"/>
                  </a:lnTo>
                  <a:lnTo>
                    <a:pt x="473312" y="1000343"/>
                  </a:lnTo>
                  <a:lnTo>
                    <a:pt x="470407" y="1003873"/>
                  </a:lnTo>
                  <a:close/>
                </a:path>
                <a:path w="2330450" h="1436370" extrusionOk="0">
                  <a:moveTo>
                    <a:pt x="893164" y="1003873"/>
                  </a:moveTo>
                  <a:lnTo>
                    <a:pt x="888857" y="999851"/>
                  </a:lnTo>
                  <a:lnTo>
                    <a:pt x="888474" y="994923"/>
                  </a:lnTo>
                  <a:lnTo>
                    <a:pt x="891626" y="992040"/>
                  </a:lnTo>
                  <a:lnTo>
                    <a:pt x="893313" y="989268"/>
                  </a:lnTo>
                  <a:lnTo>
                    <a:pt x="896359" y="989151"/>
                  </a:lnTo>
                  <a:lnTo>
                    <a:pt x="898263" y="991775"/>
                  </a:lnTo>
                  <a:lnTo>
                    <a:pt x="901865" y="994584"/>
                  </a:lnTo>
                  <a:lnTo>
                    <a:pt x="901328" y="999530"/>
                  </a:lnTo>
                  <a:lnTo>
                    <a:pt x="897657" y="1003042"/>
                  </a:lnTo>
                  <a:lnTo>
                    <a:pt x="893164" y="1003873"/>
                  </a:lnTo>
                  <a:close/>
                </a:path>
                <a:path w="2330450" h="1436370" extrusionOk="0">
                  <a:moveTo>
                    <a:pt x="526388" y="1005475"/>
                  </a:moveTo>
                  <a:lnTo>
                    <a:pt x="521488" y="1004551"/>
                  </a:lnTo>
                  <a:lnTo>
                    <a:pt x="518274" y="1000621"/>
                  </a:lnTo>
                  <a:lnTo>
                    <a:pt x="517774" y="996105"/>
                  </a:lnTo>
                  <a:lnTo>
                    <a:pt x="522143" y="992139"/>
                  </a:lnTo>
                  <a:lnTo>
                    <a:pt x="527105" y="992139"/>
                  </a:lnTo>
                  <a:lnTo>
                    <a:pt x="529744" y="995483"/>
                  </a:lnTo>
                  <a:lnTo>
                    <a:pt x="532376" y="997381"/>
                  </a:lnTo>
                  <a:lnTo>
                    <a:pt x="532253" y="1000418"/>
                  </a:lnTo>
                  <a:lnTo>
                    <a:pt x="529478" y="1002105"/>
                  </a:lnTo>
                  <a:lnTo>
                    <a:pt x="526388" y="1005475"/>
                  </a:lnTo>
                  <a:close/>
                </a:path>
                <a:path w="2330450" h="1436370" extrusionOk="0">
                  <a:moveTo>
                    <a:pt x="953823" y="1005364"/>
                  </a:moveTo>
                  <a:lnTo>
                    <a:pt x="948886" y="1004655"/>
                  </a:lnTo>
                  <a:lnTo>
                    <a:pt x="945499" y="1000886"/>
                  </a:lnTo>
                  <a:lnTo>
                    <a:pt x="944795" y="996389"/>
                  </a:lnTo>
                  <a:lnTo>
                    <a:pt x="948991" y="992243"/>
                  </a:lnTo>
                  <a:lnTo>
                    <a:pt x="953947" y="992028"/>
                  </a:lnTo>
                  <a:lnTo>
                    <a:pt x="956727" y="995255"/>
                  </a:lnTo>
                  <a:lnTo>
                    <a:pt x="959446" y="997029"/>
                  </a:lnTo>
                  <a:lnTo>
                    <a:pt x="959459" y="1000066"/>
                  </a:lnTo>
                  <a:lnTo>
                    <a:pt x="956765" y="1001871"/>
                  </a:lnTo>
                  <a:lnTo>
                    <a:pt x="953823" y="1005364"/>
                  </a:lnTo>
                  <a:close/>
                </a:path>
                <a:path w="2330450" h="1436370" extrusionOk="0">
                  <a:moveTo>
                    <a:pt x="1010255" y="1006824"/>
                  </a:moveTo>
                  <a:lnTo>
                    <a:pt x="1005305" y="1006165"/>
                  </a:lnTo>
                  <a:lnTo>
                    <a:pt x="1001875" y="1002438"/>
                  </a:lnTo>
                  <a:lnTo>
                    <a:pt x="1001134" y="997947"/>
                  </a:lnTo>
                  <a:lnTo>
                    <a:pt x="1005268" y="993752"/>
                  </a:lnTo>
                  <a:lnTo>
                    <a:pt x="1010224" y="993469"/>
                  </a:lnTo>
                  <a:lnTo>
                    <a:pt x="1013048" y="996672"/>
                  </a:lnTo>
                  <a:lnTo>
                    <a:pt x="1015786" y="998415"/>
                  </a:lnTo>
                  <a:lnTo>
                    <a:pt x="1015829" y="1001471"/>
                  </a:lnTo>
                  <a:lnTo>
                    <a:pt x="1013153" y="1003300"/>
                  </a:lnTo>
                  <a:lnTo>
                    <a:pt x="1010255" y="1006824"/>
                  </a:lnTo>
                  <a:close/>
                </a:path>
                <a:path w="2330450" h="1436370" extrusionOk="0">
                  <a:moveTo>
                    <a:pt x="1066508" y="1008345"/>
                  </a:moveTo>
                  <a:lnTo>
                    <a:pt x="1061576" y="1007606"/>
                  </a:lnTo>
                  <a:lnTo>
                    <a:pt x="1058202" y="1003824"/>
                  </a:lnTo>
                  <a:lnTo>
                    <a:pt x="1057516" y="999333"/>
                  </a:lnTo>
                  <a:lnTo>
                    <a:pt x="1061731" y="995194"/>
                  </a:lnTo>
                  <a:lnTo>
                    <a:pt x="1066681" y="994991"/>
                  </a:lnTo>
                  <a:lnTo>
                    <a:pt x="1069455" y="998231"/>
                  </a:lnTo>
                  <a:lnTo>
                    <a:pt x="1072162" y="1000017"/>
                  </a:lnTo>
                  <a:lnTo>
                    <a:pt x="1072168" y="1003060"/>
                  </a:lnTo>
                  <a:lnTo>
                    <a:pt x="1069468" y="1004859"/>
                  </a:lnTo>
                  <a:lnTo>
                    <a:pt x="1066508" y="1008345"/>
                  </a:lnTo>
                  <a:close/>
                </a:path>
                <a:path w="2330450" h="1436370" extrusionOk="0">
                  <a:moveTo>
                    <a:pt x="694095" y="1009873"/>
                  </a:moveTo>
                  <a:lnTo>
                    <a:pt x="689177" y="1009023"/>
                  </a:lnTo>
                  <a:lnTo>
                    <a:pt x="685895" y="1005161"/>
                  </a:lnTo>
                  <a:lnTo>
                    <a:pt x="685308" y="1000664"/>
                  </a:lnTo>
                  <a:lnTo>
                    <a:pt x="689615" y="996617"/>
                  </a:lnTo>
                  <a:lnTo>
                    <a:pt x="694584" y="996531"/>
                  </a:lnTo>
                  <a:lnTo>
                    <a:pt x="697278" y="999832"/>
                  </a:lnTo>
                  <a:lnTo>
                    <a:pt x="699954" y="1001680"/>
                  </a:lnTo>
                  <a:lnTo>
                    <a:pt x="699880" y="1004717"/>
                  </a:lnTo>
                  <a:lnTo>
                    <a:pt x="697136" y="1006454"/>
                  </a:lnTo>
                  <a:lnTo>
                    <a:pt x="694095" y="1009873"/>
                  </a:lnTo>
                  <a:close/>
                </a:path>
                <a:path w="2330450" h="1436370" extrusionOk="0">
                  <a:moveTo>
                    <a:pt x="1122754" y="1009854"/>
                  </a:moveTo>
                  <a:lnTo>
                    <a:pt x="1117835" y="1009047"/>
                  </a:lnTo>
                  <a:lnTo>
                    <a:pt x="1114523" y="1005204"/>
                  </a:lnTo>
                  <a:lnTo>
                    <a:pt x="1113905" y="1000707"/>
                  </a:lnTo>
                  <a:lnTo>
                    <a:pt x="1118187" y="996629"/>
                  </a:lnTo>
                  <a:lnTo>
                    <a:pt x="1123143" y="996512"/>
                  </a:lnTo>
                  <a:lnTo>
                    <a:pt x="1125869" y="999795"/>
                  </a:lnTo>
                  <a:lnTo>
                    <a:pt x="1128551" y="1001619"/>
                  </a:lnTo>
                  <a:lnTo>
                    <a:pt x="1128495" y="1004668"/>
                  </a:lnTo>
                  <a:lnTo>
                    <a:pt x="1125770" y="1006417"/>
                  </a:lnTo>
                  <a:lnTo>
                    <a:pt x="1122754" y="1009854"/>
                  </a:lnTo>
                  <a:close/>
                </a:path>
                <a:path w="2330450" h="1436370" extrusionOk="0">
                  <a:moveTo>
                    <a:pt x="746375" y="1011277"/>
                  </a:moveTo>
                  <a:lnTo>
                    <a:pt x="742049" y="1007280"/>
                  </a:lnTo>
                  <a:lnTo>
                    <a:pt x="741635" y="1002358"/>
                  </a:lnTo>
                  <a:lnTo>
                    <a:pt x="744768" y="999457"/>
                  </a:lnTo>
                  <a:lnTo>
                    <a:pt x="746443" y="996678"/>
                  </a:lnTo>
                  <a:lnTo>
                    <a:pt x="749483" y="996530"/>
                  </a:lnTo>
                  <a:lnTo>
                    <a:pt x="751405" y="999148"/>
                  </a:lnTo>
                  <a:lnTo>
                    <a:pt x="755026" y="1001933"/>
                  </a:lnTo>
                  <a:lnTo>
                    <a:pt x="754519" y="1006879"/>
                  </a:lnTo>
                  <a:lnTo>
                    <a:pt x="750867" y="1010421"/>
                  </a:lnTo>
                  <a:lnTo>
                    <a:pt x="746375" y="1011277"/>
                  </a:lnTo>
                  <a:close/>
                </a:path>
                <a:path w="2330450" h="1436370" extrusionOk="0">
                  <a:moveTo>
                    <a:pt x="1174681" y="1011191"/>
                  </a:moveTo>
                  <a:lnTo>
                    <a:pt x="1170547" y="1006972"/>
                  </a:lnTo>
                  <a:lnTo>
                    <a:pt x="1170374" y="1002025"/>
                  </a:lnTo>
                  <a:lnTo>
                    <a:pt x="1173637" y="999284"/>
                  </a:lnTo>
                  <a:lnTo>
                    <a:pt x="1175441" y="996586"/>
                  </a:lnTo>
                  <a:lnTo>
                    <a:pt x="1178494" y="996605"/>
                  </a:lnTo>
                  <a:lnTo>
                    <a:pt x="1180280" y="999309"/>
                  </a:lnTo>
                  <a:lnTo>
                    <a:pt x="1183765" y="1002265"/>
                  </a:lnTo>
                  <a:lnTo>
                    <a:pt x="1183005" y="1007193"/>
                  </a:lnTo>
                  <a:lnTo>
                    <a:pt x="1179192" y="1010532"/>
                  </a:lnTo>
                  <a:lnTo>
                    <a:pt x="1174681" y="1011191"/>
                  </a:lnTo>
                  <a:close/>
                </a:path>
                <a:path w="2330450" h="1436370" extrusionOk="0">
                  <a:moveTo>
                    <a:pt x="802739" y="1012750"/>
                  </a:moveTo>
                  <a:lnTo>
                    <a:pt x="798413" y="1008758"/>
                  </a:lnTo>
                  <a:lnTo>
                    <a:pt x="797993" y="1003836"/>
                  </a:lnTo>
                  <a:lnTo>
                    <a:pt x="801126" y="1000929"/>
                  </a:lnTo>
                  <a:lnTo>
                    <a:pt x="802800" y="998157"/>
                  </a:lnTo>
                  <a:lnTo>
                    <a:pt x="805841" y="998009"/>
                  </a:lnTo>
                  <a:lnTo>
                    <a:pt x="807763" y="1000627"/>
                  </a:lnTo>
                  <a:lnTo>
                    <a:pt x="811384" y="1003411"/>
                  </a:lnTo>
                  <a:lnTo>
                    <a:pt x="810877" y="1008358"/>
                  </a:lnTo>
                  <a:lnTo>
                    <a:pt x="807225" y="1011900"/>
                  </a:lnTo>
                  <a:lnTo>
                    <a:pt x="802739" y="1012750"/>
                  </a:lnTo>
                  <a:close/>
                </a:path>
                <a:path w="2330450" h="1436370" extrusionOk="0">
                  <a:moveTo>
                    <a:pt x="1146700" y="965429"/>
                  </a:moveTo>
                  <a:lnTo>
                    <a:pt x="1141750" y="964770"/>
                  </a:lnTo>
                  <a:lnTo>
                    <a:pt x="1138321" y="961037"/>
                  </a:lnTo>
                  <a:lnTo>
                    <a:pt x="1137573" y="956553"/>
                  </a:lnTo>
                  <a:lnTo>
                    <a:pt x="1141713" y="952351"/>
                  </a:lnTo>
                  <a:lnTo>
                    <a:pt x="1146669" y="952074"/>
                  </a:lnTo>
                  <a:lnTo>
                    <a:pt x="1149493" y="955277"/>
                  </a:lnTo>
                  <a:lnTo>
                    <a:pt x="1152231" y="957021"/>
                  </a:lnTo>
                  <a:lnTo>
                    <a:pt x="1152274" y="960070"/>
                  </a:lnTo>
                  <a:lnTo>
                    <a:pt x="1149598" y="961905"/>
                  </a:lnTo>
                  <a:lnTo>
                    <a:pt x="1146700" y="965429"/>
                  </a:lnTo>
                  <a:close/>
                </a:path>
                <a:path w="2330450" h="1436370" extrusionOk="0">
                  <a:moveTo>
                    <a:pt x="773237" y="968133"/>
                  </a:moveTo>
                  <a:lnTo>
                    <a:pt x="770197" y="967998"/>
                  </a:lnTo>
                  <a:lnTo>
                    <a:pt x="768510" y="965226"/>
                  </a:lnTo>
                  <a:lnTo>
                    <a:pt x="765148" y="962127"/>
                  </a:lnTo>
                  <a:lnTo>
                    <a:pt x="766094" y="957242"/>
                  </a:lnTo>
                  <a:lnTo>
                    <a:pt x="770055" y="954064"/>
                  </a:lnTo>
                  <a:lnTo>
                    <a:pt x="774591" y="953590"/>
                  </a:lnTo>
                  <a:lnTo>
                    <a:pt x="778546" y="957963"/>
                  </a:lnTo>
                  <a:lnTo>
                    <a:pt x="778515" y="962903"/>
                  </a:lnTo>
                  <a:lnTo>
                    <a:pt x="775153" y="965515"/>
                  </a:lnTo>
                  <a:lnTo>
                    <a:pt x="773237" y="968133"/>
                  </a:lnTo>
                  <a:close/>
                </a:path>
                <a:path w="2330450" h="1436370" extrusionOk="0">
                  <a:moveTo>
                    <a:pt x="1201896" y="968127"/>
                  </a:moveTo>
                  <a:lnTo>
                    <a:pt x="1198849" y="968010"/>
                  </a:lnTo>
                  <a:lnTo>
                    <a:pt x="1197156" y="965244"/>
                  </a:lnTo>
                  <a:lnTo>
                    <a:pt x="1193776" y="962158"/>
                  </a:lnTo>
                  <a:lnTo>
                    <a:pt x="1194703" y="957273"/>
                  </a:lnTo>
                  <a:lnTo>
                    <a:pt x="1198645" y="954070"/>
                  </a:lnTo>
                  <a:lnTo>
                    <a:pt x="1203175" y="953571"/>
                  </a:lnTo>
                  <a:lnTo>
                    <a:pt x="1207155" y="957926"/>
                  </a:lnTo>
                  <a:lnTo>
                    <a:pt x="1207155" y="962866"/>
                  </a:lnTo>
                  <a:lnTo>
                    <a:pt x="1203793" y="965497"/>
                  </a:lnTo>
                  <a:lnTo>
                    <a:pt x="1201896" y="968127"/>
                  </a:lnTo>
                  <a:close/>
                </a:path>
                <a:path w="2330450" h="1436370" extrusionOk="0">
                  <a:moveTo>
                    <a:pt x="826932" y="969556"/>
                  </a:moveTo>
                  <a:lnTo>
                    <a:pt x="825121" y="966864"/>
                  </a:lnTo>
                  <a:lnTo>
                    <a:pt x="821617" y="963932"/>
                  </a:lnTo>
                  <a:lnTo>
                    <a:pt x="822334" y="959010"/>
                  </a:lnTo>
                  <a:lnTo>
                    <a:pt x="826116" y="955635"/>
                  </a:lnTo>
                  <a:lnTo>
                    <a:pt x="830627" y="954939"/>
                  </a:lnTo>
                  <a:lnTo>
                    <a:pt x="834786" y="959121"/>
                  </a:lnTo>
                  <a:lnTo>
                    <a:pt x="835008" y="964055"/>
                  </a:lnTo>
                  <a:lnTo>
                    <a:pt x="831750" y="966864"/>
                  </a:lnTo>
                  <a:lnTo>
                    <a:pt x="829984" y="969544"/>
                  </a:lnTo>
                  <a:lnTo>
                    <a:pt x="826932" y="969556"/>
                  </a:lnTo>
                  <a:close/>
                </a:path>
                <a:path w="2330450" h="1436370" extrusionOk="0">
                  <a:moveTo>
                    <a:pt x="1255102" y="968411"/>
                  </a:moveTo>
                  <a:lnTo>
                    <a:pt x="1250758" y="964431"/>
                  </a:lnTo>
                  <a:lnTo>
                    <a:pt x="1250331" y="959509"/>
                  </a:lnTo>
                  <a:lnTo>
                    <a:pt x="1253446" y="956596"/>
                  </a:lnTo>
                  <a:lnTo>
                    <a:pt x="1255121" y="953811"/>
                  </a:lnTo>
                  <a:lnTo>
                    <a:pt x="1258161" y="953651"/>
                  </a:lnTo>
                  <a:lnTo>
                    <a:pt x="1260089" y="956263"/>
                  </a:lnTo>
                  <a:lnTo>
                    <a:pt x="1263716" y="959035"/>
                  </a:lnTo>
                  <a:lnTo>
                    <a:pt x="1263228" y="963988"/>
                  </a:lnTo>
                  <a:lnTo>
                    <a:pt x="1259588" y="967542"/>
                  </a:lnTo>
                  <a:lnTo>
                    <a:pt x="1255102" y="968411"/>
                  </a:lnTo>
                  <a:close/>
                </a:path>
                <a:path w="2330450" h="1436370" extrusionOk="0">
                  <a:moveTo>
                    <a:pt x="455236" y="969759"/>
                  </a:moveTo>
                  <a:lnTo>
                    <a:pt x="451201" y="965448"/>
                  </a:lnTo>
                  <a:lnTo>
                    <a:pt x="451127" y="960495"/>
                  </a:lnTo>
                  <a:lnTo>
                    <a:pt x="454452" y="957822"/>
                  </a:lnTo>
                  <a:lnTo>
                    <a:pt x="456312" y="955167"/>
                  </a:lnTo>
                  <a:lnTo>
                    <a:pt x="459358" y="955247"/>
                  </a:lnTo>
                  <a:lnTo>
                    <a:pt x="461095" y="957988"/>
                  </a:lnTo>
                  <a:lnTo>
                    <a:pt x="464512" y="961025"/>
                  </a:lnTo>
                  <a:lnTo>
                    <a:pt x="463641" y="965928"/>
                  </a:lnTo>
                  <a:lnTo>
                    <a:pt x="459760" y="969180"/>
                  </a:lnTo>
                  <a:lnTo>
                    <a:pt x="455236" y="969759"/>
                  </a:lnTo>
                  <a:close/>
                </a:path>
                <a:path w="2330450" h="1436370" extrusionOk="0">
                  <a:moveTo>
                    <a:pt x="886317" y="971022"/>
                  </a:moveTo>
                  <a:lnTo>
                    <a:pt x="883258" y="971022"/>
                  </a:lnTo>
                  <a:lnTo>
                    <a:pt x="881460" y="968324"/>
                  </a:lnTo>
                  <a:lnTo>
                    <a:pt x="877963" y="965380"/>
                  </a:lnTo>
                  <a:lnTo>
                    <a:pt x="878704" y="960464"/>
                  </a:lnTo>
                  <a:lnTo>
                    <a:pt x="882498" y="957101"/>
                  </a:lnTo>
                  <a:lnTo>
                    <a:pt x="887009" y="956423"/>
                  </a:lnTo>
                  <a:lnTo>
                    <a:pt x="891156" y="960618"/>
                  </a:lnTo>
                  <a:lnTo>
                    <a:pt x="891360" y="965558"/>
                  </a:lnTo>
                  <a:lnTo>
                    <a:pt x="888109" y="968324"/>
                  </a:lnTo>
                  <a:lnTo>
                    <a:pt x="886317" y="971022"/>
                  </a:lnTo>
                  <a:close/>
                </a:path>
                <a:path w="2330450" h="1436370" extrusionOk="0">
                  <a:moveTo>
                    <a:pt x="31089" y="971453"/>
                  </a:moveTo>
                  <a:lnTo>
                    <a:pt x="26182" y="970566"/>
                  </a:lnTo>
                  <a:lnTo>
                    <a:pt x="22932" y="966673"/>
                  </a:lnTo>
                  <a:lnTo>
                    <a:pt x="22382" y="962164"/>
                  </a:lnTo>
                  <a:lnTo>
                    <a:pt x="26720" y="958160"/>
                  </a:lnTo>
                  <a:lnTo>
                    <a:pt x="31688" y="958111"/>
                  </a:lnTo>
                  <a:lnTo>
                    <a:pt x="34358" y="961431"/>
                  </a:lnTo>
                  <a:lnTo>
                    <a:pt x="37009" y="963304"/>
                  </a:lnTo>
                  <a:lnTo>
                    <a:pt x="36910" y="966347"/>
                  </a:lnTo>
                  <a:lnTo>
                    <a:pt x="34154" y="968065"/>
                  </a:lnTo>
                  <a:lnTo>
                    <a:pt x="31089" y="971453"/>
                  </a:lnTo>
                  <a:close/>
                </a:path>
                <a:path w="2330450" h="1436370" extrusionOk="0">
                  <a:moveTo>
                    <a:pt x="512076" y="971367"/>
                  </a:moveTo>
                  <a:lnTo>
                    <a:pt x="507732" y="967388"/>
                  </a:lnTo>
                  <a:lnTo>
                    <a:pt x="507299" y="962460"/>
                  </a:lnTo>
                  <a:lnTo>
                    <a:pt x="510420" y="959546"/>
                  </a:lnTo>
                  <a:lnTo>
                    <a:pt x="512088" y="956762"/>
                  </a:lnTo>
                  <a:lnTo>
                    <a:pt x="515135" y="956608"/>
                  </a:lnTo>
                  <a:lnTo>
                    <a:pt x="517063" y="959214"/>
                  </a:lnTo>
                  <a:lnTo>
                    <a:pt x="520697" y="961986"/>
                  </a:lnTo>
                  <a:lnTo>
                    <a:pt x="520202" y="966938"/>
                  </a:lnTo>
                  <a:lnTo>
                    <a:pt x="516562" y="970492"/>
                  </a:lnTo>
                  <a:lnTo>
                    <a:pt x="512076" y="971367"/>
                  </a:lnTo>
                  <a:close/>
                </a:path>
                <a:path w="2330450" h="1436370" extrusionOk="0">
                  <a:moveTo>
                    <a:pt x="939079" y="971324"/>
                  </a:moveTo>
                  <a:lnTo>
                    <a:pt x="934815" y="967252"/>
                  </a:lnTo>
                  <a:lnTo>
                    <a:pt x="934481" y="962324"/>
                  </a:lnTo>
                  <a:lnTo>
                    <a:pt x="937657" y="959472"/>
                  </a:lnTo>
                  <a:lnTo>
                    <a:pt x="939375" y="956725"/>
                  </a:lnTo>
                  <a:lnTo>
                    <a:pt x="942428" y="956632"/>
                  </a:lnTo>
                  <a:lnTo>
                    <a:pt x="944300" y="959269"/>
                  </a:lnTo>
                  <a:lnTo>
                    <a:pt x="947872" y="962121"/>
                  </a:lnTo>
                  <a:lnTo>
                    <a:pt x="947279" y="967061"/>
                  </a:lnTo>
                  <a:lnTo>
                    <a:pt x="943571" y="970536"/>
                  </a:lnTo>
                  <a:lnTo>
                    <a:pt x="939079" y="971324"/>
                  </a:lnTo>
                  <a:close/>
                </a:path>
                <a:path w="2330450" h="1436370" extrusionOk="0">
                  <a:moveTo>
                    <a:pt x="995430" y="972809"/>
                  </a:moveTo>
                  <a:lnTo>
                    <a:pt x="991172" y="968737"/>
                  </a:lnTo>
                  <a:lnTo>
                    <a:pt x="990839" y="963809"/>
                  </a:lnTo>
                  <a:lnTo>
                    <a:pt x="994015" y="960957"/>
                  </a:lnTo>
                  <a:lnTo>
                    <a:pt x="995733" y="958210"/>
                  </a:lnTo>
                  <a:lnTo>
                    <a:pt x="998779" y="958111"/>
                  </a:lnTo>
                  <a:lnTo>
                    <a:pt x="1000652" y="960754"/>
                  </a:lnTo>
                  <a:lnTo>
                    <a:pt x="1004217" y="963599"/>
                  </a:lnTo>
                  <a:lnTo>
                    <a:pt x="1003630" y="968540"/>
                  </a:lnTo>
                  <a:lnTo>
                    <a:pt x="999923" y="972014"/>
                  </a:lnTo>
                  <a:lnTo>
                    <a:pt x="995430" y="972809"/>
                  </a:lnTo>
                  <a:close/>
                </a:path>
                <a:path w="2330450" h="1436370" extrusionOk="0">
                  <a:moveTo>
                    <a:pt x="1056354" y="974250"/>
                  </a:moveTo>
                  <a:lnTo>
                    <a:pt x="1051398" y="973689"/>
                  </a:lnTo>
                  <a:lnTo>
                    <a:pt x="1047895" y="970018"/>
                  </a:lnTo>
                  <a:lnTo>
                    <a:pt x="1047079" y="965534"/>
                  </a:lnTo>
                  <a:lnTo>
                    <a:pt x="1051133" y="961259"/>
                  </a:lnTo>
                  <a:lnTo>
                    <a:pt x="1056076" y="960901"/>
                  </a:lnTo>
                  <a:lnTo>
                    <a:pt x="1058956" y="964055"/>
                  </a:lnTo>
                  <a:lnTo>
                    <a:pt x="1061725" y="965749"/>
                  </a:lnTo>
                  <a:lnTo>
                    <a:pt x="1061836" y="968786"/>
                  </a:lnTo>
                  <a:lnTo>
                    <a:pt x="1059191" y="970671"/>
                  </a:lnTo>
                  <a:lnTo>
                    <a:pt x="1056354" y="974250"/>
                  </a:lnTo>
                  <a:close/>
                </a:path>
                <a:path w="2330450" h="1436370" extrusionOk="0">
                  <a:moveTo>
                    <a:pt x="1108281" y="975802"/>
                  </a:moveTo>
                  <a:lnTo>
                    <a:pt x="1103937" y="971823"/>
                  </a:lnTo>
                  <a:lnTo>
                    <a:pt x="1103505" y="966895"/>
                  </a:lnTo>
                  <a:lnTo>
                    <a:pt x="1106625" y="963988"/>
                  </a:lnTo>
                  <a:lnTo>
                    <a:pt x="1108294" y="961203"/>
                  </a:lnTo>
                  <a:lnTo>
                    <a:pt x="1111334" y="961043"/>
                  </a:lnTo>
                  <a:lnTo>
                    <a:pt x="1113262" y="963655"/>
                  </a:lnTo>
                  <a:lnTo>
                    <a:pt x="1116896" y="966427"/>
                  </a:lnTo>
                  <a:lnTo>
                    <a:pt x="1116401" y="971373"/>
                  </a:lnTo>
                  <a:lnTo>
                    <a:pt x="1112768" y="974928"/>
                  </a:lnTo>
                  <a:lnTo>
                    <a:pt x="1108281" y="975802"/>
                  </a:lnTo>
                  <a:close/>
                </a:path>
                <a:path w="2330450" h="1436370" extrusionOk="0">
                  <a:moveTo>
                    <a:pt x="735616" y="977170"/>
                  </a:moveTo>
                  <a:lnTo>
                    <a:pt x="731531" y="972901"/>
                  </a:lnTo>
                  <a:lnTo>
                    <a:pt x="731408" y="967955"/>
                  </a:lnTo>
                  <a:lnTo>
                    <a:pt x="734701" y="965244"/>
                  </a:lnTo>
                  <a:lnTo>
                    <a:pt x="736537" y="962565"/>
                  </a:lnTo>
                  <a:lnTo>
                    <a:pt x="739590" y="962620"/>
                  </a:lnTo>
                  <a:lnTo>
                    <a:pt x="741351" y="965343"/>
                  </a:lnTo>
                  <a:lnTo>
                    <a:pt x="744799" y="968343"/>
                  </a:lnTo>
                  <a:lnTo>
                    <a:pt x="743983" y="973252"/>
                  </a:lnTo>
                  <a:lnTo>
                    <a:pt x="740133" y="976548"/>
                  </a:lnTo>
                  <a:lnTo>
                    <a:pt x="735616" y="977170"/>
                  </a:lnTo>
                  <a:close/>
                </a:path>
                <a:path w="2330450" h="1436370" extrusionOk="0">
                  <a:moveTo>
                    <a:pt x="1165121" y="978439"/>
                  </a:moveTo>
                  <a:lnTo>
                    <a:pt x="1163298" y="975759"/>
                  </a:lnTo>
                  <a:lnTo>
                    <a:pt x="1159776" y="972852"/>
                  </a:lnTo>
                  <a:lnTo>
                    <a:pt x="1160456" y="967930"/>
                  </a:lnTo>
                  <a:lnTo>
                    <a:pt x="1164219" y="964523"/>
                  </a:lnTo>
                  <a:lnTo>
                    <a:pt x="1168724" y="963803"/>
                  </a:lnTo>
                  <a:lnTo>
                    <a:pt x="1172907" y="967948"/>
                  </a:lnTo>
                  <a:lnTo>
                    <a:pt x="1173173" y="972876"/>
                  </a:lnTo>
                  <a:lnTo>
                    <a:pt x="1169947" y="975679"/>
                  </a:lnTo>
                  <a:lnTo>
                    <a:pt x="1168186" y="978396"/>
                  </a:lnTo>
                  <a:lnTo>
                    <a:pt x="1165121" y="978439"/>
                  </a:lnTo>
                  <a:close/>
                </a:path>
                <a:path w="2330450" h="1436370" extrusionOk="0">
                  <a:moveTo>
                    <a:pt x="796306" y="978864"/>
                  </a:moveTo>
                  <a:lnTo>
                    <a:pt x="791405" y="977940"/>
                  </a:lnTo>
                  <a:lnTo>
                    <a:pt x="788192" y="974010"/>
                  </a:lnTo>
                  <a:lnTo>
                    <a:pt x="787698" y="969495"/>
                  </a:lnTo>
                  <a:lnTo>
                    <a:pt x="792066" y="965528"/>
                  </a:lnTo>
                  <a:lnTo>
                    <a:pt x="797022" y="965528"/>
                  </a:lnTo>
                  <a:lnTo>
                    <a:pt x="799661" y="968872"/>
                  </a:lnTo>
                  <a:lnTo>
                    <a:pt x="802300" y="970770"/>
                  </a:lnTo>
                  <a:lnTo>
                    <a:pt x="802176" y="973807"/>
                  </a:lnTo>
                  <a:lnTo>
                    <a:pt x="799402" y="975494"/>
                  </a:lnTo>
                  <a:lnTo>
                    <a:pt x="796306" y="978864"/>
                  </a:lnTo>
                  <a:close/>
                </a:path>
                <a:path w="2330450" h="1436370" extrusionOk="0">
                  <a:moveTo>
                    <a:pt x="1220861" y="978722"/>
                  </a:moveTo>
                  <a:lnTo>
                    <a:pt x="1216597" y="974650"/>
                  </a:lnTo>
                  <a:lnTo>
                    <a:pt x="1216270" y="969722"/>
                  </a:lnTo>
                  <a:lnTo>
                    <a:pt x="1219446" y="966870"/>
                  </a:lnTo>
                  <a:lnTo>
                    <a:pt x="1221164" y="964123"/>
                  </a:lnTo>
                  <a:lnTo>
                    <a:pt x="1224210" y="964025"/>
                  </a:lnTo>
                  <a:lnTo>
                    <a:pt x="1226089" y="966667"/>
                  </a:lnTo>
                  <a:lnTo>
                    <a:pt x="1229661" y="969519"/>
                  </a:lnTo>
                  <a:lnTo>
                    <a:pt x="1229061" y="974453"/>
                  </a:lnTo>
                  <a:lnTo>
                    <a:pt x="1225360" y="977934"/>
                  </a:lnTo>
                  <a:lnTo>
                    <a:pt x="1220861" y="978722"/>
                  </a:lnTo>
                  <a:close/>
                </a:path>
                <a:path w="2330450" h="1436370" extrusionOk="0">
                  <a:moveTo>
                    <a:pt x="852941" y="980250"/>
                  </a:moveTo>
                  <a:lnTo>
                    <a:pt x="848010" y="979517"/>
                  </a:lnTo>
                  <a:lnTo>
                    <a:pt x="844636" y="975735"/>
                  </a:lnTo>
                  <a:lnTo>
                    <a:pt x="843956" y="971238"/>
                  </a:lnTo>
                  <a:lnTo>
                    <a:pt x="848165" y="967104"/>
                  </a:lnTo>
                  <a:lnTo>
                    <a:pt x="853121" y="966901"/>
                  </a:lnTo>
                  <a:lnTo>
                    <a:pt x="855889" y="970141"/>
                  </a:lnTo>
                  <a:lnTo>
                    <a:pt x="858596" y="971921"/>
                  </a:lnTo>
                  <a:lnTo>
                    <a:pt x="858602" y="974971"/>
                  </a:lnTo>
                  <a:lnTo>
                    <a:pt x="855901" y="976763"/>
                  </a:lnTo>
                  <a:lnTo>
                    <a:pt x="852941" y="980250"/>
                  </a:lnTo>
                  <a:close/>
                </a:path>
                <a:path w="2330450" h="1436370" extrusionOk="0">
                  <a:moveTo>
                    <a:pt x="477866" y="981685"/>
                  </a:moveTo>
                  <a:lnTo>
                    <a:pt x="473584" y="977644"/>
                  </a:lnTo>
                  <a:lnTo>
                    <a:pt x="473219" y="972716"/>
                  </a:lnTo>
                  <a:lnTo>
                    <a:pt x="476377" y="969846"/>
                  </a:lnTo>
                  <a:lnTo>
                    <a:pt x="478082" y="967086"/>
                  </a:lnTo>
                  <a:lnTo>
                    <a:pt x="481129" y="966975"/>
                  </a:lnTo>
                  <a:lnTo>
                    <a:pt x="483020" y="969605"/>
                  </a:lnTo>
                  <a:lnTo>
                    <a:pt x="486610" y="972433"/>
                  </a:lnTo>
                  <a:lnTo>
                    <a:pt x="486048" y="977386"/>
                  </a:lnTo>
                  <a:lnTo>
                    <a:pt x="482359" y="980878"/>
                  </a:lnTo>
                  <a:lnTo>
                    <a:pt x="477866" y="981685"/>
                  </a:lnTo>
                  <a:close/>
                </a:path>
                <a:path w="2330450" h="1436370" extrusionOk="0">
                  <a:moveTo>
                    <a:pt x="904615" y="981574"/>
                  </a:moveTo>
                  <a:lnTo>
                    <a:pt x="900580" y="977268"/>
                  </a:lnTo>
                  <a:lnTo>
                    <a:pt x="900506" y="972316"/>
                  </a:lnTo>
                  <a:lnTo>
                    <a:pt x="903830" y="969642"/>
                  </a:lnTo>
                  <a:lnTo>
                    <a:pt x="905690" y="966987"/>
                  </a:lnTo>
                  <a:lnTo>
                    <a:pt x="908743" y="967068"/>
                  </a:lnTo>
                  <a:lnTo>
                    <a:pt x="910473" y="969809"/>
                  </a:lnTo>
                  <a:lnTo>
                    <a:pt x="913897" y="972846"/>
                  </a:lnTo>
                  <a:lnTo>
                    <a:pt x="913019" y="977749"/>
                  </a:lnTo>
                  <a:lnTo>
                    <a:pt x="909139" y="981001"/>
                  </a:lnTo>
                  <a:lnTo>
                    <a:pt x="904615" y="981574"/>
                  </a:lnTo>
                  <a:close/>
                </a:path>
                <a:path w="2330450" h="1436370" extrusionOk="0">
                  <a:moveTo>
                    <a:pt x="53280" y="983299"/>
                  </a:moveTo>
                  <a:lnTo>
                    <a:pt x="48379" y="982375"/>
                  </a:lnTo>
                  <a:lnTo>
                    <a:pt x="45166" y="978445"/>
                  </a:lnTo>
                  <a:lnTo>
                    <a:pt x="44665" y="973924"/>
                  </a:lnTo>
                  <a:lnTo>
                    <a:pt x="49034" y="969963"/>
                  </a:lnTo>
                  <a:lnTo>
                    <a:pt x="53995" y="969963"/>
                  </a:lnTo>
                  <a:lnTo>
                    <a:pt x="56629" y="973308"/>
                  </a:lnTo>
                  <a:lnTo>
                    <a:pt x="59268" y="975199"/>
                  </a:lnTo>
                  <a:lnTo>
                    <a:pt x="59144" y="978236"/>
                  </a:lnTo>
                  <a:lnTo>
                    <a:pt x="56370" y="979923"/>
                  </a:lnTo>
                  <a:lnTo>
                    <a:pt x="53280" y="983299"/>
                  </a:lnTo>
                  <a:close/>
                </a:path>
                <a:path w="2330450" h="1436370" extrusionOk="0">
                  <a:moveTo>
                    <a:pt x="538599" y="983182"/>
                  </a:moveTo>
                  <a:lnTo>
                    <a:pt x="533661" y="982498"/>
                  </a:lnTo>
                  <a:lnTo>
                    <a:pt x="530244" y="978753"/>
                  </a:lnTo>
                  <a:lnTo>
                    <a:pt x="529521" y="974262"/>
                  </a:lnTo>
                  <a:lnTo>
                    <a:pt x="533680" y="970092"/>
                  </a:lnTo>
                  <a:lnTo>
                    <a:pt x="538630" y="969827"/>
                  </a:lnTo>
                  <a:lnTo>
                    <a:pt x="541435" y="973043"/>
                  </a:lnTo>
                  <a:lnTo>
                    <a:pt x="544160" y="974792"/>
                  </a:lnTo>
                  <a:lnTo>
                    <a:pt x="544198" y="977854"/>
                  </a:lnTo>
                  <a:lnTo>
                    <a:pt x="541516" y="979665"/>
                  </a:lnTo>
                  <a:lnTo>
                    <a:pt x="538599" y="983182"/>
                  </a:lnTo>
                  <a:close/>
                </a:path>
                <a:path w="2330450" h="1436370" extrusionOk="0">
                  <a:moveTo>
                    <a:pt x="961986" y="984359"/>
                  </a:moveTo>
                  <a:lnTo>
                    <a:pt x="960145" y="981691"/>
                  </a:lnTo>
                  <a:lnTo>
                    <a:pt x="956610" y="978802"/>
                  </a:lnTo>
                  <a:lnTo>
                    <a:pt x="957265" y="973874"/>
                  </a:lnTo>
                  <a:lnTo>
                    <a:pt x="961016" y="970443"/>
                  </a:lnTo>
                  <a:lnTo>
                    <a:pt x="965515" y="969704"/>
                  </a:lnTo>
                  <a:lnTo>
                    <a:pt x="969723" y="973831"/>
                  </a:lnTo>
                  <a:lnTo>
                    <a:pt x="970001" y="978771"/>
                  </a:lnTo>
                  <a:lnTo>
                    <a:pt x="966788" y="981580"/>
                  </a:lnTo>
                  <a:lnTo>
                    <a:pt x="965039" y="984309"/>
                  </a:lnTo>
                  <a:lnTo>
                    <a:pt x="961986" y="984359"/>
                  </a:lnTo>
                  <a:close/>
                </a:path>
                <a:path w="2330450" h="1436370" extrusionOk="0">
                  <a:moveTo>
                    <a:pt x="1021854" y="984740"/>
                  </a:moveTo>
                  <a:lnTo>
                    <a:pt x="1016941" y="983890"/>
                  </a:lnTo>
                  <a:lnTo>
                    <a:pt x="1013660" y="980028"/>
                  </a:lnTo>
                  <a:lnTo>
                    <a:pt x="1013067" y="975531"/>
                  </a:lnTo>
                  <a:lnTo>
                    <a:pt x="1017374" y="971484"/>
                  </a:lnTo>
                  <a:lnTo>
                    <a:pt x="1022342" y="971398"/>
                  </a:lnTo>
                  <a:lnTo>
                    <a:pt x="1025043" y="974700"/>
                  </a:lnTo>
                  <a:lnTo>
                    <a:pt x="1027712" y="976548"/>
                  </a:lnTo>
                  <a:lnTo>
                    <a:pt x="1027638" y="979585"/>
                  </a:lnTo>
                  <a:lnTo>
                    <a:pt x="1024894" y="981322"/>
                  </a:lnTo>
                  <a:lnTo>
                    <a:pt x="1021854" y="984740"/>
                  </a:lnTo>
                  <a:close/>
                </a:path>
                <a:path w="2330450" h="1436370" extrusionOk="0">
                  <a:moveTo>
                    <a:pt x="1074108" y="986132"/>
                  </a:moveTo>
                  <a:lnTo>
                    <a:pt x="1069795" y="982110"/>
                  </a:lnTo>
                  <a:lnTo>
                    <a:pt x="1069412" y="977182"/>
                  </a:lnTo>
                  <a:lnTo>
                    <a:pt x="1072564" y="974299"/>
                  </a:lnTo>
                  <a:lnTo>
                    <a:pt x="1074251" y="971527"/>
                  </a:lnTo>
                  <a:lnTo>
                    <a:pt x="1077297" y="971410"/>
                  </a:lnTo>
                  <a:lnTo>
                    <a:pt x="1079200" y="974034"/>
                  </a:lnTo>
                  <a:lnTo>
                    <a:pt x="1082803" y="976843"/>
                  </a:lnTo>
                  <a:lnTo>
                    <a:pt x="1082265" y="981790"/>
                  </a:lnTo>
                  <a:lnTo>
                    <a:pt x="1078595" y="985301"/>
                  </a:lnTo>
                  <a:lnTo>
                    <a:pt x="1074108" y="986132"/>
                  </a:lnTo>
                  <a:close/>
                </a:path>
                <a:path w="2330450" h="1436370" extrusionOk="0">
                  <a:moveTo>
                    <a:pt x="1986139" y="986108"/>
                  </a:moveTo>
                  <a:lnTo>
                    <a:pt x="1981875" y="982042"/>
                  </a:lnTo>
                  <a:lnTo>
                    <a:pt x="1981548" y="977108"/>
                  </a:lnTo>
                  <a:lnTo>
                    <a:pt x="1984724" y="974256"/>
                  </a:lnTo>
                  <a:lnTo>
                    <a:pt x="1986442" y="971509"/>
                  </a:lnTo>
                  <a:lnTo>
                    <a:pt x="1989495" y="971417"/>
                  </a:lnTo>
                  <a:lnTo>
                    <a:pt x="1991367" y="974059"/>
                  </a:lnTo>
                  <a:lnTo>
                    <a:pt x="1994939" y="976905"/>
                  </a:lnTo>
                  <a:lnTo>
                    <a:pt x="1994346" y="981845"/>
                  </a:lnTo>
                  <a:lnTo>
                    <a:pt x="1990638" y="985319"/>
                  </a:lnTo>
                  <a:lnTo>
                    <a:pt x="1986139" y="986108"/>
                  </a:lnTo>
                  <a:close/>
                </a:path>
                <a:path w="2330450" h="1436370" extrusionOk="0">
                  <a:moveTo>
                    <a:pt x="705058" y="988824"/>
                  </a:moveTo>
                  <a:lnTo>
                    <a:pt x="702011" y="988701"/>
                  </a:lnTo>
                  <a:lnTo>
                    <a:pt x="700318" y="985942"/>
                  </a:lnTo>
                  <a:lnTo>
                    <a:pt x="696938" y="982855"/>
                  </a:lnTo>
                  <a:lnTo>
                    <a:pt x="697859" y="977964"/>
                  </a:lnTo>
                  <a:lnTo>
                    <a:pt x="701801" y="974767"/>
                  </a:lnTo>
                  <a:lnTo>
                    <a:pt x="706337" y="974269"/>
                  </a:lnTo>
                  <a:lnTo>
                    <a:pt x="710317" y="978624"/>
                  </a:lnTo>
                  <a:lnTo>
                    <a:pt x="710317" y="983564"/>
                  </a:lnTo>
                  <a:lnTo>
                    <a:pt x="706955" y="986194"/>
                  </a:lnTo>
                  <a:lnTo>
                    <a:pt x="705058" y="988824"/>
                  </a:lnTo>
                  <a:close/>
                </a:path>
                <a:path w="2330450" h="1436370" extrusionOk="0">
                  <a:moveTo>
                    <a:pt x="1134458" y="987734"/>
                  </a:moveTo>
                  <a:lnTo>
                    <a:pt x="1129558" y="986810"/>
                  </a:lnTo>
                  <a:lnTo>
                    <a:pt x="1126344" y="982880"/>
                  </a:lnTo>
                  <a:lnTo>
                    <a:pt x="1125844" y="978365"/>
                  </a:lnTo>
                  <a:lnTo>
                    <a:pt x="1130213" y="974398"/>
                  </a:lnTo>
                  <a:lnTo>
                    <a:pt x="1135175" y="974398"/>
                  </a:lnTo>
                  <a:lnTo>
                    <a:pt x="1137814" y="977743"/>
                  </a:lnTo>
                  <a:lnTo>
                    <a:pt x="1140446" y="979634"/>
                  </a:lnTo>
                  <a:lnTo>
                    <a:pt x="1140322" y="982677"/>
                  </a:lnTo>
                  <a:lnTo>
                    <a:pt x="1137548" y="984365"/>
                  </a:lnTo>
                  <a:lnTo>
                    <a:pt x="1134458" y="987734"/>
                  </a:lnTo>
                  <a:close/>
                </a:path>
                <a:path w="2330450" h="1436370" extrusionOk="0">
                  <a:moveTo>
                    <a:pt x="694472" y="1324695"/>
                  </a:moveTo>
                  <a:lnTo>
                    <a:pt x="690147" y="1320704"/>
                  </a:lnTo>
                  <a:lnTo>
                    <a:pt x="689727" y="1315776"/>
                  </a:lnTo>
                  <a:lnTo>
                    <a:pt x="692860" y="1312874"/>
                  </a:lnTo>
                  <a:lnTo>
                    <a:pt x="694534" y="1310096"/>
                  </a:lnTo>
                  <a:lnTo>
                    <a:pt x="697575" y="1309955"/>
                  </a:lnTo>
                  <a:lnTo>
                    <a:pt x="699496" y="1312566"/>
                  </a:lnTo>
                  <a:lnTo>
                    <a:pt x="703118" y="1315351"/>
                  </a:lnTo>
                  <a:lnTo>
                    <a:pt x="702611" y="1320297"/>
                  </a:lnTo>
                  <a:lnTo>
                    <a:pt x="698959" y="1323839"/>
                  </a:lnTo>
                  <a:lnTo>
                    <a:pt x="694472" y="1324695"/>
                  </a:lnTo>
                  <a:close/>
                </a:path>
                <a:path w="2330450" h="1436370" extrusionOk="0">
                  <a:moveTo>
                    <a:pt x="753957" y="1327381"/>
                  </a:moveTo>
                  <a:lnTo>
                    <a:pt x="750917" y="1327246"/>
                  </a:lnTo>
                  <a:lnTo>
                    <a:pt x="749236" y="1324474"/>
                  </a:lnTo>
                  <a:lnTo>
                    <a:pt x="745868" y="1321369"/>
                  </a:lnTo>
                  <a:lnTo>
                    <a:pt x="746813" y="1316484"/>
                  </a:lnTo>
                  <a:lnTo>
                    <a:pt x="750774" y="1313312"/>
                  </a:lnTo>
                  <a:lnTo>
                    <a:pt x="755310" y="1312838"/>
                  </a:lnTo>
                  <a:lnTo>
                    <a:pt x="759265" y="1317211"/>
                  </a:lnTo>
                  <a:lnTo>
                    <a:pt x="759241" y="1322145"/>
                  </a:lnTo>
                  <a:lnTo>
                    <a:pt x="755873" y="1324757"/>
                  </a:lnTo>
                  <a:lnTo>
                    <a:pt x="753957" y="1327381"/>
                  </a:lnTo>
                  <a:close/>
                </a:path>
                <a:path w="2330450" h="1436370" extrusionOk="0">
                  <a:moveTo>
                    <a:pt x="1294719" y="1327738"/>
                  </a:moveTo>
                  <a:lnTo>
                    <a:pt x="1289807" y="1326864"/>
                  </a:lnTo>
                  <a:lnTo>
                    <a:pt x="1286538" y="1322995"/>
                  </a:lnTo>
                  <a:lnTo>
                    <a:pt x="1285963" y="1318492"/>
                  </a:lnTo>
                  <a:lnTo>
                    <a:pt x="1290289" y="1314470"/>
                  </a:lnTo>
                  <a:lnTo>
                    <a:pt x="1295251" y="1314390"/>
                  </a:lnTo>
                  <a:lnTo>
                    <a:pt x="1297933" y="1317704"/>
                  </a:lnTo>
                  <a:lnTo>
                    <a:pt x="1300596" y="1319558"/>
                  </a:lnTo>
                  <a:lnTo>
                    <a:pt x="1300516" y="1322601"/>
                  </a:lnTo>
                  <a:lnTo>
                    <a:pt x="1297772" y="1324332"/>
                  </a:lnTo>
                  <a:lnTo>
                    <a:pt x="1294719" y="1327738"/>
                  </a:lnTo>
                  <a:close/>
                </a:path>
                <a:path w="2330450" h="1436370" extrusionOk="0">
                  <a:moveTo>
                    <a:pt x="1347641" y="1330313"/>
                  </a:moveTo>
                  <a:lnTo>
                    <a:pt x="1345787" y="1327658"/>
                  </a:lnTo>
                  <a:lnTo>
                    <a:pt x="1342234" y="1324788"/>
                  </a:lnTo>
                  <a:lnTo>
                    <a:pt x="1342858" y="1319854"/>
                  </a:lnTo>
                  <a:lnTo>
                    <a:pt x="1346584" y="1316404"/>
                  </a:lnTo>
                  <a:lnTo>
                    <a:pt x="1351083" y="1315634"/>
                  </a:lnTo>
                  <a:lnTo>
                    <a:pt x="1355322" y="1319730"/>
                  </a:lnTo>
                  <a:lnTo>
                    <a:pt x="1355625" y="1324665"/>
                  </a:lnTo>
                  <a:lnTo>
                    <a:pt x="1352430" y="1327498"/>
                  </a:lnTo>
                  <a:lnTo>
                    <a:pt x="1350700" y="1330233"/>
                  </a:lnTo>
                  <a:lnTo>
                    <a:pt x="1347641" y="1330313"/>
                  </a:lnTo>
                  <a:close/>
                </a:path>
                <a:path w="2330450" h="1436370" extrusionOk="0">
                  <a:moveTo>
                    <a:pt x="1087926" y="1334711"/>
                  </a:moveTo>
                  <a:lnTo>
                    <a:pt x="1086121" y="1332007"/>
                  </a:lnTo>
                  <a:lnTo>
                    <a:pt x="1082630" y="1329069"/>
                  </a:lnTo>
                  <a:lnTo>
                    <a:pt x="1083365" y="1324153"/>
                  </a:lnTo>
                  <a:lnTo>
                    <a:pt x="1087166" y="1320790"/>
                  </a:lnTo>
                  <a:lnTo>
                    <a:pt x="1091671" y="1320112"/>
                  </a:lnTo>
                  <a:lnTo>
                    <a:pt x="1095823" y="1324307"/>
                  </a:lnTo>
                  <a:lnTo>
                    <a:pt x="1096027" y="1329241"/>
                  </a:lnTo>
                  <a:lnTo>
                    <a:pt x="1092773" y="1332013"/>
                  </a:lnTo>
                  <a:lnTo>
                    <a:pt x="1090985" y="1334705"/>
                  </a:lnTo>
                  <a:lnTo>
                    <a:pt x="1087926" y="1334711"/>
                  </a:lnTo>
                  <a:close/>
                </a:path>
                <a:path w="2330450" h="1436370" extrusionOk="0">
                  <a:moveTo>
                    <a:pt x="659941" y="1334921"/>
                  </a:moveTo>
                  <a:lnTo>
                    <a:pt x="655881" y="1330634"/>
                  </a:lnTo>
                  <a:lnTo>
                    <a:pt x="655788" y="1325681"/>
                  </a:lnTo>
                  <a:lnTo>
                    <a:pt x="659101" y="1322995"/>
                  </a:lnTo>
                  <a:lnTo>
                    <a:pt x="660948" y="1320334"/>
                  </a:lnTo>
                  <a:lnTo>
                    <a:pt x="664001" y="1320402"/>
                  </a:lnTo>
                  <a:lnTo>
                    <a:pt x="665744" y="1323131"/>
                  </a:lnTo>
                  <a:lnTo>
                    <a:pt x="669173" y="1326155"/>
                  </a:lnTo>
                  <a:lnTo>
                    <a:pt x="668327" y="1331059"/>
                  </a:lnTo>
                  <a:lnTo>
                    <a:pt x="664452" y="1334330"/>
                  </a:lnTo>
                  <a:lnTo>
                    <a:pt x="659941" y="1334921"/>
                  </a:lnTo>
                  <a:close/>
                </a:path>
                <a:path w="2330450" h="1436370" extrusionOk="0">
                  <a:moveTo>
                    <a:pt x="1148269" y="1334995"/>
                  </a:moveTo>
                  <a:lnTo>
                    <a:pt x="1143320" y="1334403"/>
                  </a:lnTo>
                  <a:lnTo>
                    <a:pt x="1139834" y="1330707"/>
                  </a:lnTo>
                  <a:lnTo>
                    <a:pt x="1139043" y="1326223"/>
                  </a:lnTo>
                  <a:lnTo>
                    <a:pt x="1143122" y="1321973"/>
                  </a:lnTo>
                  <a:lnTo>
                    <a:pt x="1148072" y="1321646"/>
                  </a:lnTo>
                  <a:lnTo>
                    <a:pt x="1150927" y="1324818"/>
                  </a:lnTo>
                  <a:lnTo>
                    <a:pt x="1153689" y="1326525"/>
                  </a:lnTo>
                  <a:lnTo>
                    <a:pt x="1153782" y="1329568"/>
                  </a:lnTo>
                  <a:lnTo>
                    <a:pt x="1151125" y="1331434"/>
                  </a:lnTo>
                  <a:lnTo>
                    <a:pt x="1148269" y="1334995"/>
                  </a:lnTo>
                  <a:close/>
                </a:path>
                <a:path w="2330450" h="1436370" extrusionOk="0">
                  <a:moveTo>
                    <a:pt x="719889" y="1337724"/>
                  </a:moveTo>
                  <a:lnTo>
                    <a:pt x="716842" y="1337607"/>
                  </a:lnTo>
                  <a:lnTo>
                    <a:pt x="715149" y="1334841"/>
                  </a:lnTo>
                  <a:lnTo>
                    <a:pt x="711769" y="1331755"/>
                  </a:lnTo>
                  <a:lnTo>
                    <a:pt x="712690" y="1326870"/>
                  </a:lnTo>
                  <a:lnTo>
                    <a:pt x="716632" y="1323667"/>
                  </a:lnTo>
                  <a:lnTo>
                    <a:pt x="721168" y="1323168"/>
                  </a:lnTo>
                  <a:lnTo>
                    <a:pt x="725148" y="1327523"/>
                  </a:lnTo>
                  <a:lnTo>
                    <a:pt x="725148" y="1332463"/>
                  </a:lnTo>
                  <a:lnTo>
                    <a:pt x="721786" y="1335093"/>
                  </a:lnTo>
                  <a:lnTo>
                    <a:pt x="719889" y="1337724"/>
                  </a:lnTo>
                  <a:close/>
                </a:path>
                <a:path w="2330450" h="1436370" extrusionOk="0">
                  <a:moveTo>
                    <a:pt x="777606" y="1337902"/>
                  </a:moveTo>
                  <a:lnTo>
                    <a:pt x="772644" y="1337403"/>
                  </a:lnTo>
                  <a:lnTo>
                    <a:pt x="769091" y="1333763"/>
                  </a:lnTo>
                  <a:lnTo>
                    <a:pt x="768232" y="1329291"/>
                  </a:lnTo>
                  <a:lnTo>
                    <a:pt x="772236" y="1324972"/>
                  </a:lnTo>
                  <a:lnTo>
                    <a:pt x="777186" y="1324566"/>
                  </a:lnTo>
                  <a:lnTo>
                    <a:pt x="780090" y="1327683"/>
                  </a:lnTo>
                  <a:lnTo>
                    <a:pt x="782877" y="1329352"/>
                  </a:lnTo>
                  <a:lnTo>
                    <a:pt x="783020" y="1332383"/>
                  </a:lnTo>
                  <a:lnTo>
                    <a:pt x="780400" y="1334292"/>
                  </a:lnTo>
                  <a:lnTo>
                    <a:pt x="777606" y="1337902"/>
                  </a:lnTo>
                  <a:close/>
                </a:path>
                <a:path w="2330450" h="1436370" extrusionOk="0">
                  <a:moveTo>
                    <a:pt x="1316848" y="1339603"/>
                  </a:moveTo>
                  <a:lnTo>
                    <a:pt x="1311948" y="1338660"/>
                  </a:lnTo>
                  <a:lnTo>
                    <a:pt x="1308759" y="1334711"/>
                  </a:lnTo>
                  <a:lnTo>
                    <a:pt x="1308283" y="1330190"/>
                  </a:lnTo>
                  <a:lnTo>
                    <a:pt x="1312671" y="1326248"/>
                  </a:lnTo>
                  <a:lnTo>
                    <a:pt x="1317627" y="1326272"/>
                  </a:lnTo>
                  <a:lnTo>
                    <a:pt x="1320247" y="1329623"/>
                  </a:lnTo>
                  <a:lnTo>
                    <a:pt x="1322873" y="1331533"/>
                  </a:lnTo>
                  <a:lnTo>
                    <a:pt x="1322737" y="1334576"/>
                  </a:lnTo>
                  <a:lnTo>
                    <a:pt x="1319956" y="1336251"/>
                  </a:lnTo>
                  <a:lnTo>
                    <a:pt x="1316848" y="1339603"/>
                  </a:lnTo>
                  <a:close/>
                </a:path>
                <a:path w="2330450" h="1436370" extrusionOk="0">
                  <a:moveTo>
                    <a:pt x="1368936" y="1340859"/>
                  </a:moveTo>
                  <a:lnTo>
                    <a:pt x="1364832" y="1336621"/>
                  </a:lnTo>
                  <a:lnTo>
                    <a:pt x="1364678" y="1331675"/>
                  </a:lnTo>
                  <a:lnTo>
                    <a:pt x="1367959" y="1328946"/>
                  </a:lnTo>
                  <a:lnTo>
                    <a:pt x="1369776" y="1326266"/>
                  </a:lnTo>
                  <a:lnTo>
                    <a:pt x="1372841" y="1326291"/>
                  </a:lnTo>
                  <a:lnTo>
                    <a:pt x="1374609" y="1329007"/>
                  </a:lnTo>
                  <a:lnTo>
                    <a:pt x="1378075" y="1331989"/>
                  </a:lnTo>
                  <a:lnTo>
                    <a:pt x="1377284" y="1336904"/>
                  </a:lnTo>
                  <a:lnTo>
                    <a:pt x="1373447" y="1340224"/>
                  </a:lnTo>
                  <a:lnTo>
                    <a:pt x="1368936" y="1340859"/>
                  </a:lnTo>
                  <a:close/>
                </a:path>
                <a:path w="2330450" h="1436370" extrusionOk="0">
                  <a:moveTo>
                    <a:pt x="1056460" y="1345128"/>
                  </a:moveTo>
                  <a:lnTo>
                    <a:pt x="1053419" y="1344968"/>
                  </a:lnTo>
                  <a:lnTo>
                    <a:pt x="1051751" y="1342183"/>
                  </a:lnTo>
                  <a:lnTo>
                    <a:pt x="1048408" y="1339066"/>
                  </a:lnTo>
                  <a:lnTo>
                    <a:pt x="1049384" y="1334194"/>
                  </a:lnTo>
                  <a:lnTo>
                    <a:pt x="1053364" y="1331034"/>
                  </a:lnTo>
                  <a:lnTo>
                    <a:pt x="1057906" y="1330596"/>
                  </a:lnTo>
                  <a:lnTo>
                    <a:pt x="1061836" y="1334989"/>
                  </a:lnTo>
                  <a:lnTo>
                    <a:pt x="1061774" y="1339929"/>
                  </a:lnTo>
                  <a:lnTo>
                    <a:pt x="1058388" y="1342522"/>
                  </a:lnTo>
                  <a:lnTo>
                    <a:pt x="1056460" y="1345128"/>
                  </a:lnTo>
                  <a:close/>
                </a:path>
                <a:path w="2330450" h="1436370" extrusionOk="0">
                  <a:moveTo>
                    <a:pt x="1113614" y="1345528"/>
                  </a:moveTo>
                  <a:lnTo>
                    <a:pt x="1108733" y="1344561"/>
                  </a:lnTo>
                  <a:lnTo>
                    <a:pt x="1105562" y="1340588"/>
                  </a:lnTo>
                  <a:lnTo>
                    <a:pt x="1105118" y="1336061"/>
                  </a:lnTo>
                  <a:lnTo>
                    <a:pt x="1109524" y="1332143"/>
                  </a:lnTo>
                  <a:lnTo>
                    <a:pt x="1114480" y="1332204"/>
                  </a:lnTo>
                  <a:lnTo>
                    <a:pt x="1117081" y="1335580"/>
                  </a:lnTo>
                  <a:lnTo>
                    <a:pt x="1119695" y="1337502"/>
                  </a:lnTo>
                  <a:lnTo>
                    <a:pt x="1119534" y="1340533"/>
                  </a:lnTo>
                  <a:lnTo>
                    <a:pt x="1116741" y="1342196"/>
                  </a:lnTo>
                  <a:lnTo>
                    <a:pt x="1113614" y="1345528"/>
                  </a:lnTo>
                  <a:close/>
                </a:path>
                <a:path w="2330450" h="1436370" extrusionOk="0">
                  <a:moveTo>
                    <a:pt x="685815" y="1348079"/>
                  </a:moveTo>
                  <a:lnTo>
                    <a:pt x="682774" y="1347962"/>
                  </a:lnTo>
                  <a:lnTo>
                    <a:pt x="681063" y="1345208"/>
                  </a:lnTo>
                  <a:lnTo>
                    <a:pt x="677670" y="1342140"/>
                  </a:lnTo>
                  <a:lnTo>
                    <a:pt x="678566" y="1337250"/>
                  </a:lnTo>
                  <a:lnTo>
                    <a:pt x="682484" y="1334028"/>
                  </a:lnTo>
                  <a:lnTo>
                    <a:pt x="687014" y="1333498"/>
                  </a:lnTo>
                  <a:lnTo>
                    <a:pt x="691018" y="1337835"/>
                  </a:lnTo>
                  <a:lnTo>
                    <a:pt x="691043" y="1342787"/>
                  </a:lnTo>
                  <a:lnTo>
                    <a:pt x="687700" y="1345436"/>
                  </a:lnTo>
                  <a:lnTo>
                    <a:pt x="685815" y="1348079"/>
                  </a:lnTo>
                  <a:close/>
                </a:path>
                <a:path w="2330450" h="1436370" extrusionOk="0">
                  <a:moveTo>
                    <a:pt x="1165912" y="1346779"/>
                  </a:moveTo>
                  <a:lnTo>
                    <a:pt x="1162989" y="1343674"/>
                  </a:lnTo>
                  <a:lnTo>
                    <a:pt x="1160196" y="1342005"/>
                  </a:lnTo>
                  <a:lnTo>
                    <a:pt x="1160042" y="1338974"/>
                  </a:lnTo>
                  <a:lnTo>
                    <a:pt x="1162655" y="1337052"/>
                  </a:lnTo>
                  <a:lnTo>
                    <a:pt x="1165436" y="1333436"/>
                  </a:lnTo>
                  <a:lnTo>
                    <a:pt x="1170405" y="1333923"/>
                  </a:lnTo>
                  <a:lnTo>
                    <a:pt x="1173970" y="1337551"/>
                  </a:lnTo>
                  <a:lnTo>
                    <a:pt x="1174848" y="1342023"/>
                  </a:lnTo>
                  <a:lnTo>
                    <a:pt x="1170850" y="1346354"/>
                  </a:lnTo>
                  <a:lnTo>
                    <a:pt x="1165912" y="1346779"/>
                  </a:lnTo>
                  <a:close/>
                </a:path>
                <a:path w="2330450" h="1436370" extrusionOk="0">
                  <a:moveTo>
                    <a:pt x="743081" y="1348405"/>
                  </a:moveTo>
                  <a:lnTo>
                    <a:pt x="738162" y="1347592"/>
                  </a:lnTo>
                  <a:lnTo>
                    <a:pt x="734850" y="1343754"/>
                  </a:lnTo>
                  <a:lnTo>
                    <a:pt x="734232" y="1339251"/>
                  </a:lnTo>
                  <a:lnTo>
                    <a:pt x="738508" y="1335186"/>
                  </a:lnTo>
                  <a:lnTo>
                    <a:pt x="743470" y="1335056"/>
                  </a:lnTo>
                  <a:lnTo>
                    <a:pt x="746189" y="1338340"/>
                  </a:lnTo>
                  <a:lnTo>
                    <a:pt x="748871" y="1340163"/>
                  </a:lnTo>
                  <a:lnTo>
                    <a:pt x="748822" y="1343218"/>
                  </a:lnTo>
                  <a:lnTo>
                    <a:pt x="746096" y="1344968"/>
                  </a:lnTo>
                  <a:lnTo>
                    <a:pt x="743081" y="1348405"/>
                  </a:lnTo>
                  <a:close/>
                </a:path>
                <a:path w="2330450" h="1436370" extrusionOk="0">
                  <a:moveTo>
                    <a:pt x="794866" y="1349699"/>
                  </a:moveTo>
                  <a:lnTo>
                    <a:pt x="790824" y="1345387"/>
                  </a:lnTo>
                  <a:lnTo>
                    <a:pt x="790763" y="1340428"/>
                  </a:lnTo>
                  <a:lnTo>
                    <a:pt x="794081" y="1337754"/>
                  </a:lnTo>
                  <a:lnTo>
                    <a:pt x="795947" y="1335100"/>
                  </a:lnTo>
                  <a:lnTo>
                    <a:pt x="798988" y="1335186"/>
                  </a:lnTo>
                  <a:lnTo>
                    <a:pt x="800724" y="1337927"/>
                  </a:lnTo>
                  <a:lnTo>
                    <a:pt x="804141" y="1340970"/>
                  </a:lnTo>
                  <a:lnTo>
                    <a:pt x="803270" y="1345867"/>
                  </a:lnTo>
                  <a:lnTo>
                    <a:pt x="799389" y="1349120"/>
                  </a:lnTo>
                  <a:lnTo>
                    <a:pt x="794866" y="1349699"/>
                  </a:lnTo>
                  <a:close/>
                </a:path>
                <a:path w="2330450" h="1436370" extrusionOk="0">
                  <a:moveTo>
                    <a:pt x="1282688" y="1349963"/>
                  </a:moveTo>
                  <a:lnTo>
                    <a:pt x="1277800" y="1348996"/>
                  </a:lnTo>
                  <a:lnTo>
                    <a:pt x="1274629" y="1345023"/>
                  </a:lnTo>
                  <a:lnTo>
                    <a:pt x="1274191" y="1340496"/>
                  </a:lnTo>
                  <a:lnTo>
                    <a:pt x="1278597" y="1336584"/>
                  </a:lnTo>
                  <a:lnTo>
                    <a:pt x="1283553" y="1336646"/>
                  </a:lnTo>
                  <a:lnTo>
                    <a:pt x="1286154" y="1340015"/>
                  </a:lnTo>
                  <a:lnTo>
                    <a:pt x="1288768" y="1341937"/>
                  </a:lnTo>
                  <a:lnTo>
                    <a:pt x="1288608" y="1344974"/>
                  </a:lnTo>
                  <a:lnTo>
                    <a:pt x="1285815" y="1346631"/>
                  </a:lnTo>
                  <a:lnTo>
                    <a:pt x="1282688" y="1349963"/>
                  </a:lnTo>
                  <a:close/>
                </a:path>
                <a:path w="2330450" h="1436370" extrusionOk="0">
                  <a:moveTo>
                    <a:pt x="1339552" y="1351270"/>
                  </a:moveTo>
                  <a:lnTo>
                    <a:pt x="1334602" y="1350641"/>
                  </a:lnTo>
                  <a:lnTo>
                    <a:pt x="1331142" y="1346933"/>
                  </a:lnTo>
                  <a:lnTo>
                    <a:pt x="1330375" y="1342448"/>
                  </a:lnTo>
                  <a:lnTo>
                    <a:pt x="1334485" y="1338223"/>
                  </a:lnTo>
                  <a:lnTo>
                    <a:pt x="1339435" y="1337915"/>
                  </a:lnTo>
                  <a:lnTo>
                    <a:pt x="1342271" y="1341106"/>
                  </a:lnTo>
                  <a:lnTo>
                    <a:pt x="1345015" y="1342824"/>
                  </a:lnTo>
                  <a:lnTo>
                    <a:pt x="1345095" y="1345873"/>
                  </a:lnTo>
                  <a:lnTo>
                    <a:pt x="1342432" y="1347728"/>
                  </a:lnTo>
                  <a:lnTo>
                    <a:pt x="1339552" y="1351270"/>
                  </a:lnTo>
                  <a:close/>
                </a:path>
                <a:path w="2330450" h="1436370" extrusionOk="0">
                  <a:moveTo>
                    <a:pt x="1018888" y="1354152"/>
                  </a:moveTo>
                  <a:lnTo>
                    <a:pt x="1014803" y="1349890"/>
                  </a:lnTo>
                  <a:lnTo>
                    <a:pt x="1014679" y="1344937"/>
                  </a:lnTo>
                  <a:lnTo>
                    <a:pt x="1017973" y="1342233"/>
                  </a:lnTo>
                  <a:lnTo>
                    <a:pt x="1019809" y="1339553"/>
                  </a:lnTo>
                  <a:lnTo>
                    <a:pt x="1022861" y="1339609"/>
                  </a:lnTo>
                  <a:lnTo>
                    <a:pt x="1024616" y="1342331"/>
                  </a:lnTo>
                  <a:lnTo>
                    <a:pt x="1028065" y="1345331"/>
                  </a:lnTo>
                  <a:lnTo>
                    <a:pt x="1027255" y="1350234"/>
                  </a:lnTo>
                  <a:lnTo>
                    <a:pt x="1023405" y="1353536"/>
                  </a:lnTo>
                  <a:lnTo>
                    <a:pt x="1018888" y="1354152"/>
                  </a:lnTo>
                  <a:close/>
                </a:path>
                <a:path w="2330450" h="1436370" extrusionOk="0">
                  <a:moveTo>
                    <a:pt x="1079120" y="1356881"/>
                  </a:moveTo>
                  <a:lnTo>
                    <a:pt x="1076061" y="1356881"/>
                  </a:lnTo>
                  <a:lnTo>
                    <a:pt x="1074256" y="1354183"/>
                  </a:lnTo>
                  <a:lnTo>
                    <a:pt x="1070765" y="1351245"/>
                  </a:lnTo>
                  <a:lnTo>
                    <a:pt x="1071501" y="1346323"/>
                  </a:lnTo>
                  <a:lnTo>
                    <a:pt x="1075301" y="1342960"/>
                  </a:lnTo>
                  <a:lnTo>
                    <a:pt x="1079806" y="1342282"/>
                  </a:lnTo>
                  <a:lnTo>
                    <a:pt x="1083952" y="1346483"/>
                  </a:lnTo>
                  <a:lnTo>
                    <a:pt x="1084156" y="1351417"/>
                  </a:lnTo>
                  <a:lnTo>
                    <a:pt x="1080908" y="1354189"/>
                  </a:lnTo>
                  <a:lnTo>
                    <a:pt x="1079120" y="1356881"/>
                  </a:lnTo>
                  <a:close/>
                </a:path>
                <a:path w="2330450" h="1436370" extrusionOk="0">
                  <a:moveTo>
                    <a:pt x="652927" y="1357164"/>
                  </a:moveTo>
                  <a:lnTo>
                    <a:pt x="647971" y="1356573"/>
                  </a:lnTo>
                  <a:lnTo>
                    <a:pt x="644486" y="1352877"/>
                  </a:lnTo>
                  <a:lnTo>
                    <a:pt x="643695" y="1348399"/>
                  </a:lnTo>
                  <a:lnTo>
                    <a:pt x="647773" y="1344142"/>
                  </a:lnTo>
                  <a:lnTo>
                    <a:pt x="652723" y="1343816"/>
                  </a:lnTo>
                  <a:lnTo>
                    <a:pt x="655578" y="1346988"/>
                  </a:lnTo>
                  <a:lnTo>
                    <a:pt x="658340" y="1348701"/>
                  </a:lnTo>
                  <a:lnTo>
                    <a:pt x="658439" y="1351738"/>
                  </a:lnTo>
                  <a:lnTo>
                    <a:pt x="655782" y="1353610"/>
                  </a:lnTo>
                  <a:lnTo>
                    <a:pt x="652927" y="1357164"/>
                  </a:lnTo>
                  <a:close/>
                </a:path>
                <a:path w="2330450" h="1436370" extrusionOk="0">
                  <a:moveTo>
                    <a:pt x="1131943" y="1357207"/>
                  </a:moveTo>
                  <a:lnTo>
                    <a:pt x="1127636" y="1353185"/>
                  </a:lnTo>
                  <a:lnTo>
                    <a:pt x="1127253" y="1348257"/>
                  </a:lnTo>
                  <a:lnTo>
                    <a:pt x="1130404" y="1345374"/>
                  </a:lnTo>
                  <a:lnTo>
                    <a:pt x="1132091" y="1342602"/>
                  </a:lnTo>
                  <a:lnTo>
                    <a:pt x="1135138" y="1342479"/>
                  </a:lnTo>
                  <a:lnTo>
                    <a:pt x="1137041" y="1345109"/>
                  </a:lnTo>
                  <a:lnTo>
                    <a:pt x="1140644" y="1347918"/>
                  </a:lnTo>
                  <a:lnTo>
                    <a:pt x="1140106" y="1352858"/>
                  </a:lnTo>
                  <a:lnTo>
                    <a:pt x="1136436" y="1356376"/>
                  </a:lnTo>
                  <a:lnTo>
                    <a:pt x="1131943" y="1357207"/>
                  </a:lnTo>
                  <a:close/>
                </a:path>
                <a:path w="2330450" h="1436370" extrusionOk="0">
                  <a:moveTo>
                    <a:pt x="709310" y="1358631"/>
                  </a:moveTo>
                  <a:lnTo>
                    <a:pt x="704354" y="1358070"/>
                  </a:lnTo>
                  <a:lnTo>
                    <a:pt x="700850" y="1354399"/>
                  </a:lnTo>
                  <a:lnTo>
                    <a:pt x="700034" y="1349920"/>
                  </a:lnTo>
                  <a:lnTo>
                    <a:pt x="704088" y="1345645"/>
                  </a:lnTo>
                  <a:lnTo>
                    <a:pt x="709032" y="1345282"/>
                  </a:lnTo>
                  <a:lnTo>
                    <a:pt x="711911" y="1348436"/>
                  </a:lnTo>
                  <a:lnTo>
                    <a:pt x="714680" y="1350130"/>
                  </a:lnTo>
                  <a:lnTo>
                    <a:pt x="714791" y="1353173"/>
                  </a:lnTo>
                  <a:lnTo>
                    <a:pt x="712146" y="1355058"/>
                  </a:lnTo>
                  <a:lnTo>
                    <a:pt x="709310" y="1358631"/>
                  </a:lnTo>
                  <a:close/>
                </a:path>
                <a:path w="2330450" h="1436370" extrusionOk="0">
                  <a:moveTo>
                    <a:pt x="1191471" y="1359906"/>
                  </a:moveTo>
                  <a:lnTo>
                    <a:pt x="1188418" y="1359770"/>
                  </a:lnTo>
                  <a:lnTo>
                    <a:pt x="1186737" y="1356998"/>
                  </a:lnTo>
                  <a:lnTo>
                    <a:pt x="1183376" y="1353900"/>
                  </a:lnTo>
                  <a:lnTo>
                    <a:pt x="1184321" y="1349015"/>
                  </a:lnTo>
                  <a:lnTo>
                    <a:pt x="1188282" y="1345836"/>
                  </a:lnTo>
                  <a:lnTo>
                    <a:pt x="1192818" y="1345368"/>
                  </a:lnTo>
                  <a:lnTo>
                    <a:pt x="1196773" y="1349736"/>
                  </a:lnTo>
                  <a:lnTo>
                    <a:pt x="1196748" y="1354676"/>
                  </a:lnTo>
                  <a:lnTo>
                    <a:pt x="1193387" y="1357288"/>
                  </a:lnTo>
                  <a:lnTo>
                    <a:pt x="1191471" y="1359906"/>
                  </a:lnTo>
                  <a:close/>
                </a:path>
                <a:path w="2330450" h="1436370" extrusionOk="0">
                  <a:moveTo>
                    <a:pt x="761768" y="1361347"/>
                  </a:moveTo>
                  <a:lnTo>
                    <a:pt x="759926" y="1358673"/>
                  </a:lnTo>
                  <a:lnTo>
                    <a:pt x="756392" y="1355790"/>
                  </a:lnTo>
                  <a:lnTo>
                    <a:pt x="757047" y="1350857"/>
                  </a:lnTo>
                  <a:lnTo>
                    <a:pt x="760798" y="1347432"/>
                  </a:lnTo>
                  <a:lnTo>
                    <a:pt x="765297" y="1346692"/>
                  </a:lnTo>
                  <a:lnTo>
                    <a:pt x="769505" y="1350819"/>
                  </a:lnTo>
                  <a:lnTo>
                    <a:pt x="769789" y="1355754"/>
                  </a:lnTo>
                  <a:lnTo>
                    <a:pt x="766576" y="1358569"/>
                  </a:lnTo>
                  <a:lnTo>
                    <a:pt x="764827" y="1361291"/>
                  </a:lnTo>
                  <a:lnTo>
                    <a:pt x="761768" y="1361347"/>
                  </a:lnTo>
                  <a:close/>
                </a:path>
                <a:path w="2330450" h="1436370" extrusionOk="0">
                  <a:moveTo>
                    <a:pt x="1244597" y="1360146"/>
                  </a:moveTo>
                  <a:lnTo>
                    <a:pt x="1240327" y="1356074"/>
                  </a:lnTo>
                  <a:lnTo>
                    <a:pt x="1239999" y="1351146"/>
                  </a:lnTo>
                  <a:lnTo>
                    <a:pt x="1243175" y="1348294"/>
                  </a:lnTo>
                  <a:lnTo>
                    <a:pt x="1244893" y="1345547"/>
                  </a:lnTo>
                  <a:lnTo>
                    <a:pt x="1247946" y="1345455"/>
                  </a:lnTo>
                  <a:lnTo>
                    <a:pt x="1249818" y="1348091"/>
                  </a:lnTo>
                  <a:lnTo>
                    <a:pt x="1253390" y="1350943"/>
                  </a:lnTo>
                  <a:lnTo>
                    <a:pt x="1252797" y="1355877"/>
                  </a:lnTo>
                  <a:lnTo>
                    <a:pt x="1249089" y="1359357"/>
                  </a:lnTo>
                  <a:lnTo>
                    <a:pt x="1244597" y="1360146"/>
                  </a:lnTo>
                  <a:close/>
                </a:path>
                <a:path w="2330450" h="1436370" extrusionOk="0">
                  <a:moveTo>
                    <a:pt x="586454" y="1266755"/>
                  </a:moveTo>
                  <a:lnTo>
                    <a:pt x="583407" y="1266650"/>
                  </a:lnTo>
                  <a:lnTo>
                    <a:pt x="581695" y="1263897"/>
                  </a:lnTo>
                  <a:lnTo>
                    <a:pt x="578297" y="1260829"/>
                  </a:lnTo>
                  <a:lnTo>
                    <a:pt x="579205" y="1255938"/>
                  </a:lnTo>
                  <a:lnTo>
                    <a:pt x="583117" y="1252716"/>
                  </a:lnTo>
                  <a:lnTo>
                    <a:pt x="587646" y="1252187"/>
                  </a:lnTo>
                  <a:lnTo>
                    <a:pt x="591651" y="1256523"/>
                  </a:lnTo>
                  <a:lnTo>
                    <a:pt x="591681" y="1261470"/>
                  </a:lnTo>
                  <a:lnTo>
                    <a:pt x="588338" y="1264118"/>
                  </a:lnTo>
                  <a:lnTo>
                    <a:pt x="586454" y="1266755"/>
                  </a:lnTo>
                  <a:close/>
                </a:path>
                <a:path w="2330450" h="1436370" extrusionOk="0">
                  <a:moveTo>
                    <a:pt x="643856" y="1267044"/>
                  </a:moveTo>
                  <a:lnTo>
                    <a:pt x="638918" y="1266330"/>
                  </a:lnTo>
                  <a:lnTo>
                    <a:pt x="635525" y="1262560"/>
                  </a:lnTo>
                  <a:lnTo>
                    <a:pt x="634833" y="1258069"/>
                  </a:lnTo>
                  <a:lnTo>
                    <a:pt x="639023" y="1253918"/>
                  </a:lnTo>
                  <a:lnTo>
                    <a:pt x="643979" y="1253702"/>
                  </a:lnTo>
                  <a:lnTo>
                    <a:pt x="646766" y="1256930"/>
                  </a:lnTo>
                  <a:lnTo>
                    <a:pt x="649485" y="1258704"/>
                  </a:lnTo>
                  <a:lnTo>
                    <a:pt x="649491" y="1261741"/>
                  </a:lnTo>
                  <a:lnTo>
                    <a:pt x="646797" y="1263546"/>
                  </a:lnTo>
                  <a:lnTo>
                    <a:pt x="643856" y="1267044"/>
                  </a:lnTo>
                  <a:close/>
                </a:path>
                <a:path w="2330450" h="1436370" extrusionOk="0">
                  <a:moveTo>
                    <a:pt x="700510" y="1268406"/>
                  </a:moveTo>
                  <a:lnTo>
                    <a:pt x="695548" y="1267919"/>
                  </a:lnTo>
                  <a:lnTo>
                    <a:pt x="691976" y="1264297"/>
                  </a:lnTo>
                  <a:lnTo>
                    <a:pt x="691105" y="1259825"/>
                  </a:lnTo>
                  <a:lnTo>
                    <a:pt x="695097" y="1255495"/>
                  </a:lnTo>
                  <a:lnTo>
                    <a:pt x="700040" y="1255063"/>
                  </a:lnTo>
                  <a:lnTo>
                    <a:pt x="702957" y="1258174"/>
                  </a:lnTo>
                  <a:lnTo>
                    <a:pt x="705750" y="1259837"/>
                  </a:lnTo>
                  <a:lnTo>
                    <a:pt x="705905" y="1262868"/>
                  </a:lnTo>
                  <a:lnTo>
                    <a:pt x="703291" y="1264784"/>
                  </a:lnTo>
                  <a:lnTo>
                    <a:pt x="700510" y="1268406"/>
                  </a:lnTo>
                  <a:close/>
                </a:path>
                <a:path w="2330450" h="1436370" extrusionOk="0">
                  <a:moveTo>
                    <a:pt x="2261223" y="1274135"/>
                  </a:moveTo>
                  <a:lnTo>
                    <a:pt x="2259369" y="1271480"/>
                  </a:lnTo>
                  <a:lnTo>
                    <a:pt x="2255816" y="1268609"/>
                  </a:lnTo>
                  <a:lnTo>
                    <a:pt x="2256440" y="1263675"/>
                  </a:lnTo>
                  <a:lnTo>
                    <a:pt x="2260166" y="1260226"/>
                  </a:lnTo>
                  <a:lnTo>
                    <a:pt x="2264665" y="1259462"/>
                  </a:lnTo>
                  <a:lnTo>
                    <a:pt x="2268904" y="1263558"/>
                  </a:lnTo>
                  <a:lnTo>
                    <a:pt x="2269213" y="1268492"/>
                  </a:lnTo>
                  <a:lnTo>
                    <a:pt x="2266019" y="1271326"/>
                  </a:lnTo>
                  <a:lnTo>
                    <a:pt x="2264282" y="1274061"/>
                  </a:lnTo>
                  <a:lnTo>
                    <a:pt x="2261223" y="1274135"/>
                  </a:lnTo>
                  <a:close/>
                </a:path>
                <a:path w="2330450" h="1436370" extrusionOk="0">
                  <a:moveTo>
                    <a:pt x="605999" y="1278551"/>
                  </a:moveTo>
                  <a:lnTo>
                    <a:pt x="604176" y="1275872"/>
                  </a:lnTo>
                  <a:lnTo>
                    <a:pt x="600654" y="1272970"/>
                  </a:lnTo>
                  <a:lnTo>
                    <a:pt x="601334" y="1268042"/>
                  </a:lnTo>
                  <a:lnTo>
                    <a:pt x="605097" y="1264636"/>
                  </a:lnTo>
                  <a:lnTo>
                    <a:pt x="609596" y="1263915"/>
                  </a:lnTo>
                  <a:lnTo>
                    <a:pt x="613786" y="1268061"/>
                  </a:lnTo>
                  <a:lnTo>
                    <a:pt x="614045" y="1272995"/>
                  </a:lnTo>
                  <a:lnTo>
                    <a:pt x="610826" y="1275798"/>
                  </a:lnTo>
                  <a:lnTo>
                    <a:pt x="609065" y="1278514"/>
                  </a:lnTo>
                  <a:lnTo>
                    <a:pt x="605999" y="1278551"/>
                  </a:lnTo>
                  <a:close/>
                </a:path>
                <a:path w="2330450" h="1436370" extrusionOk="0">
                  <a:moveTo>
                    <a:pt x="662277" y="1280011"/>
                  </a:moveTo>
                  <a:lnTo>
                    <a:pt x="660471" y="1277307"/>
                  </a:lnTo>
                  <a:lnTo>
                    <a:pt x="656981" y="1274368"/>
                  </a:lnTo>
                  <a:lnTo>
                    <a:pt x="657716" y="1269453"/>
                  </a:lnTo>
                  <a:lnTo>
                    <a:pt x="661517" y="1266090"/>
                  </a:lnTo>
                  <a:lnTo>
                    <a:pt x="666022" y="1265412"/>
                  </a:lnTo>
                  <a:lnTo>
                    <a:pt x="670168" y="1269607"/>
                  </a:lnTo>
                  <a:lnTo>
                    <a:pt x="670378" y="1274541"/>
                  </a:lnTo>
                  <a:lnTo>
                    <a:pt x="667124" y="1277313"/>
                  </a:lnTo>
                  <a:lnTo>
                    <a:pt x="665336" y="1280005"/>
                  </a:lnTo>
                  <a:lnTo>
                    <a:pt x="662277" y="1280011"/>
                  </a:lnTo>
                  <a:close/>
                </a:path>
                <a:path w="2330450" h="1436370" extrusionOk="0">
                  <a:moveTo>
                    <a:pt x="1318498" y="1283208"/>
                  </a:moveTo>
                  <a:lnTo>
                    <a:pt x="1313561" y="1282783"/>
                  </a:lnTo>
                  <a:lnTo>
                    <a:pt x="1309556" y="1278453"/>
                  </a:lnTo>
                  <a:lnTo>
                    <a:pt x="1310440" y="1273987"/>
                  </a:lnTo>
                  <a:lnTo>
                    <a:pt x="1313999" y="1270358"/>
                  </a:lnTo>
                  <a:lnTo>
                    <a:pt x="1318968" y="1269872"/>
                  </a:lnTo>
                  <a:lnTo>
                    <a:pt x="1321749" y="1273488"/>
                  </a:lnTo>
                  <a:lnTo>
                    <a:pt x="1324363" y="1275410"/>
                  </a:lnTo>
                  <a:lnTo>
                    <a:pt x="1324208" y="1278434"/>
                  </a:lnTo>
                  <a:lnTo>
                    <a:pt x="1321415" y="1280097"/>
                  </a:lnTo>
                  <a:lnTo>
                    <a:pt x="1318498" y="1283208"/>
                  </a:lnTo>
                  <a:close/>
                </a:path>
                <a:path w="2330450" h="1436370" extrusionOk="0">
                  <a:moveTo>
                    <a:pt x="1371364" y="1285962"/>
                  </a:moveTo>
                  <a:lnTo>
                    <a:pt x="1369511" y="1283307"/>
                  </a:lnTo>
                  <a:lnTo>
                    <a:pt x="1365957" y="1280436"/>
                  </a:lnTo>
                  <a:lnTo>
                    <a:pt x="1366581" y="1275502"/>
                  </a:lnTo>
                  <a:lnTo>
                    <a:pt x="1370308" y="1272053"/>
                  </a:lnTo>
                  <a:lnTo>
                    <a:pt x="1374806" y="1271289"/>
                  </a:lnTo>
                  <a:lnTo>
                    <a:pt x="1379046" y="1275385"/>
                  </a:lnTo>
                  <a:lnTo>
                    <a:pt x="1379355" y="1280319"/>
                  </a:lnTo>
                  <a:lnTo>
                    <a:pt x="1376160" y="1283153"/>
                  </a:lnTo>
                  <a:lnTo>
                    <a:pt x="1374423" y="1285888"/>
                  </a:lnTo>
                  <a:lnTo>
                    <a:pt x="1371364" y="1285962"/>
                  </a:lnTo>
                  <a:close/>
                </a:path>
                <a:path w="2330450" h="1436370" extrusionOk="0">
                  <a:moveTo>
                    <a:pt x="632263" y="1289116"/>
                  </a:moveTo>
                  <a:lnTo>
                    <a:pt x="627301" y="1288616"/>
                  </a:lnTo>
                  <a:lnTo>
                    <a:pt x="623747" y="1284976"/>
                  </a:lnTo>
                  <a:lnTo>
                    <a:pt x="622888" y="1280504"/>
                  </a:lnTo>
                  <a:lnTo>
                    <a:pt x="626893" y="1276186"/>
                  </a:lnTo>
                  <a:lnTo>
                    <a:pt x="631842" y="1275773"/>
                  </a:lnTo>
                  <a:lnTo>
                    <a:pt x="634747" y="1278896"/>
                  </a:lnTo>
                  <a:lnTo>
                    <a:pt x="637534" y="1280566"/>
                  </a:lnTo>
                  <a:lnTo>
                    <a:pt x="637682" y="1283596"/>
                  </a:lnTo>
                  <a:lnTo>
                    <a:pt x="635056" y="1285506"/>
                  </a:lnTo>
                  <a:lnTo>
                    <a:pt x="632263" y="1289116"/>
                  </a:lnTo>
                  <a:close/>
                </a:path>
                <a:path w="2330450" h="1436370" extrusionOk="0">
                  <a:moveTo>
                    <a:pt x="688651" y="1290588"/>
                  </a:moveTo>
                  <a:lnTo>
                    <a:pt x="683689" y="1290101"/>
                  </a:lnTo>
                  <a:lnTo>
                    <a:pt x="680117" y="1286473"/>
                  </a:lnTo>
                  <a:lnTo>
                    <a:pt x="679246" y="1282001"/>
                  </a:lnTo>
                  <a:lnTo>
                    <a:pt x="683238" y="1277670"/>
                  </a:lnTo>
                  <a:lnTo>
                    <a:pt x="688182" y="1277245"/>
                  </a:lnTo>
                  <a:lnTo>
                    <a:pt x="691098" y="1280350"/>
                  </a:lnTo>
                  <a:lnTo>
                    <a:pt x="693892" y="1282019"/>
                  </a:lnTo>
                  <a:lnTo>
                    <a:pt x="694052" y="1285050"/>
                  </a:lnTo>
                  <a:lnTo>
                    <a:pt x="691432" y="1286972"/>
                  </a:lnTo>
                  <a:lnTo>
                    <a:pt x="688651" y="1290588"/>
                  </a:lnTo>
                  <a:close/>
                </a:path>
                <a:path w="2330450" h="1436370" extrusionOk="0">
                  <a:moveTo>
                    <a:pt x="1340726" y="1295201"/>
                  </a:moveTo>
                  <a:lnTo>
                    <a:pt x="1335807" y="1294351"/>
                  </a:lnTo>
                  <a:lnTo>
                    <a:pt x="1332526" y="1290495"/>
                  </a:lnTo>
                  <a:lnTo>
                    <a:pt x="1331933" y="1285992"/>
                  </a:lnTo>
                  <a:lnTo>
                    <a:pt x="1336240" y="1281951"/>
                  </a:lnTo>
                  <a:lnTo>
                    <a:pt x="1341208" y="1281853"/>
                  </a:lnTo>
                  <a:lnTo>
                    <a:pt x="1343903" y="1285161"/>
                  </a:lnTo>
                  <a:lnTo>
                    <a:pt x="1346572" y="1287003"/>
                  </a:lnTo>
                  <a:lnTo>
                    <a:pt x="1346504" y="1290046"/>
                  </a:lnTo>
                  <a:lnTo>
                    <a:pt x="1343760" y="1291789"/>
                  </a:lnTo>
                  <a:lnTo>
                    <a:pt x="1340726" y="1295201"/>
                  </a:lnTo>
                  <a:close/>
                </a:path>
                <a:path w="2330450" h="1436370" extrusionOk="0">
                  <a:moveTo>
                    <a:pt x="2251836" y="1296341"/>
                  </a:moveTo>
                  <a:lnTo>
                    <a:pt x="2248790" y="1296181"/>
                  </a:lnTo>
                  <a:lnTo>
                    <a:pt x="2247127" y="1293397"/>
                  </a:lnTo>
                  <a:lnTo>
                    <a:pt x="2243778" y="1290280"/>
                  </a:lnTo>
                  <a:lnTo>
                    <a:pt x="2244754" y="1285407"/>
                  </a:lnTo>
                  <a:lnTo>
                    <a:pt x="2248740" y="1282247"/>
                  </a:lnTo>
                  <a:lnTo>
                    <a:pt x="2253276" y="1281810"/>
                  </a:lnTo>
                  <a:lnTo>
                    <a:pt x="2257206" y="1286202"/>
                  </a:lnTo>
                  <a:lnTo>
                    <a:pt x="2257145" y="1291142"/>
                  </a:lnTo>
                  <a:lnTo>
                    <a:pt x="2253764" y="1293735"/>
                  </a:lnTo>
                  <a:lnTo>
                    <a:pt x="2251836" y="1296341"/>
                  </a:lnTo>
                  <a:close/>
                </a:path>
                <a:path w="2330450" h="1436370" extrusionOk="0">
                  <a:moveTo>
                    <a:pt x="593270" y="1299464"/>
                  </a:moveTo>
                  <a:lnTo>
                    <a:pt x="589166" y="1295220"/>
                  </a:lnTo>
                  <a:lnTo>
                    <a:pt x="589018" y="1290274"/>
                  </a:lnTo>
                  <a:lnTo>
                    <a:pt x="592299" y="1287551"/>
                  </a:lnTo>
                  <a:lnTo>
                    <a:pt x="594116" y="1284871"/>
                  </a:lnTo>
                  <a:lnTo>
                    <a:pt x="597175" y="1284896"/>
                  </a:lnTo>
                  <a:lnTo>
                    <a:pt x="598942" y="1287613"/>
                  </a:lnTo>
                  <a:lnTo>
                    <a:pt x="602409" y="1290594"/>
                  </a:lnTo>
                  <a:lnTo>
                    <a:pt x="601618" y="1295503"/>
                  </a:lnTo>
                  <a:lnTo>
                    <a:pt x="597781" y="1298824"/>
                  </a:lnTo>
                  <a:lnTo>
                    <a:pt x="593270" y="1299464"/>
                  </a:lnTo>
                  <a:close/>
                </a:path>
                <a:path w="2330450" h="1436370" extrusionOk="0">
                  <a:moveTo>
                    <a:pt x="654052" y="1301115"/>
                  </a:moveTo>
                  <a:lnTo>
                    <a:pt x="649133" y="1300265"/>
                  </a:lnTo>
                  <a:lnTo>
                    <a:pt x="645852" y="1296409"/>
                  </a:lnTo>
                  <a:lnTo>
                    <a:pt x="645264" y="1291906"/>
                  </a:lnTo>
                  <a:lnTo>
                    <a:pt x="649572" y="1287865"/>
                  </a:lnTo>
                  <a:lnTo>
                    <a:pt x="654534" y="1287767"/>
                  </a:lnTo>
                  <a:lnTo>
                    <a:pt x="657228" y="1291068"/>
                  </a:lnTo>
                  <a:lnTo>
                    <a:pt x="659898" y="1292916"/>
                  </a:lnTo>
                  <a:lnTo>
                    <a:pt x="659836" y="1295959"/>
                  </a:lnTo>
                  <a:lnTo>
                    <a:pt x="657092" y="1297702"/>
                  </a:lnTo>
                  <a:lnTo>
                    <a:pt x="654052" y="1301115"/>
                  </a:lnTo>
                  <a:close/>
                </a:path>
                <a:path w="2330450" h="1436370" extrusionOk="0">
                  <a:moveTo>
                    <a:pt x="710879" y="1302421"/>
                  </a:moveTo>
                  <a:lnTo>
                    <a:pt x="705917" y="1301916"/>
                  </a:lnTo>
                  <a:lnTo>
                    <a:pt x="702364" y="1298282"/>
                  </a:lnTo>
                  <a:lnTo>
                    <a:pt x="701505" y="1293809"/>
                  </a:lnTo>
                  <a:lnTo>
                    <a:pt x="705509" y="1289491"/>
                  </a:lnTo>
                  <a:lnTo>
                    <a:pt x="710447" y="1289079"/>
                  </a:lnTo>
                  <a:lnTo>
                    <a:pt x="713357" y="1292202"/>
                  </a:lnTo>
                  <a:lnTo>
                    <a:pt x="716144" y="1293871"/>
                  </a:lnTo>
                  <a:lnTo>
                    <a:pt x="716299" y="1296902"/>
                  </a:lnTo>
                  <a:lnTo>
                    <a:pt x="713672" y="1298811"/>
                  </a:lnTo>
                  <a:lnTo>
                    <a:pt x="710879" y="1302421"/>
                  </a:lnTo>
                  <a:close/>
                </a:path>
                <a:path w="2330450" h="1436370" extrusionOk="0">
                  <a:moveTo>
                    <a:pt x="1306967" y="1305427"/>
                  </a:moveTo>
                  <a:lnTo>
                    <a:pt x="1302017" y="1304830"/>
                  </a:lnTo>
                  <a:lnTo>
                    <a:pt x="1298532" y="1301140"/>
                  </a:lnTo>
                  <a:lnTo>
                    <a:pt x="1297741" y="1296655"/>
                  </a:lnTo>
                  <a:lnTo>
                    <a:pt x="1301819" y="1292405"/>
                  </a:lnTo>
                  <a:lnTo>
                    <a:pt x="1306769" y="1292079"/>
                  </a:lnTo>
                  <a:lnTo>
                    <a:pt x="1309624" y="1295245"/>
                  </a:lnTo>
                  <a:lnTo>
                    <a:pt x="1312380" y="1296957"/>
                  </a:lnTo>
                  <a:lnTo>
                    <a:pt x="1312479" y="1300000"/>
                  </a:lnTo>
                  <a:lnTo>
                    <a:pt x="1309828" y="1301867"/>
                  </a:lnTo>
                  <a:lnTo>
                    <a:pt x="1306967" y="1305427"/>
                  </a:lnTo>
                  <a:close/>
                </a:path>
                <a:path w="2330450" h="1436370" extrusionOk="0">
                  <a:moveTo>
                    <a:pt x="1359370" y="1308107"/>
                  </a:moveTo>
                  <a:lnTo>
                    <a:pt x="1357559" y="1305415"/>
                  </a:lnTo>
                  <a:lnTo>
                    <a:pt x="1354049" y="1302482"/>
                  </a:lnTo>
                  <a:lnTo>
                    <a:pt x="1354766" y="1297561"/>
                  </a:lnTo>
                  <a:lnTo>
                    <a:pt x="1358548" y="1294185"/>
                  </a:lnTo>
                  <a:lnTo>
                    <a:pt x="1363059" y="1293489"/>
                  </a:lnTo>
                  <a:lnTo>
                    <a:pt x="1367212" y="1297665"/>
                  </a:lnTo>
                  <a:lnTo>
                    <a:pt x="1367441" y="1302600"/>
                  </a:lnTo>
                  <a:lnTo>
                    <a:pt x="1364178" y="1305415"/>
                  </a:lnTo>
                  <a:lnTo>
                    <a:pt x="1362423" y="1308088"/>
                  </a:lnTo>
                  <a:lnTo>
                    <a:pt x="1359370" y="1308107"/>
                  </a:lnTo>
                  <a:close/>
                </a:path>
                <a:path w="2330450" h="1436370" extrusionOk="0">
                  <a:moveTo>
                    <a:pt x="615683" y="1311304"/>
                  </a:moveTo>
                  <a:lnTo>
                    <a:pt x="612760" y="1308193"/>
                  </a:lnTo>
                  <a:lnTo>
                    <a:pt x="609967" y="1306530"/>
                  </a:lnTo>
                  <a:lnTo>
                    <a:pt x="609806" y="1303505"/>
                  </a:lnTo>
                  <a:lnTo>
                    <a:pt x="612420" y="1301583"/>
                  </a:lnTo>
                  <a:lnTo>
                    <a:pt x="615201" y="1297967"/>
                  </a:lnTo>
                  <a:lnTo>
                    <a:pt x="620169" y="1298448"/>
                  </a:lnTo>
                  <a:lnTo>
                    <a:pt x="623735" y="1302070"/>
                  </a:lnTo>
                  <a:lnTo>
                    <a:pt x="624612" y="1306542"/>
                  </a:lnTo>
                  <a:lnTo>
                    <a:pt x="620620" y="1310873"/>
                  </a:lnTo>
                  <a:lnTo>
                    <a:pt x="615683" y="1311304"/>
                  </a:lnTo>
                  <a:close/>
                </a:path>
                <a:path w="2330450" h="1436370" extrusionOk="0">
                  <a:moveTo>
                    <a:pt x="1102565" y="1312597"/>
                  </a:moveTo>
                  <a:lnTo>
                    <a:pt x="1099525" y="1312474"/>
                  </a:lnTo>
                  <a:lnTo>
                    <a:pt x="1097813" y="1309721"/>
                  </a:lnTo>
                  <a:lnTo>
                    <a:pt x="1094421" y="1306659"/>
                  </a:lnTo>
                  <a:lnTo>
                    <a:pt x="1095317" y="1301768"/>
                  </a:lnTo>
                  <a:lnTo>
                    <a:pt x="1099235" y="1298546"/>
                  </a:lnTo>
                  <a:lnTo>
                    <a:pt x="1103764" y="1298017"/>
                  </a:lnTo>
                  <a:lnTo>
                    <a:pt x="1107769" y="1302353"/>
                  </a:lnTo>
                  <a:lnTo>
                    <a:pt x="1107793" y="1307306"/>
                  </a:lnTo>
                  <a:lnTo>
                    <a:pt x="1104450" y="1309948"/>
                  </a:lnTo>
                  <a:lnTo>
                    <a:pt x="1102565" y="1312597"/>
                  </a:lnTo>
                  <a:close/>
                </a:path>
                <a:path w="2330450" h="1436370" extrusionOk="0">
                  <a:moveTo>
                    <a:pt x="672251" y="1312881"/>
                  </a:moveTo>
                  <a:lnTo>
                    <a:pt x="667906" y="1308895"/>
                  </a:lnTo>
                  <a:lnTo>
                    <a:pt x="667474" y="1303967"/>
                  </a:lnTo>
                  <a:lnTo>
                    <a:pt x="670594" y="1301053"/>
                  </a:lnTo>
                  <a:lnTo>
                    <a:pt x="672263" y="1298269"/>
                  </a:lnTo>
                  <a:lnTo>
                    <a:pt x="675303" y="1298122"/>
                  </a:lnTo>
                  <a:lnTo>
                    <a:pt x="677231" y="1300727"/>
                  </a:lnTo>
                  <a:lnTo>
                    <a:pt x="680865" y="1303499"/>
                  </a:lnTo>
                  <a:lnTo>
                    <a:pt x="680377" y="1308452"/>
                  </a:lnTo>
                  <a:lnTo>
                    <a:pt x="676737" y="1312006"/>
                  </a:lnTo>
                  <a:lnTo>
                    <a:pt x="672251" y="1312881"/>
                  </a:lnTo>
                  <a:close/>
                </a:path>
                <a:path w="2330450" h="1436370" extrusionOk="0">
                  <a:moveTo>
                    <a:pt x="1159634" y="1312998"/>
                  </a:moveTo>
                  <a:lnTo>
                    <a:pt x="1154740" y="1312049"/>
                  </a:lnTo>
                  <a:lnTo>
                    <a:pt x="1151551" y="1308101"/>
                  </a:lnTo>
                  <a:lnTo>
                    <a:pt x="1151075" y="1303579"/>
                  </a:lnTo>
                  <a:lnTo>
                    <a:pt x="1155463" y="1299631"/>
                  </a:lnTo>
                  <a:lnTo>
                    <a:pt x="1160425" y="1299674"/>
                  </a:lnTo>
                  <a:lnTo>
                    <a:pt x="1163045" y="1303025"/>
                  </a:lnTo>
                  <a:lnTo>
                    <a:pt x="1165677" y="1304934"/>
                  </a:lnTo>
                  <a:lnTo>
                    <a:pt x="1165529" y="1307965"/>
                  </a:lnTo>
                  <a:lnTo>
                    <a:pt x="1162748" y="1309641"/>
                  </a:lnTo>
                  <a:lnTo>
                    <a:pt x="1159634" y="1312998"/>
                  </a:lnTo>
                  <a:close/>
                </a:path>
                <a:path w="2330450" h="1436370" extrusionOk="0">
                  <a:moveTo>
                    <a:pt x="729189" y="1315530"/>
                  </a:moveTo>
                  <a:lnTo>
                    <a:pt x="727329" y="1312875"/>
                  </a:lnTo>
                  <a:lnTo>
                    <a:pt x="723776" y="1310004"/>
                  </a:lnTo>
                  <a:lnTo>
                    <a:pt x="724400" y="1305070"/>
                  </a:lnTo>
                  <a:lnTo>
                    <a:pt x="728126" y="1301620"/>
                  </a:lnTo>
                  <a:lnTo>
                    <a:pt x="732625" y="1300856"/>
                  </a:lnTo>
                  <a:lnTo>
                    <a:pt x="736864" y="1304953"/>
                  </a:lnTo>
                  <a:lnTo>
                    <a:pt x="737167" y="1309887"/>
                  </a:lnTo>
                  <a:lnTo>
                    <a:pt x="733979" y="1312720"/>
                  </a:lnTo>
                  <a:lnTo>
                    <a:pt x="732242" y="1315462"/>
                  </a:lnTo>
                  <a:lnTo>
                    <a:pt x="729189" y="1315530"/>
                  </a:lnTo>
                  <a:close/>
                </a:path>
                <a:path w="2330450" h="1436370" extrusionOk="0">
                  <a:moveTo>
                    <a:pt x="1327996" y="1318511"/>
                  </a:moveTo>
                  <a:lnTo>
                    <a:pt x="1324962" y="1318388"/>
                  </a:lnTo>
                  <a:lnTo>
                    <a:pt x="1323250" y="1315634"/>
                  </a:lnTo>
                  <a:lnTo>
                    <a:pt x="1319851" y="1312573"/>
                  </a:lnTo>
                  <a:lnTo>
                    <a:pt x="1320754" y="1307682"/>
                  </a:lnTo>
                  <a:lnTo>
                    <a:pt x="1324672" y="1304460"/>
                  </a:lnTo>
                  <a:lnTo>
                    <a:pt x="1329201" y="1303930"/>
                  </a:lnTo>
                  <a:lnTo>
                    <a:pt x="1333206" y="1308267"/>
                  </a:lnTo>
                  <a:lnTo>
                    <a:pt x="1333224" y="1313219"/>
                  </a:lnTo>
                  <a:lnTo>
                    <a:pt x="1329881" y="1315862"/>
                  </a:lnTo>
                  <a:lnTo>
                    <a:pt x="1327996" y="1318511"/>
                  </a:lnTo>
                  <a:close/>
                </a:path>
                <a:path w="2330450" h="1436370" extrusionOk="0">
                  <a:moveTo>
                    <a:pt x="2239959" y="1318535"/>
                  </a:moveTo>
                  <a:lnTo>
                    <a:pt x="2236925" y="1318363"/>
                  </a:lnTo>
                  <a:lnTo>
                    <a:pt x="2235263" y="1315579"/>
                  </a:lnTo>
                  <a:lnTo>
                    <a:pt x="2231914" y="1312462"/>
                  </a:lnTo>
                  <a:lnTo>
                    <a:pt x="2232890" y="1307595"/>
                  </a:lnTo>
                  <a:lnTo>
                    <a:pt x="2236876" y="1304435"/>
                  </a:lnTo>
                  <a:lnTo>
                    <a:pt x="2241411" y="1303992"/>
                  </a:lnTo>
                  <a:lnTo>
                    <a:pt x="2245348" y="1308390"/>
                  </a:lnTo>
                  <a:lnTo>
                    <a:pt x="2245274" y="1313330"/>
                  </a:lnTo>
                  <a:lnTo>
                    <a:pt x="2241887" y="1315918"/>
                  </a:lnTo>
                  <a:lnTo>
                    <a:pt x="2239959" y="1318535"/>
                  </a:lnTo>
                  <a:close/>
                </a:path>
                <a:path w="2330450" h="1436370" extrusionOk="0">
                  <a:moveTo>
                    <a:pt x="1385028" y="1318917"/>
                  </a:moveTo>
                  <a:lnTo>
                    <a:pt x="1380139" y="1317950"/>
                  </a:lnTo>
                  <a:lnTo>
                    <a:pt x="1376976" y="1313977"/>
                  </a:lnTo>
                  <a:lnTo>
                    <a:pt x="1376530" y="1309449"/>
                  </a:lnTo>
                  <a:lnTo>
                    <a:pt x="1380943" y="1305532"/>
                  </a:lnTo>
                  <a:lnTo>
                    <a:pt x="1385899" y="1305606"/>
                  </a:lnTo>
                  <a:lnTo>
                    <a:pt x="1388494" y="1308981"/>
                  </a:lnTo>
                  <a:lnTo>
                    <a:pt x="1391121" y="1310903"/>
                  </a:lnTo>
                  <a:lnTo>
                    <a:pt x="1390948" y="1313928"/>
                  </a:lnTo>
                  <a:lnTo>
                    <a:pt x="1388161" y="1315585"/>
                  </a:lnTo>
                  <a:lnTo>
                    <a:pt x="1385028" y="1318917"/>
                  </a:lnTo>
                  <a:close/>
                </a:path>
                <a:path w="2330450" h="1436370" extrusionOk="0">
                  <a:moveTo>
                    <a:pt x="1069505" y="1321745"/>
                  </a:moveTo>
                  <a:lnTo>
                    <a:pt x="1064567" y="1321036"/>
                  </a:lnTo>
                  <a:lnTo>
                    <a:pt x="1061175" y="1317267"/>
                  </a:lnTo>
                  <a:lnTo>
                    <a:pt x="1060482" y="1312770"/>
                  </a:lnTo>
                  <a:lnTo>
                    <a:pt x="1064666" y="1308624"/>
                  </a:lnTo>
                  <a:lnTo>
                    <a:pt x="1069622" y="1308396"/>
                  </a:lnTo>
                  <a:lnTo>
                    <a:pt x="1072409" y="1311630"/>
                  </a:lnTo>
                  <a:lnTo>
                    <a:pt x="1075122" y="1313398"/>
                  </a:lnTo>
                  <a:lnTo>
                    <a:pt x="1075140" y="1316441"/>
                  </a:lnTo>
                  <a:lnTo>
                    <a:pt x="1072446" y="1318246"/>
                  </a:lnTo>
                  <a:lnTo>
                    <a:pt x="1069505" y="1321745"/>
                  </a:lnTo>
                  <a:close/>
                </a:path>
                <a:path w="2330450" h="1436370" extrusionOk="0">
                  <a:moveTo>
                    <a:pt x="642125" y="1323309"/>
                  </a:moveTo>
                  <a:lnTo>
                    <a:pt x="637219" y="1322422"/>
                  </a:lnTo>
                  <a:lnTo>
                    <a:pt x="633968" y="1318529"/>
                  </a:lnTo>
                  <a:lnTo>
                    <a:pt x="633418" y="1314020"/>
                  </a:lnTo>
                  <a:lnTo>
                    <a:pt x="637762" y="1310016"/>
                  </a:lnTo>
                  <a:lnTo>
                    <a:pt x="642731" y="1309973"/>
                  </a:lnTo>
                  <a:lnTo>
                    <a:pt x="645400" y="1313293"/>
                  </a:lnTo>
                  <a:lnTo>
                    <a:pt x="648058" y="1315166"/>
                  </a:lnTo>
                  <a:lnTo>
                    <a:pt x="647946" y="1318203"/>
                  </a:lnTo>
                  <a:lnTo>
                    <a:pt x="645190" y="1319915"/>
                  </a:lnTo>
                  <a:lnTo>
                    <a:pt x="642125" y="1323309"/>
                  </a:lnTo>
                  <a:close/>
                </a:path>
                <a:path w="2330450" h="1436370" extrusionOk="0">
                  <a:moveTo>
                    <a:pt x="1126029" y="1323168"/>
                  </a:moveTo>
                  <a:lnTo>
                    <a:pt x="1121079" y="1322576"/>
                  </a:lnTo>
                  <a:lnTo>
                    <a:pt x="1117594" y="1318880"/>
                  </a:lnTo>
                  <a:lnTo>
                    <a:pt x="1116803" y="1314396"/>
                  </a:lnTo>
                  <a:lnTo>
                    <a:pt x="1120882" y="1310145"/>
                  </a:lnTo>
                  <a:lnTo>
                    <a:pt x="1125831" y="1309819"/>
                  </a:lnTo>
                  <a:lnTo>
                    <a:pt x="1128686" y="1312991"/>
                  </a:lnTo>
                  <a:lnTo>
                    <a:pt x="1131449" y="1314698"/>
                  </a:lnTo>
                  <a:lnTo>
                    <a:pt x="1131535" y="1317741"/>
                  </a:lnTo>
                  <a:lnTo>
                    <a:pt x="1128884" y="1319607"/>
                  </a:lnTo>
                  <a:lnTo>
                    <a:pt x="1126029" y="1323168"/>
                  </a:lnTo>
                  <a:close/>
                </a:path>
                <a:path w="2330450" h="1436370" extrusionOk="0">
                  <a:moveTo>
                    <a:pt x="1345367" y="1385223"/>
                  </a:moveTo>
                  <a:lnTo>
                    <a:pt x="1342438" y="1382112"/>
                  </a:lnTo>
                  <a:lnTo>
                    <a:pt x="1339645" y="1380449"/>
                  </a:lnTo>
                  <a:lnTo>
                    <a:pt x="1339497" y="1377424"/>
                  </a:lnTo>
                  <a:lnTo>
                    <a:pt x="1342111" y="1375503"/>
                  </a:lnTo>
                  <a:lnTo>
                    <a:pt x="1344891" y="1371881"/>
                  </a:lnTo>
                  <a:lnTo>
                    <a:pt x="1349860" y="1372367"/>
                  </a:lnTo>
                  <a:lnTo>
                    <a:pt x="1353425" y="1375989"/>
                  </a:lnTo>
                  <a:lnTo>
                    <a:pt x="1354303" y="1380461"/>
                  </a:lnTo>
                  <a:lnTo>
                    <a:pt x="1350305" y="1384798"/>
                  </a:lnTo>
                  <a:lnTo>
                    <a:pt x="1345367" y="1385223"/>
                  </a:lnTo>
                  <a:close/>
                </a:path>
                <a:path w="2330450" h="1436370" extrusionOk="0">
                  <a:moveTo>
                    <a:pt x="977719" y="1386732"/>
                  </a:moveTo>
                  <a:lnTo>
                    <a:pt x="972770" y="1386141"/>
                  </a:lnTo>
                  <a:lnTo>
                    <a:pt x="969284" y="1382451"/>
                  </a:lnTo>
                  <a:lnTo>
                    <a:pt x="968493" y="1377966"/>
                  </a:lnTo>
                  <a:lnTo>
                    <a:pt x="972572" y="1373716"/>
                  </a:lnTo>
                  <a:lnTo>
                    <a:pt x="977522" y="1373390"/>
                  </a:lnTo>
                  <a:lnTo>
                    <a:pt x="980377" y="1376556"/>
                  </a:lnTo>
                  <a:lnTo>
                    <a:pt x="983139" y="1378268"/>
                  </a:lnTo>
                  <a:lnTo>
                    <a:pt x="983225" y="1381305"/>
                  </a:lnTo>
                  <a:lnTo>
                    <a:pt x="980574" y="1383178"/>
                  </a:lnTo>
                  <a:lnTo>
                    <a:pt x="977719" y="1386732"/>
                  </a:lnTo>
                  <a:close/>
                </a:path>
                <a:path w="2330450" h="1436370" extrusionOk="0">
                  <a:moveTo>
                    <a:pt x="1034145" y="1388186"/>
                  </a:moveTo>
                  <a:lnTo>
                    <a:pt x="1029183" y="1387656"/>
                  </a:lnTo>
                  <a:lnTo>
                    <a:pt x="1025661" y="1383997"/>
                  </a:lnTo>
                  <a:lnTo>
                    <a:pt x="1024820" y="1379525"/>
                  </a:lnTo>
                  <a:lnTo>
                    <a:pt x="1028849" y="1375225"/>
                  </a:lnTo>
                  <a:lnTo>
                    <a:pt x="1033799" y="1374843"/>
                  </a:lnTo>
                  <a:lnTo>
                    <a:pt x="1036691" y="1377979"/>
                  </a:lnTo>
                  <a:lnTo>
                    <a:pt x="1039466" y="1379661"/>
                  </a:lnTo>
                  <a:lnTo>
                    <a:pt x="1039595" y="1382697"/>
                  </a:lnTo>
                  <a:lnTo>
                    <a:pt x="1036957" y="1384595"/>
                  </a:lnTo>
                  <a:lnTo>
                    <a:pt x="1034145" y="1388186"/>
                  </a:lnTo>
                  <a:close/>
                </a:path>
                <a:path w="2330450" h="1436370" extrusionOk="0">
                  <a:moveTo>
                    <a:pt x="1089885" y="1389880"/>
                  </a:moveTo>
                  <a:lnTo>
                    <a:pt x="1085003" y="1388907"/>
                  </a:lnTo>
                  <a:lnTo>
                    <a:pt x="1081833" y="1384933"/>
                  </a:lnTo>
                  <a:lnTo>
                    <a:pt x="1081388" y="1380412"/>
                  </a:lnTo>
                  <a:lnTo>
                    <a:pt x="1085794" y="1376494"/>
                  </a:lnTo>
                  <a:lnTo>
                    <a:pt x="1090750" y="1376556"/>
                  </a:lnTo>
                  <a:lnTo>
                    <a:pt x="1093352" y="1379925"/>
                  </a:lnTo>
                  <a:lnTo>
                    <a:pt x="1095966" y="1381847"/>
                  </a:lnTo>
                  <a:lnTo>
                    <a:pt x="1095805" y="1384884"/>
                  </a:lnTo>
                  <a:lnTo>
                    <a:pt x="1093012" y="1386541"/>
                  </a:lnTo>
                  <a:lnTo>
                    <a:pt x="1089885" y="1389880"/>
                  </a:lnTo>
                  <a:close/>
                </a:path>
                <a:path w="2330450" h="1436370" extrusionOk="0">
                  <a:moveTo>
                    <a:pt x="1141985" y="1391112"/>
                  </a:moveTo>
                  <a:lnTo>
                    <a:pt x="1137900" y="1386849"/>
                  </a:lnTo>
                  <a:lnTo>
                    <a:pt x="1137777" y="1381897"/>
                  </a:lnTo>
                  <a:lnTo>
                    <a:pt x="1141076" y="1379192"/>
                  </a:lnTo>
                  <a:lnTo>
                    <a:pt x="1142906" y="1376513"/>
                  </a:lnTo>
                  <a:lnTo>
                    <a:pt x="1145958" y="1376568"/>
                  </a:lnTo>
                  <a:lnTo>
                    <a:pt x="1147713" y="1379285"/>
                  </a:lnTo>
                  <a:lnTo>
                    <a:pt x="1151162" y="1382291"/>
                  </a:lnTo>
                  <a:lnTo>
                    <a:pt x="1150352" y="1387194"/>
                  </a:lnTo>
                  <a:lnTo>
                    <a:pt x="1146496" y="1390496"/>
                  </a:lnTo>
                  <a:lnTo>
                    <a:pt x="1141985" y="1391112"/>
                  </a:lnTo>
                  <a:close/>
                </a:path>
                <a:path w="2330450" h="1436370" extrusionOk="0">
                  <a:moveTo>
                    <a:pt x="718727" y="1393841"/>
                  </a:moveTo>
                  <a:lnTo>
                    <a:pt x="715668" y="1393841"/>
                  </a:lnTo>
                  <a:lnTo>
                    <a:pt x="713857" y="1391143"/>
                  </a:lnTo>
                  <a:lnTo>
                    <a:pt x="710372" y="1388204"/>
                  </a:lnTo>
                  <a:lnTo>
                    <a:pt x="711108" y="1383283"/>
                  </a:lnTo>
                  <a:lnTo>
                    <a:pt x="714908" y="1379919"/>
                  </a:lnTo>
                  <a:lnTo>
                    <a:pt x="719413" y="1379242"/>
                  </a:lnTo>
                  <a:lnTo>
                    <a:pt x="723560" y="1383437"/>
                  </a:lnTo>
                  <a:lnTo>
                    <a:pt x="723770" y="1388377"/>
                  </a:lnTo>
                  <a:lnTo>
                    <a:pt x="720515" y="1391149"/>
                  </a:lnTo>
                  <a:lnTo>
                    <a:pt x="718727" y="1393841"/>
                  </a:lnTo>
                  <a:close/>
                </a:path>
                <a:path w="2330450" h="1436370" extrusionOk="0">
                  <a:moveTo>
                    <a:pt x="775635" y="1394266"/>
                  </a:moveTo>
                  <a:lnTo>
                    <a:pt x="770722" y="1393391"/>
                  </a:lnTo>
                  <a:lnTo>
                    <a:pt x="767453" y="1389523"/>
                  </a:lnTo>
                  <a:lnTo>
                    <a:pt x="766879" y="1385020"/>
                  </a:lnTo>
                  <a:lnTo>
                    <a:pt x="771204" y="1380997"/>
                  </a:lnTo>
                  <a:lnTo>
                    <a:pt x="776173" y="1380917"/>
                  </a:lnTo>
                  <a:lnTo>
                    <a:pt x="778855" y="1384231"/>
                  </a:lnTo>
                  <a:lnTo>
                    <a:pt x="781518" y="1386085"/>
                  </a:lnTo>
                  <a:lnTo>
                    <a:pt x="781438" y="1389128"/>
                  </a:lnTo>
                  <a:lnTo>
                    <a:pt x="778688" y="1390859"/>
                  </a:lnTo>
                  <a:lnTo>
                    <a:pt x="775635" y="1394266"/>
                  </a:lnTo>
                  <a:close/>
                </a:path>
                <a:path w="2330450" h="1436370" extrusionOk="0">
                  <a:moveTo>
                    <a:pt x="827525" y="1394056"/>
                  </a:moveTo>
                  <a:lnTo>
                    <a:pt x="823471" y="1389763"/>
                  </a:lnTo>
                  <a:lnTo>
                    <a:pt x="823378" y="1384816"/>
                  </a:lnTo>
                  <a:lnTo>
                    <a:pt x="826691" y="1382131"/>
                  </a:lnTo>
                  <a:lnTo>
                    <a:pt x="828538" y="1379463"/>
                  </a:lnTo>
                  <a:lnTo>
                    <a:pt x="831591" y="1379531"/>
                  </a:lnTo>
                  <a:lnTo>
                    <a:pt x="833334" y="1382266"/>
                  </a:lnTo>
                  <a:lnTo>
                    <a:pt x="836763" y="1385291"/>
                  </a:lnTo>
                  <a:lnTo>
                    <a:pt x="835917" y="1390194"/>
                  </a:lnTo>
                  <a:lnTo>
                    <a:pt x="832042" y="1393465"/>
                  </a:lnTo>
                  <a:lnTo>
                    <a:pt x="827525" y="1394056"/>
                  </a:lnTo>
                  <a:close/>
                </a:path>
                <a:path w="2330450" h="1436370" extrusionOk="0">
                  <a:moveTo>
                    <a:pt x="886781" y="1395763"/>
                  </a:moveTo>
                  <a:lnTo>
                    <a:pt x="881880" y="1394845"/>
                  </a:lnTo>
                  <a:lnTo>
                    <a:pt x="878667" y="1390915"/>
                  </a:lnTo>
                  <a:lnTo>
                    <a:pt x="878167" y="1386393"/>
                  </a:lnTo>
                  <a:lnTo>
                    <a:pt x="882535" y="1382432"/>
                  </a:lnTo>
                  <a:lnTo>
                    <a:pt x="887503" y="1382432"/>
                  </a:lnTo>
                  <a:lnTo>
                    <a:pt x="890136" y="1385777"/>
                  </a:lnTo>
                  <a:lnTo>
                    <a:pt x="892769" y="1387668"/>
                  </a:lnTo>
                  <a:lnTo>
                    <a:pt x="892645" y="1390705"/>
                  </a:lnTo>
                  <a:lnTo>
                    <a:pt x="889871" y="1392393"/>
                  </a:lnTo>
                  <a:lnTo>
                    <a:pt x="886781" y="1395763"/>
                  </a:lnTo>
                  <a:close/>
                </a:path>
                <a:path w="2330450" h="1436370" extrusionOk="0">
                  <a:moveTo>
                    <a:pt x="943225" y="1397216"/>
                  </a:moveTo>
                  <a:lnTo>
                    <a:pt x="938312" y="1396348"/>
                  </a:lnTo>
                  <a:lnTo>
                    <a:pt x="935043" y="1392473"/>
                  </a:lnTo>
                  <a:lnTo>
                    <a:pt x="934469" y="1387970"/>
                  </a:lnTo>
                  <a:lnTo>
                    <a:pt x="938794" y="1383948"/>
                  </a:lnTo>
                  <a:lnTo>
                    <a:pt x="943756" y="1383874"/>
                  </a:lnTo>
                  <a:lnTo>
                    <a:pt x="946438" y="1387182"/>
                  </a:lnTo>
                  <a:lnTo>
                    <a:pt x="949102" y="1389042"/>
                  </a:lnTo>
                  <a:lnTo>
                    <a:pt x="949028" y="1392085"/>
                  </a:lnTo>
                  <a:lnTo>
                    <a:pt x="946278" y="1393816"/>
                  </a:lnTo>
                  <a:lnTo>
                    <a:pt x="943225" y="1397216"/>
                  </a:lnTo>
                  <a:close/>
                </a:path>
                <a:path w="2330450" h="1436370" extrusionOk="0">
                  <a:moveTo>
                    <a:pt x="995999" y="1399767"/>
                  </a:moveTo>
                  <a:lnTo>
                    <a:pt x="994188" y="1397075"/>
                  </a:lnTo>
                  <a:lnTo>
                    <a:pt x="990684" y="1394142"/>
                  </a:lnTo>
                  <a:lnTo>
                    <a:pt x="991401" y="1389221"/>
                  </a:lnTo>
                  <a:lnTo>
                    <a:pt x="995183" y="1385845"/>
                  </a:lnTo>
                  <a:lnTo>
                    <a:pt x="999694" y="1385149"/>
                  </a:lnTo>
                  <a:lnTo>
                    <a:pt x="1003853" y="1389325"/>
                  </a:lnTo>
                  <a:lnTo>
                    <a:pt x="1004081" y="1394260"/>
                  </a:lnTo>
                  <a:lnTo>
                    <a:pt x="1000819" y="1397075"/>
                  </a:lnTo>
                  <a:lnTo>
                    <a:pt x="999064" y="1399748"/>
                  </a:lnTo>
                  <a:lnTo>
                    <a:pt x="995999" y="1399767"/>
                  </a:lnTo>
                  <a:close/>
                </a:path>
                <a:path w="2330450" h="1436370" extrusionOk="0">
                  <a:moveTo>
                    <a:pt x="1052505" y="1401276"/>
                  </a:moveTo>
                  <a:lnTo>
                    <a:pt x="1050645" y="1398621"/>
                  </a:lnTo>
                  <a:lnTo>
                    <a:pt x="1047091" y="1395750"/>
                  </a:lnTo>
                  <a:lnTo>
                    <a:pt x="1047715" y="1390816"/>
                  </a:lnTo>
                  <a:lnTo>
                    <a:pt x="1051442" y="1387367"/>
                  </a:lnTo>
                  <a:lnTo>
                    <a:pt x="1055940" y="1386603"/>
                  </a:lnTo>
                  <a:lnTo>
                    <a:pt x="1060180" y="1390699"/>
                  </a:lnTo>
                  <a:lnTo>
                    <a:pt x="1060482" y="1395633"/>
                  </a:lnTo>
                  <a:lnTo>
                    <a:pt x="1057294" y="1398467"/>
                  </a:lnTo>
                  <a:lnTo>
                    <a:pt x="1055557" y="1401208"/>
                  </a:lnTo>
                  <a:lnTo>
                    <a:pt x="1052505" y="1401276"/>
                  </a:lnTo>
                  <a:close/>
                </a:path>
                <a:path w="2330450" h="1436370" extrusionOk="0">
                  <a:moveTo>
                    <a:pt x="1111384" y="1402779"/>
                  </a:moveTo>
                  <a:lnTo>
                    <a:pt x="1108337" y="1402643"/>
                  </a:lnTo>
                  <a:lnTo>
                    <a:pt x="1106650" y="1399871"/>
                  </a:lnTo>
                  <a:lnTo>
                    <a:pt x="1103282" y="1396773"/>
                  </a:lnTo>
                  <a:lnTo>
                    <a:pt x="1104234" y="1391888"/>
                  </a:lnTo>
                  <a:lnTo>
                    <a:pt x="1108195" y="1388709"/>
                  </a:lnTo>
                  <a:lnTo>
                    <a:pt x="1112731" y="1388241"/>
                  </a:lnTo>
                  <a:lnTo>
                    <a:pt x="1116686" y="1392609"/>
                  </a:lnTo>
                  <a:lnTo>
                    <a:pt x="1116661" y="1397549"/>
                  </a:lnTo>
                  <a:lnTo>
                    <a:pt x="1113293" y="1400161"/>
                  </a:lnTo>
                  <a:lnTo>
                    <a:pt x="1111384" y="1402779"/>
                  </a:lnTo>
                  <a:close/>
                </a:path>
                <a:path w="2330450" h="1436370" extrusionOk="0">
                  <a:moveTo>
                    <a:pt x="738032" y="1405698"/>
                  </a:moveTo>
                  <a:lnTo>
                    <a:pt x="736197" y="1403025"/>
                  </a:lnTo>
                  <a:lnTo>
                    <a:pt x="732656" y="1400136"/>
                  </a:lnTo>
                  <a:lnTo>
                    <a:pt x="733317" y="1395208"/>
                  </a:lnTo>
                  <a:lnTo>
                    <a:pt x="737068" y="1391783"/>
                  </a:lnTo>
                  <a:lnTo>
                    <a:pt x="741561" y="1391044"/>
                  </a:lnTo>
                  <a:lnTo>
                    <a:pt x="745775" y="1395165"/>
                  </a:lnTo>
                  <a:lnTo>
                    <a:pt x="746053" y="1400105"/>
                  </a:lnTo>
                  <a:lnTo>
                    <a:pt x="742846" y="1402914"/>
                  </a:lnTo>
                  <a:lnTo>
                    <a:pt x="741097" y="1405643"/>
                  </a:lnTo>
                  <a:lnTo>
                    <a:pt x="738032" y="1405698"/>
                  </a:lnTo>
                  <a:close/>
                </a:path>
                <a:path w="2330450" h="1436370" extrusionOk="0">
                  <a:moveTo>
                    <a:pt x="798332" y="1405926"/>
                  </a:moveTo>
                  <a:lnTo>
                    <a:pt x="793376" y="1405391"/>
                  </a:lnTo>
                  <a:lnTo>
                    <a:pt x="789848" y="1401732"/>
                  </a:lnTo>
                  <a:lnTo>
                    <a:pt x="789014" y="1397259"/>
                  </a:lnTo>
                  <a:lnTo>
                    <a:pt x="793043" y="1392960"/>
                  </a:lnTo>
                  <a:lnTo>
                    <a:pt x="797986" y="1392578"/>
                  </a:lnTo>
                  <a:lnTo>
                    <a:pt x="800879" y="1395713"/>
                  </a:lnTo>
                  <a:lnTo>
                    <a:pt x="803653" y="1397395"/>
                  </a:lnTo>
                  <a:lnTo>
                    <a:pt x="803783" y="1400432"/>
                  </a:lnTo>
                  <a:lnTo>
                    <a:pt x="801150" y="1402335"/>
                  </a:lnTo>
                  <a:lnTo>
                    <a:pt x="798332" y="1405926"/>
                  </a:lnTo>
                  <a:close/>
                </a:path>
                <a:path w="2330450" h="1436370" extrusionOk="0">
                  <a:moveTo>
                    <a:pt x="849747" y="1405877"/>
                  </a:moveTo>
                  <a:lnTo>
                    <a:pt x="845699" y="1401559"/>
                  </a:lnTo>
                  <a:lnTo>
                    <a:pt x="845637" y="1396606"/>
                  </a:lnTo>
                  <a:lnTo>
                    <a:pt x="848956" y="1393933"/>
                  </a:lnTo>
                  <a:lnTo>
                    <a:pt x="850822" y="1391272"/>
                  </a:lnTo>
                  <a:lnTo>
                    <a:pt x="853868" y="1391364"/>
                  </a:lnTo>
                  <a:lnTo>
                    <a:pt x="855599" y="1394105"/>
                  </a:lnTo>
                  <a:lnTo>
                    <a:pt x="859016" y="1397142"/>
                  </a:lnTo>
                  <a:lnTo>
                    <a:pt x="858145" y="1402046"/>
                  </a:lnTo>
                  <a:lnTo>
                    <a:pt x="854264" y="1405298"/>
                  </a:lnTo>
                  <a:lnTo>
                    <a:pt x="849747" y="1405877"/>
                  </a:lnTo>
                  <a:close/>
                </a:path>
                <a:path w="2330450" h="1436370" extrusionOk="0">
                  <a:moveTo>
                    <a:pt x="909188" y="1407540"/>
                  </a:moveTo>
                  <a:lnTo>
                    <a:pt x="904269" y="1406734"/>
                  </a:lnTo>
                  <a:lnTo>
                    <a:pt x="900957" y="1402890"/>
                  </a:lnTo>
                  <a:lnTo>
                    <a:pt x="900339" y="1398393"/>
                  </a:lnTo>
                  <a:lnTo>
                    <a:pt x="904615" y="1394327"/>
                  </a:lnTo>
                  <a:lnTo>
                    <a:pt x="909577" y="1394192"/>
                  </a:lnTo>
                  <a:lnTo>
                    <a:pt x="912296" y="1397475"/>
                  </a:lnTo>
                  <a:lnTo>
                    <a:pt x="914978" y="1399305"/>
                  </a:lnTo>
                  <a:lnTo>
                    <a:pt x="914929" y="1402354"/>
                  </a:lnTo>
                  <a:lnTo>
                    <a:pt x="912203" y="1404110"/>
                  </a:lnTo>
                  <a:lnTo>
                    <a:pt x="909188" y="1407540"/>
                  </a:lnTo>
                  <a:close/>
                </a:path>
                <a:path w="2330450" h="1436370" extrusionOk="0">
                  <a:moveTo>
                    <a:pt x="961078" y="1408865"/>
                  </a:moveTo>
                  <a:lnTo>
                    <a:pt x="956975" y="1404621"/>
                  </a:lnTo>
                  <a:lnTo>
                    <a:pt x="956826" y="1399674"/>
                  </a:lnTo>
                  <a:lnTo>
                    <a:pt x="960108" y="1396951"/>
                  </a:lnTo>
                  <a:lnTo>
                    <a:pt x="961924" y="1394272"/>
                  </a:lnTo>
                  <a:lnTo>
                    <a:pt x="964983" y="1394296"/>
                  </a:lnTo>
                  <a:lnTo>
                    <a:pt x="966751" y="1397013"/>
                  </a:lnTo>
                  <a:lnTo>
                    <a:pt x="970217" y="1399994"/>
                  </a:lnTo>
                  <a:lnTo>
                    <a:pt x="969426" y="1404904"/>
                  </a:lnTo>
                  <a:lnTo>
                    <a:pt x="965589" y="1408230"/>
                  </a:lnTo>
                  <a:lnTo>
                    <a:pt x="961078" y="1408865"/>
                  </a:lnTo>
                  <a:close/>
                </a:path>
                <a:path w="2330450" h="1436370" extrusionOk="0">
                  <a:moveTo>
                    <a:pt x="1021977" y="1410473"/>
                  </a:moveTo>
                  <a:lnTo>
                    <a:pt x="1017046" y="1409715"/>
                  </a:lnTo>
                  <a:lnTo>
                    <a:pt x="1013691" y="1405914"/>
                  </a:lnTo>
                  <a:lnTo>
                    <a:pt x="1013029" y="1401418"/>
                  </a:lnTo>
                  <a:lnTo>
                    <a:pt x="1017256" y="1397309"/>
                  </a:lnTo>
                  <a:lnTo>
                    <a:pt x="1022219" y="1397124"/>
                  </a:lnTo>
                  <a:lnTo>
                    <a:pt x="1024975" y="1400377"/>
                  </a:lnTo>
                  <a:lnTo>
                    <a:pt x="1027675" y="1402169"/>
                  </a:lnTo>
                  <a:lnTo>
                    <a:pt x="1027663" y="1405218"/>
                  </a:lnTo>
                  <a:lnTo>
                    <a:pt x="1024950" y="1406999"/>
                  </a:lnTo>
                  <a:lnTo>
                    <a:pt x="1021977" y="1410473"/>
                  </a:lnTo>
                  <a:close/>
                </a:path>
                <a:path w="2330450" h="1436370" extrusionOk="0">
                  <a:moveTo>
                    <a:pt x="1073954" y="1411834"/>
                  </a:moveTo>
                  <a:lnTo>
                    <a:pt x="1071037" y="1408723"/>
                  </a:lnTo>
                  <a:lnTo>
                    <a:pt x="1068244" y="1407060"/>
                  </a:lnTo>
                  <a:lnTo>
                    <a:pt x="1068090" y="1404035"/>
                  </a:lnTo>
                  <a:lnTo>
                    <a:pt x="1070703" y="1402114"/>
                  </a:lnTo>
                  <a:lnTo>
                    <a:pt x="1073484" y="1398492"/>
                  </a:lnTo>
                  <a:lnTo>
                    <a:pt x="1078446" y="1398978"/>
                  </a:lnTo>
                  <a:lnTo>
                    <a:pt x="1082018" y="1402600"/>
                  </a:lnTo>
                  <a:lnTo>
                    <a:pt x="1082890" y="1407072"/>
                  </a:lnTo>
                  <a:lnTo>
                    <a:pt x="1078898" y="1411403"/>
                  </a:lnTo>
                  <a:lnTo>
                    <a:pt x="1073954" y="1411834"/>
                  </a:lnTo>
                  <a:close/>
                </a:path>
                <a:path w="2330450" h="1436370" extrusionOk="0">
                  <a:moveTo>
                    <a:pt x="820103" y="1416448"/>
                  </a:moveTo>
                  <a:lnTo>
                    <a:pt x="815197" y="1415555"/>
                  </a:lnTo>
                  <a:lnTo>
                    <a:pt x="811940" y="1411668"/>
                  </a:lnTo>
                  <a:lnTo>
                    <a:pt x="811390" y="1407159"/>
                  </a:lnTo>
                  <a:lnTo>
                    <a:pt x="815734" y="1403148"/>
                  </a:lnTo>
                  <a:lnTo>
                    <a:pt x="820703" y="1403105"/>
                  </a:lnTo>
                  <a:lnTo>
                    <a:pt x="823372" y="1406432"/>
                  </a:lnTo>
                  <a:lnTo>
                    <a:pt x="826029" y="1408298"/>
                  </a:lnTo>
                  <a:lnTo>
                    <a:pt x="825924" y="1411335"/>
                  </a:lnTo>
                  <a:lnTo>
                    <a:pt x="823168" y="1413054"/>
                  </a:lnTo>
                  <a:lnTo>
                    <a:pt x="820103" y="1416448"/>
                  </a:lnTo>
                  <a:close/>
                </a:path>
                <a:path w="2330450" h="1436370" extrusionOk="0">
                  <a:moveTo>
                    <a:pt x="870541" y="1417711"/>
                  </a:moveTo>
                  <a:lnTo>
                    <a:pt x="866481" y="1413417"/>
                  </a:lnTo>
                  <a:lnTo>
                    <a:pt x="866388" y="1408470"/>
                  </a:lnTo>
                  <a:lnTo>
                    <a:pt x="869701" y="1405785"/>
                  </a:lnTo>
                  <a:lnTo>
                    <a:pt x="871548" y="1403118"/>
                  </a:lnTo>
                  <a:lnTo>
                    <a:pt x="874601" y="1403185"/>
                  </a:lnTo>
                  <a:lnTo>
                    <a:pt x="876343" y="1405920"/>
                  </a:lnTo>
                  <a:lnTo>
                    <a:pt x="879773" y="1408945"/>
                  </a:lnTo>
                  <a:lnTo>
                    <a:pt x="878927" y="1413848"/>
                  </a:lnTo>
                  <a:lnTo>
                    <a:pt x="875052" y="1417119"/>
                  </a:lnTo>
                  <a:lnTo>
                    <a:pt x="870541" y="1417711"/>
                  </a:lnTo>
                  <a:close/>
                </a:path>
                <a:path w="2330450" h="1436370" extrusionOk="0">
                  <a:moveTo>
                    <a:pt x="927004" y="1419226"/>
                  </a:moveTo>
                  <a:lnTo>
                    <a:pt x="922870" y="1415006"/>
                  </a:lnTo>
                  <a:lnTo>
                    <a:pt x="922696" y="1410060"/>
                  </a:lnTo>
                  <a:lnTo>
                    <a:pt x="925959" y="1407312"/>
                  </a:lnTo>
                  <a:lnTo>
                    <a:pt x="927764" y="1404614"/>
                  </a:lnTo>
                  <a:lnTo>
                    <a:pt x="930817" y="1404633"/>
                  </a:lnTo>
                  <a:lnTo>
                    <a:pt x="932602" y="1407344"/>
                  </a:lnTo>
                  <a:lnTo>
                    <a:pt x="936088" y="1410300"/>
                  </a:lnTo>
                  <a:lnTo>
                    <a:pt x="935328" y="1415222"/>
                  </a:lnTo>
                  <a:lnTo>
                    <a:pt x="931515" y="1418567"/>
                  </a:lnTo>
                  <a:lnTo>
                    <a:pt x="927004" y="1419226"/>
                  </a:lnTo>
                  <a:close/>
                </a:path>
                <a:path w="2330450" h="1436370" extrusionOk="0">
                  <a:moveTo>
                    <a:pt x="987829" y="1420834"/>
                  </a:moveTo>
                  <a:lnTo>
                    <a:pt x="982910" y="1420045"/>
                  </a:lnTo>
                  <a:lnTo>
                    <a:pt x="979579" y="1416220"/>
                  </a:lnTo>
                  <a:lnTo>
                    <a:pt x="978937" y="1411723"/>
                  </a:lnTo>
                  <a:lnTo>
                    <a:pt x="983195" y="1407633"/>
                  </a:lnTo>
                  <a:lnTo>
                    <a:pt x="988157" y="1407485"/>
                  </a:lnTo>
                  <a:lnTo>
                    <a:pt x="990888" y="1410756"/>
                  </a:lnTo>
                  <a:lnTo>
                    <a:pt x="993576" y="1412567"/>
                  </a:lnTo>
                  <a:lnTo>
                    <a:pt x="993551" y="1415616"/>
                  </a:lnTo>
                  <a:lnTo>
                    <a:pt x="990826" y="1417378"/>
                  </a:lnTo>
                  <a:lnTo>
                    <a:pt x="987829" y="1420834"/>
                  </a:lnTo>
                  <a:close/>
                </a:path>
                <a:path w="2330450" h="1436370" extrusionOk="0">
                  <a:moveTo>
                    <a:pt x="1039991" y="1422220"/>
                  </a:moveTo>
                  <a:lnTo>
                    <a:pt x="1035678" y="1418216"/>
                  </a:lnTo>
                  <a:lnTo>
                    <a:pt x="1035313" y="1413300"/>
                  </a:lnTo>
                  <a:lnTo>
                    <a:pt x="1038446" y="1410430"/>
                  </a:lnTo>
                  <a:lnTo>
                    <a:pt x="1040133" y="1407664"/>
                  </a:lnTo>
                  <a:lnTo>
                    <a:pt x="1043174" y="1407534"/>
                  </a:lnTo>
                  <a:lnTo>
                    <a:pt x="1045083" y="1410152"/>
                  </a:lnTo>
                  <a:lnTo>
                    <a:pt x="1048692" y="1412955"/>
                  </a:lnTo>
                  <a:lnTo>
                    <a:pt x="1048154" y="1417883"/>
                  </a:lnTo>
                  <a:lnTo>
                    <a:pt x="1044477" y="1421370"/>
                  </a:lnTo>
                  <a:lnTo>
                    <a:pt x="1039991" y="1422220"/>
                  </a:lnTo>
                  <a:close/>
                </a:path>
                <a:path w="2330450" h="1436370" extrusionOk="0">
                  <a:moveTo>
                    <a:pt x="842751" y="1428133"/>
                  </a:moveTo>
                  <a:lnTo>
                    <a:pt x="837801" y="1427542"/>
                  </a:lnTo>
                  <a:lnTo>
                    <a:pt x="834316" y="1423846"/>
                  </a:lnTo>
                  <a:lnTo>
                    <a:pt x="833525" y="1419361"/>
                  </a:lnTo>
                  <a:lnTo>
                    <a:pt x="837604" y="1415111"/>
                  </a:lnTo>
                  <a:lnTo>
                    <a:pt x="842554" y="1414785"/>
                  </a:lnTo>
                  <a:lnTo>
                    <a:pt x="845408" y="1417951"/>
                  </a:lnTo>
                  <a:lnTo>
                    <a:pt x="848171" y="1419663"/>
                  </a:lnTo>
                  <a:lnTo>
                    <a:pt x="848264" y="1422700"/>
                  </a:lnTo>
                  <a:lnTo>
                    <a:pt x="845606" y="1424573"/>
                  </a:lnTo>
                  <a:lnTo>
                    <a:pt x="842751" y="1428133"/>
                  </a:lnTo>
                  <a:close/>
                </a:path>
                <a:path w="2330450" h="1436370" extrusionOk="0">
                  <a:moveTo>
                    <a:pt x="897397" y="1429692"/>
                  </a:moveTo>
                  <a:lnTo>
                    <a:pt x="892466" y="1428934"/>
                  </a:lnTo>
                  <a:lnTo>
                    <a:pt x="889110" y="1425133"/>
                  </a:lnTo>
                  <a:lnTo>
                    <a:pt x="888449" y="1420637"/>
                  </a:lnTo>
                  <a:lnTo>
                    <a:pt x="892682" y="1416528"/>
                  </a:lnTo>
                  <a:lnTo>
                    <a:pt x="897638" y="1416343"/>
                  </a:lnTo>
                  <a:lnTo>
                    <a:pt x="900394" y="1419596"/>
                  </a:lnTo>
                  <a:lnTo>
                    <a:pt x="903095" y="1421388"/>
                  </a:lnTo>
                  <a:lnTo>
                    <a:pt x="903082" y="1424437"/>
                  </a:lnTo>
                  <a:lnTo>
                    <a:pt x="900370" y="1426218"/>
                  </a:lnTo>
                  <a:lnTo>
                    <a:pt x="897397" y="1429692"/>
                  </a:lnTo>
                  <a:close/>
                </a:path>
                <a:path w="2330450" h="1436370" extrusionOk="0">
                  <a:moveTo>
                    <a:pt x="954101" y="1431041"/>
                  </a:moveTo>
                  <a:lnTo>
                    <a:pt x="949139" y="1430536"/>
                  </a:lnTo>
                  <a:lnTo>
                    <a:pt x="945586" y="1426901"/>
                  </a:lnTo>
                  <a:lnTo>
                    <a:pt x="944727" y="1422429"/>
                  </a:lnTo>
                  <a:lnTo>
                    <a:pt x="948731" y="1418111"/>
                  </a:lnTo>
                  <a:lnTo>
                    <a:pt x="953675" y="1417698"/>
                  </a:lnTo>
                  <a:lnTo>
                    <a:pt x="956585" y="1420821"/>
                  </a:lnTo>
                  <a:lnTo>
                    <a:pt x="959372" y="1422491"/>
                  </a:lnTo>
                  <a:lnTo>
                    <a:pt x="959515" y="1425521"/>
                  </a:lnTo>
                  <a:lnTo>
                    <a:pt x="956894" y="1427431"/>
                  </a:lnTo>
                  <a:lnTo>
                    <a:pt x="954101" y="1431041"/>
                  </a:lnTo>
                  <a:close/>
                </a:path>
                <a:path w="2330450" h="1436370" extrusionOk="0">
                  <a:moveTo>
                    <a:pt x="817180" y="1361544"/>
                  </a:moveTo>
                  <a:lnTo>
                    <a:pt x="813096" y="1357282"/>
                  </a:lnTo>
                  <a:lnTo>
                    <a:pt x="812978" y="1352329"/>
                  </a:lnTo>
                  <a:lnTo>
                    <a:pt x="816272" y="1349625"/>
                  </a:lnTo>
                  <a:lnTo>
                    <a:pt x="818107" y="1346939"/>
                  </a:lnTo>
                  <a:lnTo>
                    <a:pt x="821154" y="1347001"/>
                  </a:lnTo>
                  <a:lnTo>
                    <a:pt x="822909" y="1349717"/>
                  </a:lnTo>
                  <a:lnTo>
                    <a:pt x="826357" y="1352717"/>
                  </a:lnTo>
                  <a:lnTo>
                    <a:pt x="825547" y="1357626"/>
                  </a:lnTo>
                  <a:lnTo>
                    <a:pt x="821691" y="1360928"/>
                  </a:lnTo>
                  <a:lnTo>
                    <a:pt x="817180" y="1361544"/>
                  </a:lnTo>
                  <a:close/>
                </a:path>
                <a:path w="2330450" h="1436370" extrusionOk="0">
                  <a:moveTo>
                    <a:pt x="876739" y="1361649"/>
                  </a:moveTo>
                  <a:lnTo>
                    <a:pt x="871802" y="1360965"/>
                  </a:lnTo>
                  <a:lnTo>
                    <a:pt x="868384" y="1357214"/>
                  </a:lnTo>
                  <a:lnTo>
                    <a:pt x="867661" y="1352723"/>
                  </a:lnTo>
                  <a:lnTo>
                    <a:pt x="871826" y="1348553"/>
                  </a:lnTo>
                  <a:lnTo>
                    <a:pt x="876776" y="1348294"/>
                  </a:lnTo>
                  <a:lnTo>
                    <a:pt x="879582" y="1351510"/>
                  </a:lnTo>
                  <a:lnTo>
                    <a:pt x="882313" y="1353265"/>
                  </a:lnTo>
                  <a:lnTo>
                    <a:pt x="882344" y="1356314"/>
                  </a:lnTo>
                  <a:lnTo>
                    <a:pt x="879656" y="1358131"/>
                  </a:lnTo>
                  <a:lnTo>
                    <a:pt x="876739" y="1361649"/>
                  </a:lnTo>
                  <a:close/>
                </a:path>
                <a:path w="2330450" h="1436370" extrusionOk="0">
                  <a:moveTo>
                    <a:pt x="1305614" y="1361550"/>
                  </a:moveTo>
                  <a:lnTo>
                    <a:pt x="1300645" y="1361063"/>
                  </a:lnTo>
                  <a:lnTo>
                    <a:pt x="1297080" y="1357441"/>
                  </a:lnTo>
                  <a:lnTo>
                    <a:pt x="1296208" y="1352969"/>
                  </a:lnTo>
                  <a:lnTo>
                    <a:pt x="1300200" y="1348639"/>
                  </a:lnTo>
                  <a:lnTo>
                    <a:pt x="1305144" y="1348208"/>
                  </a:lnTo>
                  <a:lnTo>
                    <a:pt x="1308067" y="1351319"/>
                  </a:lnTo>
                  <a:lnTo>
                    <a:pt x="1310860" y="1352982"/>
                  </a:lnTo>
                  <a:lnTo>
                    <a:pt x="1311008" y="1356006"/>
                  </a:lnTo>
                  <a:lnTo>
                    <a:pt x="1308394" y="1357928"/>
                  </a:lnTo>
                  <a:lnTo>
                    <a:pt x="1305614" y="1361550"/>
                  </a:lnTo>
                  <a:close/>
                </a:path>
                <a:path w="2330450" h="1436370" extrusionOk="0">
                  <a:moveTo>
                    <a:pt x="928691" y="1363097"/>
                  </a:moveTo>
                  <a:lnTo>
                    <a:pt x="924427" y="1359031"/>
                  </a:lnTo>
                  <a:lnTo>
                    <a:pt x="924093" y="1354097"/>
                  </a:lnTo>
                  <a:lnTo>
                    <a:pt x="927269" y="1351251"/>
                  </a:lnTo>
                  <a:lnTo>
                    <a:pt x="928987" y="1348504"/>
                  </a:lnTo>
                  <a:lnTo>
                    <a:pt x="932046" y="1348405"/>
                  </a:lnTo>
                  <a:lnTo>
                    <a:pt x="933919" y="1351048"/>
                  </a:lnTo>
                  <a:lnTo>
                    <a:pt x="937484" y="1353894"/>
                  </a:lnTo>
                  <a:lnTo>
                    <a:pt x="936897" y="1358834"/>
                  </a:lnTo>
                  <a:lnTo>
                    <a:pt x="933183" y="1362308"/>
                  </a:lnTo>
                  <a:lnTo>
                    <a:pt x="928691" y="1363097"/>
                  </a:lnTo>
                  <a:close/>
                </a:path>
                <a:path w="2330450" h="1436370" extrusionOk="0">
                  <a:moveTo>
                    <a:pt x="1357349" y="1363109"/>
                  </a:moveTo>
                  <a:lnTo>
                    <a:pt x="1353055" y="1359068"/>
                  </a:lnTo>
                  <a:lnTo>
                    <a:pt x="1352696" y="1354134"/>
                  </a:lnTo>
                  <a:lnTo>
                    <a:pt x="1355860" y="1351269"/>
                  </a:lnTo>
                  <a:lnTo>
                    <a:pt x="1357566" y="1348510"/>
                  </a:lnTo>
                  <a:lnTo>
                    <a:pt x="1360606" y="1348399"/>
                  </a:lnTo>
                  <a:lnTo>
                    <a:pt x="1362497" y="1351029"/>
                  </a:lnTo>
                  <a:lnTo>
                    <a:pt x="1366087" y="1353856"/>
                  </a:lnTo>
                  <a:lnTo>
                    <a:pt x="1365525" y="1358809"/>
                  </a:lnTo>
                  <a:lnTo>
                    <a:pt x="1361842" y="1362302"/>
                  </a:lnTo>
                  <a:lnTo>
                    <a:pt x="1357349" y="1363109"/>
                  </a:lnTo>
                  <a:close/>
                </a:path>
                <a:path w="2330450" h="1436370" extrusionOk="0">
                  <a:moveTo>
                    <a:pt x="984845" y="1364526"/>
                  </a:moveTo>
                  <a:lnTo>
                    <a:pt x="980710" y="1360306"/>
                  </a:lnTo>
                  <a:lnTo>
                    <a:pt x="980537" y="1355360"/>
                  </a:lnTo>
                  <a:lnTo>
                    <a:pt x="983800" y="1352612"/>
                  </a:lnTo>
                  <a:lnTo>
                    <a:pt x="985605" y="1349914"/>
                  </a:lnTo>
                  <a:lnTo>
                    <a:pt x="988657" y="1349933"/>
                  </a:lnTo>
                  <a:lnTo>
                    <a:pt x="990443" y="1352643"/>
                  </a:lnTo>
                  <a:lnTo>
                    <a:pt x="993922" y="1355600"/>
                  </a:lnTo>
                  <a:lnTo>
                    <a:pt x="993162" y="1360522"/>
                  </a:lnTo>
                  <a:lnTo>
                    <a:pt x="989356" y="1363866"/>
                  </a:lnTo>
                  <a:lnTo>
                    <a:pt x="984845" y="1364526"/>
                  </a:lnTo>
                  <a:close/>
                </a:path>
                <a:path w="2330450" h="1436370" extrusionOk="0">
                  <a:moveTo>
                    <a:pt x="1041326" y="1365998"/>
                  </a:moveTo>
                  <a:lnTo>
                    <a:pt x="1038403" y="1362893"/>
                  </a:lnTo>
                  <a:lnTo>
                    <a:pt x="1035610" y="1361224"/>
                  </a:lnTo>
                  <a:lnTo>
                    <a:pt x="1035455" y="1358193"/>
                  </a:lnTo>
                  <a:lnTo>
                    <a:pt x="1038069" y="1356271"/>
                  </a:lnTo>
                  <a:lnTo>
                    <a:pt x="1040850" y="1352649"/>
                  </a:lnTo>
                  <a:lnTo>
                    <a:pt x="1045812" y="1353142"/>
                  </a:lnTo>
                  <a:lnTo>
                    <a:pt x="1049384" y="1356764"/>
                  </a:lnTo>
                  <a:lnTo>
                    <a:pt x="1050255" y="1361236"/>
                  </a:lnTo>
                  <a:lnTo>
                    <a:pt x="1046263" y="1365567"/>
                  </a:lnTo>
                  <a:lnTo>
                    <a:pt x="1041326" y="1365998"/>
                  </a:lnTo>
                  <a:close/>
                </a:path>
                <a:path w="2330450" h="1436370" extrusionOk="0">
                  <a:moveTo>
                    <a:pt x="1101861" y="1367661"/>
                  </a:moveTo>
                  <a:lnTo>
                    <a:pt x="1096954" y="1366762"/>
                  </a:lnTo>
                  <a:lnTo>
                    <a:pt x="1093716" y="1362856"/>
                  </a:lnTo>
                  <a:lnTo>
                    <a:pt x="1093191" y="1358347"/>
                  </a:lnTo>
                  <a:lnTo>
                    <a:pt x="1097541" y="1354362"/>
                  </a:lnTo>
                  <a:lnTo>
                    <a:pt x="1102504" y="1354325"/>
                  </a:lnTo>
                  <a:lnTo>
                    <a:pt x="1105161" y="1357657"/>
                  </a:lnTo>
                  <a:lnTo>
                    <a:pt x="1107806" y="1359536"/>
                  </a:lnTo>
                  <a:lnTo>
                    <a:pt x="1107700" y="1362573"/>
                  </a:lnTo>
                  <a:lnTo>
                    <a:pt x="1104938" y="1364279"/>
                  </a:lnTo>
                  <a:lnTo>
                    <a:pt x="1101861" y="1367661"/>
                  </a:lnTo>
                  <a:close/>
                </a:path>
                <a:path w="2330450" h="1436370" extrusionOk="0">
                  <a:moveTo>
                    <a:pt x="675279" y="1368948"/>
                  </a:moveTo>
                  <a:lnTo>
                    <a:pt x="670317" y="1368449"/>
                  </a:lnTo>
                  <a:lnTo>
                    <a:pt x="666763" y="1364809"/>
                  </a:lnTo>
                  <a:lnTo>
                    <a:pt x="665904" y="1360337"/>
                  </a:lnTo>
                  <a:lnTo>
                    <a:pt x="669909" y="1356019"/>
                  </a:lnTo>
                  <a:lnTo>
                    <a:pt x="674852" y="1355612"/>
                  </a:lnTo>
                  <a:lnTo>
                    <a:pt x="677763" y="1358729"/>
                  </a:lnTo>
                  <a:lnTo>
                    <a:pt x="680550" y="1360398"/>
                  </a:lnTo>
                  <a:lnTo>
                    <a:pt x="680698" y="1363429"/>
                  </a:lnTo>
                  <a:lnTo>
                    <a:pt x="678072" y="1365339"/>
                  </a:lnTo>
                  <a:lnTo>
                    <a:pt x="675279" y="1368948"/>
                  </a:lnTo>
                  <a:close/>
                </a:path>
                <a:path w="2330450" h="1436370" extrusionOk="0">
                  <a:moveTo>
                    <a:pt x="1158478" y="1369047"/>
                  </a:moveTo>
                  <a:lnTo>
                    <a:pt x="1153547" y="1368339"/>
                  </a:lnTo>
                  <a:lnTo>
                    <a:pt x="1150160" y="1364569"/>
                  </a:lnTo>
                  <a:lnTo>
                    <a:pt x="1149462" y="1360072"/>
                  </a:lnTo>
                  <a:lnTo>
                    <a:pt x="1153652" y="1355926"/>
                  </a:lnTo>
                  <a:lnTo>
                    <a:pt x="1158608" y="1355711"/>
                  </a:lnTo>
                  <a:lnTo>
                    <a:pt x="1161395" y="1358932"/>
                  </a:lnTo>
                  <a:lnTo>
                    <a:pt x="1164114" y="1360712"/>
                  </a:lnTo>
                  <a:lnTo>
                    <a:pt x="1164120" y="1363749"/>
                  </a:lnTo>
                  <a:lnTo>
                    <a:pt x="1161426" y="1365554"/>
                  </a:lnTo>
                  <a:lnTo>
                    <a:pt x="1158478" y="1369047"/>
                  </a:lnTo>
                  <a:close/>
                </a:path>
                <a:path w="2330450" h="1436370" extrusionOk="0">
                  <a:moveTo>
                    <a:pt x="730227" y="1371733"/>
                  </a:moveTo>
                  <a:lnTo>
                    <a:pt x="727187" y="1371591"/>
                  </a:lnTo>
                  <a:lnTo>
                    <a:pt x="725500" y="1368819"/>
                  </a:lnTo>
                  <a:lnTo>
                    <a:pt x="722138" y="1365720"/>
                  </a:lnTo>
                  <a:lnTo>
                    <a:pt x="723084" y="1360836"/>
                  </a:lnTo>
                  <a:lnTo>
                    <a:pt x="727045" y="1357657"/>
                  </a:lnTo>
                  <a:lnTo>
                    <a:pt x="731581" y="1357189"/>
                  </a:lnTo>
                  <a:lnTo>
                    <a:pt x="735536" y="1361556"/>
                  </a:lnTo>
                  <a:lnTo>
                    <a:pt x="735511" y="1366497"/>
                  </a:lnTo>
                  <a:lnTo>
                    <a:pt x="732143" y="1369109"/>
                  </a:lnTo>
                  <a:lnTo>
                    <a:pt x="730227" y="1371733"/>
                  </a:lnTo>
                  <a:close/>
                </a:path>
                <a:path w="2330450" h="1436370" extrusionOk="0">
                  <a:moveTo>
                    <a:pt x="783106" y="1371905"/>
                  </a:moveTo>
                  <a:lnTo>
                    <a:pt x="779009" y="1367667"/>
                  </a:lnTo>
                  <a:lnTo>
                    <a:pt x="778855" y="1362721"/>
                  </a:lnTo>
                  <a:lnTo>
                    <a:pt x="782136" y="1359992"/>
                  </a:lnTo>
                  <a:lnTo>
                    <a:pt x="783953" y="1357312"/>
                  </a:lnTo>
                  <a:lnTo>
                    <a:pt x="787012" y="1357337"/>
                  </a:lnTo>
                  <a:lnTo>
                    <a:pt x="788779" y="1360053"/>
                  </a:lnTo>
                  <a:lnTo>
                    <a:pt x="792246" y="1363034"/>
                  </a:lnTo>
                  <a:lnTo>
                    <a:pt x="791455" y="1367950"/>
                  </a:lnTo>
                  <a:lnTo>
                    <a:pt x="787617" y="1371270"/>
                  </a:lnTo>
                  <a:lnTo>
                    <a:pt x="783106" y="1371905"/>
                  </a:lnTo>
                  <a:close/>
                </a:path>
                <a:path w="2330450" h="1436370" extrusionOk="0">
                  <a:moveTo>
                    <a:pt x="1271441" y="1371924"/>
                  </a:moveTo>
                  <a:lnTo>
                    <a:pt x="1266478" y="1371388"/>
                  </a:lnTo>
                  <a:lnTo>
                    <a:pt x="1262950" y="1367735"/>
                  </a:lnTo>
                  <a:lnTo>
                    <a:pt x="1262122" y="1363257"/>
                  </a:lnTo>
                  <a:lnTo>
                    <a:pt x="1266151" y="1358963"/>
                  </a:lnTo>
                  <a:lnTo>
                    <a:pt x="1271095" y="1358575"/>
                  </a:lnTo>
                  <a:lnTo>
                    <a:pt x="1273987" y="1361717"/>
                  </a:lnTo>
                  <a:lnTo>
                    <a:pt x="1276762" y="1363398"/>
                  </a:lnTo>
                  <a:lnTo>
                    <a:pt x="1276891" y="1366435"/>
                  </a:lnTo>
                  <a:lnTo>
                    <a:pt x="1274259" y="1368333"/>
                  </a:lnTo>
                  <a:lnTo>
                    <a:pt x="1271441" y="1371924"/>
                  </a:lnTo>
                  <a:close/>
                </a:path>
                <a:path w="2330450" h="1436370" extrusionOk="0">
                  <a:moveTo>
                    <a:pt x="842869" y="1373377"/>
                  </a:moveTo>
                  <a:lnTo>
                    <a:pt x="837907" y="1372878"/>
                  </a:lnTo>
                  <a:lnTo>
                    <a:pt x="834353" y="1369238"/>
                  </a:lnTo>
                  <a:lnTo>
                    <a:pt x="833494" y="1364772"/>
                  </a:lnTo>
                  <a:lnTo>
                    <a:pt x="837499" y="1360454"/>
                  </a:lnTo>
                  <a:lnTo>
                    <a:pt x="842442" y="1360041"/>
                  </a:lnTo>
                  <a:lnTo>
                    <a:pt x="845353" y="1363158"/>
                  </a:lnTo>
                  <a:lnTo>
                    <a:pt x="848140" y="1364827"/>
                  </a:lnTo>
                  <a:lnTo>
                    <a:pt x="848282" y="1367864"/>
                  </a:lnTo>
                  <a:lnTo>
                    <a:pt x="845662" y="1369774"/>
                  </a:lnTo>
                  <a:lnTo>
                    <a:pt x="842869" y="1373377"/>
                  </a:lnTo>
                  <a:close/>
                </a:path>
                <a:path w="2330450" h="1436370" extrusionOk="0">
                  <a:moveTo>
                    <a:pt x="897861" y="1374683"/>
                  </a:moveTo>
                  <a:lnTo>
                    <a:pt x="894808" y="1374560"/>
                  </a:lnTo>
                  <a:lnTo>
                    <a:pt x="893109" y="1371801"/>
                  </a:lnTo>
                  <a:lnTo>
                    <a:pt x="889728" y="1368714"/>
                  </a:lnTo>
                  <a:lnTo>
                    <a:pt x="890662" y="1363829"/>
                  </a:lnTo>
                  <a:lnTo>
                    <a:pt x="894604" y="1360626"/>
                  </a:lnTo>
                  <a:lnTo>
                    <a:pt x="899134" y="1360127"/>
                  </a:lnTo>
                  <a:lnTo>
                    <a:pt x="903113" y="1364482"/>
                  </a:lnTo>
                  <a:lnTo>
                    <a:pt x="903113" y="1369423"/>
                  </a:lnTo>
                  <a:lnTo>
                    <a:pt x="899758" y="1372053"/>
                  </a:lnTo>
                  <a:lnTo>
                    <a:pt x="897861" y="1374683"/>
                  </a:lnTo>
                  <a:close/>
                </a:path>
                <a:path w="2330450" h="1436370" extrusionOk="0">
                  <a:moveTo>
                    <a:pt x="1326476" y="1374683"/>
                  </a:moveTo>
                  <a:lnTo>
                    <a:pt x="1323430" y="1374560"/>
                  </a:lnTo>
                  <a:lnTo>
                    <a:pt x="1321737" y="1371801"/>
                  </a:lnTo>
                  <a:lnTo>
                    <a:pt x="1318356" y="1368714"/>
                  </a:lnTo>
                  <a:lnTo>
                    <a:pt x="1319283" y="1363829"/>
                  </a:lnTo>
                  <a:lnTo>
                    <a:pt x="1323220" y="1360626"/>
                  </a:lnTo>
                  <a:lnTo>
                    <a:pt x="1327755" y="1360127"/>
                  </a:lnTo>
                  <a:lnTo>
                    <a:pt x="1331729" y="1364482"/>
                  </a:lnTo>
                  <a:lnTo>
                    <a:pt x="1331735" y="1369423"/>
                  </a:lnTo>
                  <a:lnTo>
                    <a:pt x="1328373" y="1372053"/>
                  </a:lnTo>
                  <a:lnTo>
                    <a:pt x="1326476" y="1374683"/>
                  </a:lnTo>
                  <a:close/>
                </a:path>
                <a:path w="2330450" h="1436370" extrusionOk="0">
                  <a:moveTo>
                    <a:pt x="951605" y="1376131"/>
                  </a:moveTo>
                  <a:lnTo>
                    <a:pt x="949763" y="1373463"/>
                  </a:lnTo>
                  <a:lnTo>
                    <a:pt x="946228" y="1370574"/>
                  </a:lnTo>
                  <a:lnTo>
                    <a:pt x="946883" y="1365647"/>
                  </a:lnTo>
                  <a:lnTo>
                    <a:pt x="950628" y="1362222"/>
                  </a:lnTo>
                  <a:lnTo>
                    <a:pt x="955127" y="1361482"/>
                  </a:lnTo>
                  <a:lnTo>
                    <a:pt x="959341" y="1365604"/>
                  </a:lnTo>
                  <a:lnTo>
                    <a:pt x="959619" y="1370544"/>
                  </a:lnTo>
                  <a:lnTo>
                    <a:pt x="956412" y="1373353"/>
                  </a:lnTo>
                  <a:lnTo>
                    <a:pt x="954663" y="1376076"/>
                  </a:lnTo>
                  <a:lnTo>
                    <a:pt x="951605" y="1376131"/>
                  </a:lnTo>
                  <a:close/>
                </a:path>
                <a:path w="2330450" h="1436370" extrusionOk="0">
                  <a:moveTo>
                    <a:pt x="1010576" y="1377640"/>
                  </a:moveTo>
                  <a:lnTo>
                    <a:pt x="1007530" y="1377517"/>
                  </a:lnTo>
                  <a:lnTo>
                    <a:pt x="1005836" y="1374751"/>
                  </a:lnTo>
                  <a:lnTo>
                    <a:pt x="1002450" y="1371671"/>
                  </a:lnTo>
                  <a:lnTo>
                    <a:pt x="1003377" y="1366780"/>
                  </a:lnTo>
                  <a:lnTo>
                    <a:pt x="1007320" y="1363583"/>
                  </a:lnTo>
                  <a:lnTo>
                    <a:pt x="1011855" y="1363084"/>
                  </a:lnTo>
                  <a:lnTo>
                    <a:pt x="1015835" y="1367439"/>
                  </a:lnTo>
                  <a:lnTo>
                    <a:pt x="1015835" y="1372379"/>
                  </a:lnTo>
                  <a:lnTo>
                    <a:pt x="1012473" y="1375010"/>
                  </a:lnTo>
                  <a:lnTo>
                    <a:pt x="1010576" y="1377640"/>
                  </a:lnTo>
                  <a:close/>
                </a:path>
                <a:path w="2330450" h="1436370" extrusionOk="0">
                  <a:moveTo>
                    <a:pt x="1063764" y="1377911"/>
                  </a:moveTo>
                  <a:lnTo>
                    <a:pt x="1059432" y="1373919"/>
                  </a:lnTo>
                  <a:lnTo>
                    <a:pt x="1059018" y="1368991"/>
                  </a:lnTo>
                  <a:lnTo>
                    <a:pt x="1062151" y="1366090"/>
                  </a:lnTo>
                  <a:lnTo>
                    <a:pt x="1063826" y="1363312"/>
                  </a:lnTo>
                  <a:lnTo>
                    <a:pt x="1066866" y="1363170"/>
                  </a:lnTo>
                  <a:lnTo>
                    <a:pt x="1068788" y="1365782"/>
                  </a:lnTo>
                  <a:lnTo>
                    <a:pt x="1072409" y="1368566"/>
                  </a:lnTo>
                  <a:lnTo>
                    <a:pt x="1071902" y="1373519"/>
                  </a:lnTo>
                  <a:lnTo>
                    <a:pt x="1068250" y="1377055"/>
                  </a:lnTo>
                  <a:lnTo>
                    <a:pt x="1063764" y="1377911"/>
                  </a:lnTo>
                  <a:close/>
                </a:path>
                <a:path w="2330450" h="1436370" extrusionOk="0">
                  <a:moveTo>
                    <a:pt x="1119695" y="1379273"/>
                  </a:moveTo>
                  <a:lnTo>
                    <a:pt x="1115635" y="1374985"/>
                  </a:lnTo>
                  <a:lnTo>
                    <a:pt x="1115542" y="1370033"/>
                  </a:lnTo>
                  <a:lnTo>
                    <a:pt x="1118855" y="1367347"/>
                  </a:lnTo>
                  <a:lnTo>
                    <a:pt x="1120702" y="1364686"/>
                  </a:lnTo>
                  <a:lnTo>
                    <a:pt x="1123755" y="1364747"/>
                  </a:lnTo>
                  <a:lnTo>
                    <a:pt x="1125498" y="1367482"/>
                  </a:lnTo>
                  <a:lnTo>
                    <a:pt x="1128927" y="1370507"/>
                  </a:lnTo>
                  <a:lnTo>
                    <a:pt x="1128081" y="1375410"/>
                  </a:lnTo>
                  <a:lnTo>
                    <a:pt x="1124206" y="1378681"/>
                  </a:lnTo>
                  <a:lnTo>
                    <a:pt x="1119695" y="1379273"/>
                  </a:lnTo>
                  <a:close/>
                </a:path>
                <a:path w="2330450" h="1436370" extrusionOk="0">
                  <a:moveTo>
                    <a:pt x="692798" y="1380788"/>
                  </a:moveTo>
                  <a:lnTo>
                    <a:pt x="689875" y="1377677"/>
                  </a:lnTo>
                  <a:lnTo>
                    <a:pt x="687082" y="1376014"/>
                  </a:lnTo>
                  <a:lnTo>
                    <a:pt x="686921" y="1372989"/>
                  </a:lnTo>
                  <a:lnTo>
                    <a:pt x="689535" y="1371067"/>
                  </a:lnTo>
                  <a:lnTo>
                    <a:pt x="692316" y="1367445"/>
                  </a:lnTo>
                  <a:lnTo>
                    <a:pt x="697284" y="1367932"/>
                  </a:lnTo>
                  <a:lnTo>
                    <a:pt x="700850" y="1371554"/>
                  </a:lnTo>
                  <a:lnTo>
                    <a:pt x="701727" y="1376026"/>
                  </a:lnTo>
                  <a:lnTo>
                    <a:pt x="697735" y="1380357"/>
                  </a:lnTo>
                  <a:lnTo>
                    <a:pt x="692798" y="1380788"/>
                  </a:lnTo>
                  <a:close/>
                </a:path>
                <a:path w="2330450" h="1436370" extrusionOk="0">
                  <a:moveTo>
                    <a:pt x="1180496" y="1380966"/>
                  </a:moveTo>
                  <a:lnTo>
                    <a:pt x="1175583" y="1380073"/>
                  </a:lnTo>
                  <a:lnTo>
                    <a:pt x="1172339" y="1376186"/>
                  </a:lnTo>
                  <a:lnTo>
                    <a:pt x="1171789" y="1371677"/>
                  </a:lnTo>
                  <a:lnTo>
                    <a:pt x="1176127" y="1367667"/>
                  </a:lnTo>
                  <a:lnTo>
                    <a:pt x="1181095" y="1367624"/>
                  </a:lnTo>
                  <a:lnTo>
                    <a:pt x="1183765" y="1370950"/>
                  </a:lnTo>
                  <a:lnTo>
                    <a:pt x="1186422" y="1372817"/>
                  </a:lnTo>
                  <a:lnTo>
                    <a:pt x="1186311" y="1375854"/>
                  </a:lnTo>
                  <a:lnTo>
                    <a:pt x="1183555" y="1377572"/>
                  </a:lnTo>
                  <a:lnTo>
                    <a:pt x="1180496" y="1380966"/>
                  </a:lnTo>
                  <a:close/>
                </a:path>
                <a:path w="2330450" h="1436370" extrusionOk="0">
                  <a:moveTo>
                    <a:pt x="753419" y="1382426"/>
                  </a:moveTo>
                  <a:lnTo>
                    <a:pt x="748507" y="1381576"/>
                  </a:lnTo>
                  <a:lnTo>
                    <a:pt x="745225" y="1377720"/>
                  </a:lnTo>
                  <a:lnTo>
                    <a:pt x="744632" y="1373217"/>
                  </a:lnTo>
                  <a:lnTo>
                    <a:pt x="748939" y="1369176"/>
                  </a:lnTo>
                  <a:lnTo>
                    <a:pt x="753895" y="1369078"/>
                  </a:lnTo>
                  <a:lnTo>
                    <a:pt x="756596" y="1372379"/>
                  </a:lnTo>
                  <a:lnTo>
                    <a:pt x="759265" y="1374227"/>
                  </a:lnTo>
                  <a:lnTo>
                    <a:pt x="759197" y="1377270"/>
                  </a:lnTo>
                  <a:lnTo>
                    <a:pt x="756460" y="1379007"/>
                  </a:lnTo>
                  <a:lnTo>
                    <a:pt x="753419" y="1382426"/>
                  </a:lnTo>
                  <a:close/>
                </a:path>
                <a:path w="2330450" h="1436370" extrusionOk="0">
                  <a:moveTo>
                    <a:pt x="1235908" y="1383566"/>
                  </a:moveTo>
                  <a:lnTo>
                    <a:pt x="1232862" y="1383406"/>
                  </a:lnTo>
                  <a:lnTo>
                    <a:pt x="1231199" y="1380622"/>
                  </a:lnTo>
                  <a:lnTo>
                    <a:pt x="1227856" y="1377505"/>
                  </a:lnTo>
                  <a:lnTo>
                    <a:pt x="1228826" y="1372632"/>
                  </a:lnTo>
                  <a:lnTo>
                    <a:pt x="1232812" y="1369472"/>
                  </a:lnTo>
                  <a:lnTo>
                    <a:pt x="1237354" y="1369029"/>
                  </a:lnTo>
                  <a:lnTo>
                    <a:pt x="1241285" y="1373427"/>
                  </a:lnTo>
                  <a:lnTo>
                    <a:pt x="1241223" y="1378367"/>
                  </a:lnTo>
                  <a:lnTo>
                    <a:pt x="1237836" y="1380954"/>
                  </a:lnTo>
                  <a:lnTo>
                    <a:pt x="1235908" y="1383566"/>
                  </a:lnTo>
                  <a:close/>
                </a:path>
                <a:path w="2330450" h="1436370" extrusionOk="0">
                  <a:moveTo>
                    <a:pt x="808782" y="1385051"/>
                  </a:moveTo>
                  <a:lnTo>
                    <a:pt x="805742" y="1384891"/>
                  </a:lnTo>
                  <a:lnTo>
                    <a:pt x="804073" y="1382112"/>
                  </a:lnTo>
                  <a:lnTo>
                    <a:pt x="800730" y="1378989"/>
                  </a:lnTo>
                  <a:lnTo>
                    <a:pt x="801707" y="1374123"/>
                  </a:lnTo>
                  <a:lnTo>
                    <a:pt x="805686" y="1370963"/>
                  </a:lnTo>
                  <a:lnTo>
                    <a:pt x="810228" y="1370519"/>
                  </a:lnTo>
                  <a:lnTo>
                    <a:pt x="814159" y="1374911"/>
                  </a:lnTo>
                  <a:lnTo>
                    <a:pt x="814097" y="1379852"/>
                  </a:lnTo>
                  <a:lnTo>
                    <a:pt x="810710" y="1382439"/>
                  </a:lnTo>
                  <a:lnTo>
                    <a:pt x="808782" y="1385051"/>
                  </a:lnTo>
                  <a:close/>
                </a:path>
                <a:path w="2330450" h="1436370" extrusionOk="0">
                  <a:moveTo>
                    <a:pt x="864769" y="1383868"/>
                  </a:moveTo>
                  <a:lnTo>
                    <a:pt x="859838" y="1383110"/>
                  </a:lnTo>
                  <a:lnTo>
                    <a:pt x="856482" y="1379309"/>
                  </a:lnTo>
                  <a:lnTo>
                    <a:pt x="855821" y="1374813"/>
                  </a:lnTo>
                  <a:lnTo>
                    <a:pt x="860048" y="1370698"/>
                  </a:lnTo>
                  <a:lnTo>
                    <a:pt x="865010" y="1370519"/>
                  </a:lnTo>
                  <a:lnTo>
                    <a:pt x="867766" y="1373766"/>
                  </a:lnTo>
                  <a:lnTo>
                    <a:pt x="870467" y="1375564"/>
                  </a:lnTo>
                  <a:lnTo>
                    <a:pt x="870454" y="1378607"/>
                  </a:lnTo>
                  <a:lnTo>
                    <a:pt x="867741" y="1380394"/>
                  </a:lnTo>
                  <a:lnTo>
                    <a:pt x="864769" y="1383868"/>
                  </a:lnTo>
                  <a:close/>
                </a:path>
                <a:path w="2330450" h="1436370" extrusionOk="0">
                  <a:moveTo>
                    <a:pt x="1293150" y="1383935"/>
                  </a:moveTo>
                  <a:lnTo>
                    <a:pt x="1288249" y="1383018"/>
                  </a:lnTo>
                  <a:lnTo>
                    <a:pt x="1285036" y="1379088"/>
                  </a:lnTo>
                  <a:lnTo>
                    <a:pt x="1284535" y="1374566"/>
                  </a:lnTo>
                  <a:lnTo>
                    <a:pt x="1288904" y="1370605"/>
                  </a:lnTo>
                  <a:lnTo>
                    <a:pt x="1293865" y="1370605"/>
                  </a:lnTo>
                  <a:lnTo>
                    <a:pt x="1296499" y="1373950"/>
                  </a:lnTo>
                  <a:lnTo>
                    <a:pt x="1299138" y="1375841"/>
                  </a:lnTo>
                  <a:lnTo>
                    <a:pt x="1299020" y="1378878"/>
                  </a:lnTo>
                  <a:lnTo>
                    <a:pt x="1296246" y="1380566"/>
                  </a:lnTo>
                  <a:lnTo>
                    <a:pt x="1293150" y="1383935"/>
                  </a:lnTo>
                  <a:close/>
                </a:path>
                <a:path w="2330450" h="1436370" extrusionOk="0">
                  <a:moveTo>
                    <a:pt x="917456" y="1386467"/>
                  </a:moveTo>
                  <a:lnTo>
                    <a:pt x="915627" y="1383794"/>
                  </a:lnTo>
                  <a:lnTo>
                    <a:pt x="912105" y="1380886"/>
                  </a:lnTo>
                  <a:lnTo>
                    <a:pt x="912785" y="1375958"/>
                  </a:lnTo>
                  <a:lnTo>
                    <a:pt x="916548" y="1372552"/>
                  </a:lnTo>
                  <a:lnTo>
                    <a:pt x="921047" y="1371831"/>
                  </a:lnTo>
                  <a:lnTo>
                    <a:pt x="925243" y="1375983"/>
                  </a:lnTo>
                  <a:lnTo>
                    <a:pt x="925496" y="1380917"/>
                  </a:lnTo>
                  <a:lnTo>
                    <a:pt x="922270" y="1383720"/>
                  </a:lnTo>
                  <a:lnTo>
                    <a:pt x="920509" y="1386436"/>
                  </a:lnTo>
                  <a:lnTo>
                    <a:pt x="917456" y="1386467"/>
                  </a:lnTo>
                  <a:close/>
                </a:path>
                <a:path w="2330450" h="1436370" extrusionOk="0">
                  <a:moveTo>
                    <a:pt x="753821" y="1157650"/>
                  </a:moveTo>
                  <a:lnTo>
                    <a:pt x="749477" y="1153665"/>
                  </a:lnTo>
                  <a:lnTo>
                    <a:pt x="749044" y="1148743"/>
                  </a:lnTo>
                  <a:lnTo>
                    <a:pt x="752165" y="1145829"/>
                  </a:lnTo>
                  <a:lnTo>
                    <a:pt x="753833" y="1143045"/>
                  </a:lnTo>
                  <a:lnTo>
                    <a:pt x="756874" y="1142891"/>
                  </a:lnTo>
                  <a:lnTo>
                    <a:pt x="758802" y="1145497"/>
                  </a:lnTo>
                  <a:lnTo>
                    <a:pt x="762429" y="1148268"/>
                  </a:lnTo>
                  <a:lnTo>
                    <a:pt x="761941" y="1153221"/>
                  </a:lnTo>
                  <a:lnTo>
                    <a:pt x="758301" y="1156775"/>
                  </a:lnTo>
                  <a:lnTo>
                    <a:pt x="753821" y="1157650"/>
                  </a:lnTo>
                  <a:close/>
                </a:path>
                <a:path w="2330450" h="1436370" extrusionOk="0">
                  <a:moveTo>
                    <a:pt x="814227" y="1159190"/>
                  </a:moveTo>
                  <a:lnTo>
                    <a:pt x="809308" y="1158340"/>
                  </a:lnTo>
                  <a:lnTo>
                    <a:pt x="806020" y="1154484"/>
                  </a:lnTo>
                  <a:lnTo>
                    <a:pt x="805433" y="1149981"/>
                  </a:lnTo>
                  <a:lnTo>
                    <a:pt x="809746" y="1145940"/>
                  </a:lnTo>
                  <a:lnTo>
                    <a:pt x="814708" y="1145847"/>
                  </a:lnTo>
                  <a:lnTo>
                    <a:pt x="817403" y="1149149"/>
                  </a:lnTo>
                  <a:lnTo>
                    <a:pt x="820079" y="1150997"/>
                  </a:lnTo>
                  <a:lnTo>
                    <a:pt x="820004" y="1154034"/>
                  </a:lnTo>
                  <a:lnTo>
                    <a:pt x="817261" y="1155777"/>
                  </a:lnTo>
                  <a:lnTo>
                    <a:pt x="814227" y="1159190"/>
                  </a:lnTo>
                  <a:close/>
                </a:path>
                <a:path w="2330450" h="1436370" extrusionOk="0">
                  <a:moveTo>
                    <a:pt x="866129" y="1160484"/>
                  </a:moveTo>
                  <a:lnTo>
                    <a:pt x="862044" y="1156221"/>
                  </a:lnTo>
                  <a:lnTo>
                    <a:pt x="861920" y="1151268"/>
                  </a:lnTo>
                  <a:lnTo>
                    <a:pt x="865214" y="1148558"/>
                  </a:lnTo>
                  <a:lnTo>
                    <a:pt x="867049" y="1145878"/>
                  </a:lnTo>
                  <a:lnTo>
                    <a:pt x="870102" y="1145934"/>
                  </a:lnTo>
                  <a:lnTo>
                    <a:pt x="871857" y="1148657"/>
                  </a:lnTo>
                  <a:lnTo>
                    <a:pt x="875312" y="1151657"/>
                  </a:lnTo>
                  <a:lnTo>
                    <a:pt x="874496" y="1156566"/>
                  </a:lnTo>
                  <a:lnTo>
                    <a:pt x="870646" y="1159861"/>
                  </a:lnTo>
                  <a:lnTo>
                    <a:pt x="866129" y="1160484"/>
                  </a:lnTo>
                  <a:close/>
                </a:path>
                <a:path w="2330450" h="1436370" extrusionOk="0">
                  <a:moveTo>
                    <a:pt x="497258" y="1162190"/>
                  </a:moveTo>
                  <a:lnTo>
                    <a:pt x="495107" y="1159683"/>
                  </a:lnTo>
                  <a:lnTo>
                    <a:pt x="491591" y="1157342"/>
                  </a:lnTo>
                  <a:lnTo>
                    <a:pt x="490985" y="1152488"/>
                  </a:lnTo>
                  <a:lnTo>
                    <a:pt x="494681" y="1149876"/>
                  </a:lnTo>
                  <a:lnTo>
                    <a:pt x="498135" y="1145595"/>
                  </a:lnTo>
                  <a:lnTo>
                    <a:pt x="501076" y="1150123"/>
                  </a:lnTo>
                  <a:lnTo>
                    <a:pt x="504525" y="1153110"/>
                  </a:lnTo>
                  <a:lnTo>
                    <a:pt x="503728" y="1158020"/>
                  </a:lnTo>
                  <a:lnTo>
                    <a:pt x="499705" y="1159978"/>
                  </a:lnTo>
                  <a:lnTo>
                    <a:pt x="497258" y="1162190"/>
                  </a:lnTo>
                  <a:close/>
                </a:path>
                <a:path w="2330450" h="1436370" extrusionOk="0">
                  <a:moveTo>
                    <a:pt x="927059" y="1162110"/>
                  </a:moveTo>
                  <a:lnTo>
                    <a:pt x="922128" y="1161352"/>
                  </a:lnTo>
                  <a:lnTo>
                    <a:pt x="918772" y="1157551"/>
                  </a:lnTo>
                  <a:lnTo>
                    <a:pt x="918111" y="1153055"/>
                  </a:lnTo>
                  <a:lnTo>
                    <a:pt x="922344" y="1148934"/>
                  </a:lnTo>
                  <a:lnTo>
                    <a:pt x="927306" y="1148761"/>
                  </a:lnTo>
                  <a:lnTo>
                    <a:pt x="930063" y="1152014"/>
                  </a:lnTo>
                  <a:lnTo>
                    <a:pt x="932769" y="1153812"/>
                  </a:lnTo>
                  <a:lnTo>
                    <a:pt x="932744" y="1156856"/>
                  </a:lnTo>
                  <a:lnTo>
                    <a:pt x="930032" y="1158636"/>
                  </a:lnTo>
                  <a:lnTo>
                    <a:pt x="927059" y="1162110"/>
                  </a:lnTo>
                  <a:close/>
                </a:path>
                <a:path w="2330450" h="1436370" extrusionOk="0">
                  <a:moveTo>
                    <a:pt x="556328" y="1163570"/>
                  </a:moveTo>
                  <a:lnTo>
                    <a:pt x="551391" y="1162843"/>
                  </a:lnTo>
                  <a:lnTo>
                    <a:pt x="548016" y="1159054"/>
                  </a:lnTo>
                  <a:lnTo>
                    <a:pt x="547337" y="1154558"/>
                  </a:lnTo>
                  <a:lnTo>
                    <a:pt x="551545" y="1150425"/>
                  </a:lnTo>
                  <a:lnTo>
                    <a:pt x="556501" y="1150221"/>
                  </a:lnTo>
                  <a:lnTo>
                    <a:pt x="559269" y="1153461"/>
                  </a:lnTo>
                  <a:lnTo>
                    <a:pt x="561976" y="1155248"/>
                  </a:lnTo>
                  <a:lnTo>
                    <a:pt x="561982" y="1158291"/>
                  </a:lnTo>
                  <a:lnTo>
                    <a:pt x="559282" y="1160089"/>
                  </a:lnTo>
                  <a:lnTo>
                    <a:pt x="556328" y="1163570"/>
                  </a:lnTo>
                  <a:close/>
                </a:path>
                <a:path w="2330450" h="1436370" extrusionOk="0">
                  <a:moveTo>
                    <a:pt x="983102" y="1163687"/>
                  </a:moveTo>
                  <a:lnTo>
                    <a:pt x="978220" y="1162713"/>
                  </a:lnTo>
                  <a:lnTo>
                    <a:pt x="975050" y="1158740"/>
                  </a:lnTo>
                  <a:lnTo>
                    <a:pt x="974605" y="1154213"/>
                  </a:lnTo>
                  <a:lnTo>
                    <a:pt x="979011" y="1150301"/>
                  </a:lnTo>
                  <a:lnTo>
                    <a:pt x="983967" y="1150363"/>
                  </a:lnTo>
                  <a:lnTo>
                    <a:pt x="986569" y="1153732"/>
                  </a:lnTo>
                  <a:lnTo>
                    <a:pt x="989183" y="1155654"/>
                  </a:lnTo>
                  <a:lnTo>
                    <a:pt x="989028" y="1158691"/>
                  </a:lnTo>
                  <a:lnTo>
                    <a:pt x="986235" y="1160348"/>
                  </a:lnTo>
                  <a:lnTo>
                    <a:pt x="983102" y="1163687"/>
                  </a:lnTo>
                  <a:close/>
                </a:path>
                <a:path w="2330450" h="1436370" extrusionOk="0">
                  <a:moveTo>
                    <a:pt x="2324434" y="1163471"/>
                  </a:moveTo>
                  <a:lnTo>
                    <a:pt x="2319478" y="1162935"/>
                  </a:lnTo>
                  <a:lnTo>
                    <a:pt x="2315949" y="1159282"/>
                  </a:lnTo>
                  <a:lnTo>
                    <a:pt x="2315115" y="1154804"/>
                  </a:lnTo>
                  <a:lnTo>
                    <a:pt x="2319151" y="1150505"/>
                  </a:lnTo>
                  <a:lnTo>
                    <a:pt x="2324094" y="1150129"/>
                  </a:lnTo>
                  <a:lnTo>
                    <a:pt x="2326986" y="1153264"/>
                  </a:lnTo>
                  <a:lnTo>
                    <a:pt x="2329767" y="1154946"/>
                  </a:lnTo>
                  <a:lnTo>
                    <a:pt x="2329884" y="1157983"/>
                  </a:lnTo>
                  <a:lnTo>
                    <a:pt x="2327252" y="1159880"/>
                  </a:lnTo>
                  <a:lnTo>
                    <a:pt x="2324434" y="1163471"/>
                  </a:lnTo>
                  <a:close/>
                </a:path>
                <a:path w="2330450" h="1436370" extrusionOk="0">
                  <a:moveTo>
                    <a:pt x="612945" y="1164949"/>
                  </a:moveTo>
                  <a:lnTo>
                    <a:pt x="607989" y="1164414"/>
                  </a:lnTo>
                  <a:lnTo>
                    <a:pt x="604461" y="1160755"/>
                  </a:lnTo>
                  <a:lnTo>
                    <a:pt x="603627" y="1156282"/>
                  </a:lnTo>
                  <a:lnTo>
                    <a:pt x="607656" y="1151983"/>
                  </a:lnTo>
                  <a:lnTo>
                    <a:pt x="612599" y="1151601"/>
                  </a:lnTo>
                  <a:lnTo>
                    <a:pt x="615491" y="1154742"/>
                  </a:lnTo>
                  <a:lnTo>
                    <a:pt x="618272" y="1156424"/>
                  </a:lnTo>
                  <a:lnTo>
                    <a:pt x="618396" y="1159455"/>
                  </a:lnTo>
                  <a:lnTo>
                    <a:pt x="615763" y="1161358"/>
                  </a:lnTo>
                  <a:lnTo>
                    <a:pt x="612945" y="1164949"/>
                  </a:lnTo>
                  <a:close/>
                </a:path>
                <a:path w="2330450" h="1436370" extrusionOk="0">
                  <a:moveTo>
                    <a:pt x="1035393" y="1164943"/>
                  </a:moveTo>
                  <a:lnTo>
                    <a:pt x="1032470" y="1161832"/>
                  </a:lnTo>
                  <a:lnTo>
                    <a:pt x="1029677" y="1160169"/>
                  </a:lnTo>
                  <a:lnTo>
                    <a:pt x="1029517" y="1157139"/>
                  </a:lnTo>
                  <a:lnTo>
                    <a:pt x="1032131" y="1155223"/>
                  </a:lnTo>
                  <a:lnTo>
                    <a:pt x="1034911" y="1151601"/>
                  </a:lnTo>
                  <a:lnTo>
                    <a:pt x="1039880" y="1152088"/>
                  </a:lnTo>
                  <a:lnTo>
                    <a:pt x="1043445" y="1155710"/>
                  </a:lnTo>
                  <a:lnTo>
                    <a:pt x="1044323" y="1160182"/>
                  </a:lnTo>
                  <a:lnTo>
                    <a:pt x="1040331" y="1164512"/>
                  </a:lnTo>
                  <a:lnTo>
                    <a:pt x="1035393" y="1164943"/>
                  </a:lnTo>
                  <a:close/>
                </a:path>
                <a:path w="2330450" h="1436370" extrusionOk="0">
                  <a:moveTo>
                    <a:pt x="1092406" y="1167660"/>
                  </a:moveTo>
                  <a:lnTo>
                    <a:pt x="1090566" y="1164943"/>
                  </a:lnTo>
                  <a:lnTo>
                    <a:pt x="1087092" y="1162042"/>
                  </a:lnTo>
                  <a:lnTo>
                    <a:pt x="1087809" y="1157120"/>
                  </a:lnTo>
                  <a:lnTo>
                    <a:pt x="1091590" y="1153745"/>
                  </a:lnTo>
                  <a:lnTo>
                    <a:pt x="1096102" y="1153049"/>
                  </a:lnTo>
                  <a:lnTo>
                    <a:pt x="1100260" y="1157225"/>
                  </a:lnTo>
                  <a:lnTo>
                    <a:pt x="1100483" y="1162165"/>
                  </a:lnTo>
                  <a:lnTo>
                    <a:pt x="1097229" y="1164968"/>
                  </a:lnTo>
                  <a:lnTo>
                    <a:pt x="1095459" y="1167654"/>
                  </a:lnTo>
                  <a:lnTo>
                    <a:pt x="1092406" y="1167660"/>
                  </a:lnTo>
                  <a:close/>
                </a:path>
                <a:path w="2330450" h="1436370" extrusionOk="0">
                  <a:moveTo>
                    <a:pt x="1152416" y="1168042"/>
                  </a:moveTo>
                  <a:lnTo>
                    <a:pt x="1147491" y="1167235"/>
                  </a:lnTo>
                  <a:lnTo>
                    <a:pt x="1144185" y="1163391"/>
                  </a:lnTo>
                  <a:lnTo>
                    <a:pt x="1143567" y="1158894"/>
                  </a:lnTo>
                  <a:lnTo>
                    <a:pt x="1147849" y="1154823"/>
                  </a:lnTo>
                  <a:lnTo>
                    <a:pt x="1152811" y="1154700"/>
                  </a:lnTo>
                  <a:lnTo>
                    <a:pt x="1155530" y="1157983"/>
                  </a:lnTo>
                  <a:lnTo>
                    <a:pt x="1158212" y="1159812"/>
                  </a:lnTo>
                  <a:lnTo>
                    <a:pt x="1158157" y="1162855"/>
                  </a:lnTo>
                  <a:lnTo>
                    <a:pt x="1155431" y="1164611"/>
                  </a:lnTo>
                  <a:lnTo>
                    <a:pt x="1152416" y="1168042"/>
                  </a:lnTo>
                  <a:close/>
                </a:path>
                <a:path w="2330450" h="1436370" extrusionOk="0">
                  <a:moveTo>
                    <a:pt x="775691" y="1169366"/>
                  </a:moveTo>
                  <a:lnTo>
                    <a:pt x="771587" y="1165122"/>
                  </a:lnTo>
                  <a:lnTo>
                    <a:pt x="771439" y="1160176"/>
                  </a:lnTo>
                  <a:lnTo>
                    <a:pt x="774720" y="1157453"/>
                  </a:lnTo>
                  <a:lnTo>
                    <a:pt x="776537" y="1154773"/>
                  </a:lnTo>
                  <a:lnTo>
                    <a:pt x="779596" y="1154798"/>
                  </a:lnTo>
                  <a:lnTo>
                    <a:pt x="781364" y="1157514"/>
                  </a:lnTo>
                  <a:lnTo>
                    <a:pt x="784830" y="1160496"/>
                  </a:lnTo>
                  <a:lnTo>
                    <a:pt x="784039" y="1165405"/>
                  </a:lnTo>
                  <a:lnTo>
                    <a:pt x="780202" y="1168732"/>
                  </a:lnTo>
                  <a:lnTo>
                    <a:pt x="775691" y="1169366"/>
                  </a:lnTo>
                  <a:close/>
                </a:path>
                <a:path w="2330450" h="1436370" extrusionOk="0">
                  <a:moveTo>
                    <a:pt x="836893" y="1170863"/>
                  </a:moveTo>
                  <a:lnTo>
                    <a:pt x="831931" y="1170327"/>
                  </a:lnTo>
                  <a:lnTo>
                    <a:pt x="828409" y="1166668"/>
                  </a:lnTo>
                  <a:lnTo>
                    <a:pt x="827568" y="1162196"/>
                  </a:lnTo>
                  <a:lnTo>
                    <a:pt x="831603" y="1157896"/>
                  </a:lnTo>
                  <a:lnTo>
                    <a:pt x="836547" y="1157515"/>
                  </a:lnTo>
                  <a:lnTo>
                    <a:pt x="839439" y="1160656"/>
                  </a:lnTo>
                  <a:lnTo>
                    <a:pt x="842220" y="1162338"/>
                  </a:lnTo>
                  <a:lnTo>
                    <a:pt x="842343" y="1165368"/>
                  </a:lnTo>
                  <a:lnTo>
                    <a:pt x="839705" y="1167272"/>
                  </a:lnTo>
                  <a:lnTo>
                    <a:pt x="836893" y="1170863"/>
                  </a:lnTo>
                  <a:close/>
                </a:path>
                <a:path w="2330450" h="1436370" extrusionOk="0">
                  <a:moveTo>
                    <a:pt x="888567" y="1172335"/>
                  </a:moveTo>
                  <a:lnTo>
                    <a:pt x="885650" y="1169224"/>
                  </a:lnTo>
                  <a:lnTo>
                    <a:pt x="882857" y="1167561"/>
                  </a:lnTo>
                  <a:lnTo>
                    <a:pt x="882702" y="1164524"/>
                  </a:lnTo>
                  <a:lnTo>
                    <a:pt x="885316" y="1162609"/>
                  </a:lnTo>
                  <a:lnTo>
                    <a:pt x="888097" y="1158987"/>
                  </a:lnTo>
                  <a:lnTo>
                    <a:pt x="893059" y="1159473"/>
                  </a:lnTo>
                  <a:lnTo>
                    <a:pt x="896631" y="1163102"/>
                  </a:lnTo>
                  <a:lnTo>
                    <a:pt x="897502" y="1167574"/>
                  </a:lnTo>
                  <a:lnTo>
                    <a:pt x="893510" y="1171904"/>
                  </a:lnTo>
                  <a:lnTo>
                    <a:pt x="888567" y="1172335"/>
                  </a:lnTo>
                  <a:close/>
                </a:path>
                <a:path w="2330450" h="1436370" extrusionOk="0">
                  <a:moveTo>
                    <a:pt x="522025" y="1173986"/>
                  </a:moveTo>
                  <a:lnTo>
                    <a:pt x="517112" y="1173111"/>
                  </a:lnTo>
                  <a:lnTo>
                    <a:pt x="513843" y="1169243"/>
                  </a:lnTo>
                  <a:lnTo>
                    <a:pt x="513275" y="1164740"/>
                  </a:lnTo>
                  <a:lnTo>
                    <a:pt x="517594" y="1160712"/>
                  </a:lnTo>
                  <a:lnTo>
                    <a:pt x="522563" y="1160638"/>
                  </a:lnTo>
                  <a:lnTo>
                    <a:pt x="525245" y="1163952"/>
                  </a:lnTo>
                  <a:lnTo>
                    <a:pt x="527908" y="1165806"/>
                  </a:lnTo>
                  <a:lnTo>
                    <a:pt x="527828" y="1168849"/>
                  </a:lnTo>
                  <a:lnTo>
                    <a:pt x="525078" y="1170580"/>
                  </a:lnTo>
                  <a:lnTo>
                    <a:pt x="522025" y="1173986"/>
                  </a:lnTo>
                  <a:close/>
                </a:path>
                <a:path w="2330450" h="1436370" extrusionOk="0">
                  <a:moveTo>
                    <a:pt x="949658" y="1173801"/>
                  </a:moveTo>
                  <a:lnTo>
                    <a:pt x="944696" y="1173296"/>
                  </a:lnTo>
                  <a:lnTo>
                    <a:pt x="941143" y="1169662"/>
                  </a:lnTo>
                  <a:lnTo>
                    <a:pt x="940277" y="1165190"/>
                  </a:lnTo>
                  <a:lnTo>
                    <a:pt x="944288" y="1160872"/>
                  </a:lnTo>
                  <a:lnTo>
                    <a:pt x="949225" y="1160459"/>
                  </a:lnTo>
                  <a:lnTo>
                    <a:pt x="952136" y="1163582"/>
                  </a:lnTo>
                  <a:lnTo>
                    <a:pt x="954923" y="1165251"/>
                  </a:lnTo>
                  <a:lnTo>
                    <a:pt x="955078" y="1168282"/>
                  </a:lnTo>
                  <a:lnTo>
                    <a:pt x="952451" y="1170192"/>
                  </a:lnTo>
                  <a:lnTo>
                    <a:pt x="949658" y="1173801"/>
                  </a:lnTo>
                  <a:close/>
                </a:path>
                <a:path w="2330450" h="1436370" extrusionOk="0">
                  <a:moveTo>
                    <a:pt x="2290026" y="1173931"/>
                  </a:moveTo>
                  <a:lnTo>
                    <a:pt x="2285089" y="1173173"/>
                  </a:lnTo>
                  <a:lnTo>
                    <a:pt x="2281733" y="1169372"/>
                  </a:lnTo>
                  <a:lnTo>
                    <a:pt x="2281072" y="1164876"/>
                  </a:lnTo>
                  <a:lnTo>
                    <a:pt x="2285305" y="1160755"/>
                  </a:lnTo>
                  <a:lnTo>
                    <a:pt x="2290273" y="1160582"/>
                  </a:lnTo>
                  <a:lnTo>
                    <a:pt x="2293023" y="1163835"/>
                  </a:lnTo>
                  <a:lnTo>
                    <a:pt x="2295730" y="1165633"/>
                  </a:lnTo>
                  <a:lnTo>
                    <a:pt x="2295711" y="1168676"/>
                  </a:lnTo>
                  <a:lnTo>
                    <a:pt x="2292998" y="1170457"/>
                  </a:lnTo>
                  <a:lnTo>
                    <a:pt x="2290026" y="1173931"/>
                  </a:lnTo>
                  <a:close/>
                </a:path>
                <a:path w="2330450" h="1436370" extrusionOk="0">
                  <a:moveTo>
                    <a:pt x="578834" y="1175298"/>
                  </a:moveTo>
                  <a:lnTo>
                    <a:pt x="573878" y="1174762"/>
                  </a:lnTo>
                  <a:lnTo>
                    <a:pt x="570349" y="1171109"/>
                  </a:lnTo>
                  <a:lnTo>
                    <a:pt x="569515" y="1166631"/>
                  </a:lnTo>
                  <a:lnTo>
                    <a:pt x="573544" y="1162332"/>
                  </a:lnTo>
                  <a:lnTo>
                    <a:pt x="578488" y="1161950"/>
                  </a:lnTo>
                  <a:lnTo>
                    <a:pt x="581380" y="1165091"/>
                  </a:lnTo>
                  <a:lnTo>
                    <a:pt x="584161" y="1166773"/>
                  </a:lnTo>
                  <a:lnTo>
                    <a:pt x="584284" y="1169810"/>
                  </a:lnTo>
                  <a:lnTo>
                    <a:pt x="581652" y="1171707"/>
                  </a:lnTo>
                  <a:lnTo>
                    <a:pt x="578834" y="1175298"/>
                  </a:lnTo>
                  <a:close/>
                </a:path>
                <a:path w="2330450" h="1436370" extrusionOk="0">
                  <a:moveTo>
                    <a:pt x="1005583" y="1175434"/>
                  </a:moveTo>
                  <a:lnTo>
                    <a:pt x="1000664" y="1174627"/>
                  </a:lnTo>
                  <a:lnTo>
                    <a:pt x="997352" y="1170783"/>
                  </a:lnTo>
                  <a:lnTo>
                    <a:pt x="996734" y="1166286"/>
                  </a:lnTo>
                  <a:lnTo>
                    <a:pt x="1001016" y="1162214"/>
                  </a:lnTo>
                  <a:lnTo>
                    <a:pt x="1005979" y="1162091"/>
                  </a:lnTo>
                  <a:lnTo>
                    <a:pt x="1008698" y="1165375"/>
                  </a:lnTo>
                  <a:lnTo>
                    <a:pt x="1011386" y="1167204"/>
                  </a:lnTo>
                  <a:lnTo>
                    <a:pt x="1011324" y="1170247"/>
                  </a:lnTo>
                  <a:lnTo>
                    <a:pt x="1008599" y="1171997"/>
                  </a:lnTo>
                  <a:lnTo>
                    <a:pt x="1005583" y="1175434"/>
                  </a:lnTo>
                  <a:close/>
                </a:path>
                <a:path w="2330450" h="1436370" extrusionOk="0">
                  <a:moveTo>
                    <a:pt x="1062027" y="1176888"/>
                  </a:moveTo>
                  <a:lnTo>
                    <a:pt x="1057096" y="1176130"/>
                  </a:lnTo>
                  <a:lnTo>
                    <a:pt x="1053740" y="1172329"/>
                  </a:lnTo>
                  <a:lnTo>
                    <a:pt x="1053079" y="1167832"/>
                  </a:lnTo>
                  <a:lnTo>
                    <a:pt x="1057312" y="1163718"/>
                  </a:lnTo>
                  <a:lnTo>
                    <a:pt x="1062268" y="1163545"/>
                  </a:lnTo>
                  <a:lnTo>
                    <a:pt x="1065024" y="1166798"/>
                  </a:lnTo>
                  <a:lnTo>
                    <a:pt x="1067731" y="1168590"/>
                  </a:lnTo>
                  <a:lnTo>
                    <a:pt x="1067712" y="1171633"/>
                  </a:lnTo>
                  <a:lnTo>
                    <a:pt x="1065000" y="1173413"/>
                  </a:lnTo>
                  <a:lnTo>
                    <a:pt x="1062027" y="1176888"/>
                  </a:lnTo>
                  <a:close/>
                </a:path>
                <a:path w="2330450" h="1436370" extrusionOk="0">
                  <a:moveTo>
                    <a:pt x="1114801" y="1179518"/>
                  </a:moveTo>
                  <a:lnTo>
                    <a:pt x="1112941" y="1176863"/>
                  </a:lnTo>
                  <a:lnTo>
                    <a:pt x="1109388" y="1173999"/>
                  </a:lnTo>
                  <a:lnTo>
                    <a:pt x="1110012" y="1169058"/>
                  </a:lnTo>
                  <a:lnTo>
                    <a:pt x="1113738" y="1165609"/>
                  </a:lnTo>
                  <a:lnTo>
                    <a:pt x="1118237" y="1164845"/>
                  </a:lnTo>
                  <a:lnTo>
                    <a:pt x="1122476" y="1168941"/>
                  </a:lnTo>
                  <a:lnTo>
                    <a:pt x="1122779" y="1173875"/>
                  </a:lnTo>
                  <a:lnTo>
                    <a:pt x="1119590" y="1176703"/>
                  </a:lnTo>
                  <a:lnTo>
                    <a:pt x="1117854" y="1179444"/>
                  </a:lnTo>
                  <a:lnTo>
                    <a:pt x="1114801" y="1179518"/>
                  </a:lnTo>
                  <a:close/>
                </a:path>
                <a:path w="2330450" h="1436370" extrusionOk="0">
                  <a:moveTo>
                    <a:pt x="798178" y="1181255"/>
                  </a:moveTo>
                  <a:lnTo>
                    <a:pt x="793920" y="1177183"/>
                  </a:lnTo>
                  <a:lnTo>
                    <a:pt x="793580" y="1172255"/>
                  </a:lnTo>
                  <a:lnTo>
                    <a:pt x="796757" y="1169403"/>
                  </a:lnTo>
                  <a:lnTo>
                    <a:pt x="798475" y="1166656"/>
                  </a:lnTo>
                  <a:lnTo>
                    <a:pt x="801527" y="1166558"/>
                  </a:lnTo>
                  <a:lnTo>
                    <a:pt x="803400" y="1169200"/>
                  </a:lnTo>
                  <a:lnTo>
                    <a:pt x="806965" y="1172052"/>
                  </a:lnTo>
                  <a:lnTo>
                    <a:pt x="806378" y="1176986"/>
                  </a:lnTo>
                  <a:lnTo>
                    <a:pt x="802671" y="1180467"/>
                  </a:lnTo>
                  <a:lnTo>
                    <a:pt x="798178" y="1181255"/>
                  </a:lnTo>
                  <a:close/>
                </a:path>
                <a:path w="2330450" h="1436370" extrusionOk="0">
                  <a:moveTo>
                    <a:pt x="858719" y="1182838"/>
                  </a:moveTo>
                  <a:lnTo>
                    <a:pt x="853800" y="1181994"/>
                  </a:lnTo>
                  <a:lnTo>
                    <a:pt x="850519" y="1178132"/>
                  </a:lnTo>
                  <a:lnTo>
                    <a:pt x="849926" y="1173629"/>
                  </a:lnTo>
                  <a:lnTo>
                    <a:pt x="854239" y="1169588"/>
                  </a:lnTo>
                  <a:lnTo>
                    <a:pt x="859201" y="1169502"/>
                  </a:lnTo>
                  <a:lnTo>
                    <a:pt x="861902" y="1172797"/>
                  </a:lnTo>
                  <a:lnTo>
                    <a:pt x="864571" y="1174645"/>
                  </a:lnTo>
                  <a:lnTo>
                    <a:pt x="864497" y="1177688"/>
                  </a:lnTo>
                  <a:lnTo>
                    <a:pt x="861754" y="1179425"/>
                  </a:lnTo>
                  <a:lnTo>
                    <a:pt x="858719" y="1182838"/>
                  </a:lnTo>
                  <a:close/>
                </a:path>
                <a:path w="2330450" h="1436370" extrusionOk="0">
                  <a:moveTo>
                    <a:pt x="911023" y="1184255"/>
                  </a:moveTo>
                  <a:lnTo>
                    <a:pt x="906679" y="1180275"/>
                  </a:lnTo>
                  <a:lnTo>
                    <a:pt x="906247" y="1175354"/>
                  </a:lnTo>
                  <a:lnTo>
                    <a:pt x="909367" y="1172440"/>
                  </a:lnTo>
                  <a:lnTo>
                    <a:pt x="911036" y="1169656"/>
                  </a:lnTo>
                  <a:lnTo>
                    <a:pt x="914076" y="1169502"/>
                  </a:lnTo>
                  <a:lnTo>
                    <a:pt x="916004" y="1172108"/>
                  </a:lnTo>
                  <a:lnTo>
                    <a:pt x="919631" y="1174879"/>
                  </a:lnTo>
                  <a:lnTo>
                    <a:pt x="919143" y="1179832"/>
                  </a:lnTo>
                  <a:lnTo>
                    <a:pt x="915504" y="1183380"/>
                  </a:lnTo>
                  <a:lnTo>
                    <a:pt x="911023" y="1184255"/>
                  </a:lnTo>
                  <a:close/>
                </a:path>
                <a:path w="2330450" h="1436370" extrusionOk="0">
                  <a:moveTo>
                    <a:pt x="544420" y="1185758"/>
                  </a:moveTo>
                  <a:lnTo>
                    <a:pt x="539489" y="1185000"/>
                  </a:lnTo>
                  <a:lnTo>
                    <a:pt x="536133" y="1181199"/>
                  </a:lnTo>
                  <a:lnTo>
                    <a:pt x="535472" y="1176703"/>
                  </a:lnTo>
                  <a:lnTo>
                    <a:pt x="539705" y="1172582"/>
                  </a:lnTo>
                  <a:lnTo>
                    <a:pt x="544667" y="1172409"/>
                  </a:lnTo>
                  <a:lnTo>
                    <a:pt x="547423" y="1175662"/>
                  </a:lnTo>
                  <a:lnTo>
                    <a:pt x="550130" y="1177460"/>
                  </a:lnTo>
                  <a:lnTo>
                    <a:pt x="550105" y="1180504"/>
                  </a:lnTo>
                  <a:lnTo>
                    <a:pt x="547392" y="1182284"/>
                  </a:lnTo>
                  <a:lnTo>
                    <a:pt x="544420" y="1185758"/>
                  </a:lnTo>
                  <a:close/>
                </a:path>
                <a:path w="2330450" h="1436370" extrusionOk="0">
                  <a:moveTo>
                    <a:pt x="971620" y="1185733"/>
                  </a:moveTo>
                  <a:lnTo>
                    <a:pt x="966683" y="1185025"/>
                  </a:lnTo>
                  <a:lnTo>
                    <a:pt x="963296" y="1181249"/>
                  </a:lnTo>
                  <a:lnTo>
                    <a:pt x="962598" y="1176758"/>
                  </a:lnTo>
                  <a:lnTo>
                    <a:pt x="966788" y="1172613"/>
                  </a:lnTo>
                  <a:lnTo>
                    <a:pt x="971744" y="1172391"/>
                  </a:lnTo>
                  <a:lnTo>
                    <a:pt x="974525" y="1175619"/>
                  </a:lnTo>
                  <a:lnTo>
                    <a:pt x="977244" y="1177393"/>
                  </a:lnTo>
                  <a:lnTo>
                    <a:pt x="977256" y="1180430"/>
                  </a:lnTo>
                  <a:lnTo>
                    <a:pt x="974562" y="1182234"/>
                  </a:lnTo>
                  <a:lnTo>
                    <a:pt x="971620" y="1185733"/>
                  </a:lnTo>
                  <a:close/>
                </a:path>
                <a:path w="2330450" h="1436370" extrusionOk="0">
                  <a:moveTo>
                    <a:pt x="856643" y="1127756"/>
                  </a:moveTo>
                  <a:lnTo>
                    <a:pt x="854820" y="1125076"/>
                  </a:lnTo>
                  <a:lnTo>
                    <a:pt x="851298" y="1122169"/>
                  </a:lnTo>
                  <a:lnTo>
                    <a:pt x="851977" y="1117241"/>
                  </a:lnTo>
                  <a:lnTo>
                    <a:pt x="855741" y="1113834"/>
                  </a:lnTo>
                  <a:lnTo>
                    <a:pt x="860240" y="1113113"/>
                  </a:lnTo>
                  <a:lnTo>
                    <a:pt x="864429" y="1117259"/>
                  </a:lnTo>
                  <a:lnTo>
                    <a:pt x="864689" y="1122193"/>
                  </a:lnTo>
                  <a:lnTo>
                    <a:pt x="861469" y="1124996"/>
                  </a:lnTo>
                  <a:lnTo>
                    <a:pt x="859708" y="1127713"/>
                  </a:lnTo>
                  <a:lnTo>
                    <a:pt x="856643" y="1127756"/>
                  </a:lnTo>
                  <a:close/>
                </a:path>
                <a:path w="2330450" h="1436370" extrusionOk="0">
                  <a:moveTo>
                    <a:pt x="916906" y="1128015"/>
                  </a:moveTo>
                  <a:lnTo>
                    <a:pt x="911950" y="1127423"/>
                  </a:lnTo>
                  <a:lnTo>
                    <a:pt x="908465" y="1123733"/>
                  </a:lnTo>
                  <a:lnTo>
                    <a:pt x="907680" y="1119249"/>
                  </a:lnTo>
                  <a:lnTo>
                    <a:pt x="911759" y="1114999"/>
                  </a:lnTo>
                  <a:lnTo>
                    <a:pt x="916702" y="1114666"/>
                  </a:lnTo>
                  <a:lnTo>
                    <a:pt x="919564" y="1117838"/>
                  </a:lnTo>
                  <a:lnTo>
                    <a:pt x="922320" y="1119545"/>
                  </a:lnTo>
                  <a:lnTo>
                    <a:pt x="922418" y="1122588"/>
                  </a:lnTo>
                  <a:lnTo>
                    <a:pt x="919761" y="1124460"/>
                  </a:lnTo>
                  <a:lnTo>
                    <a:pt x="916906" y="1128015"/>
                  </a:lnTo>
                  <a:close/>
                </a:path>
                <a:path w="2330450" h="1436370" extrusionOk="0">
                  <a:moveTo>
                    <a:pt x="545705" y="1129641"/>
                  </a:moveTo>
                  <a:lnTo>
                    <a:pt x="540799" y="1128741"/>
                  </a:lnTo>
                  <a:lnTo>
                    <a:pt x="537567" y="1124836"/>
                  </a:lnTo>
                  <a:lnTo>
                    <a:pt x="537029" y="1120321"/>
                  </a:lnTo>
                  <a:lnTo>
                    <a:pt x="541386" y="1116335"/>
                  </a:lnTo>
                  <a:lnTo>
                    <a:pt x="546342" y="1116304"/>
                  </a:lnTo>
                  <a:lnTo>
                    <a:pt x="548999" y="1119637"/>
                  </a:lnTo>
                  <a:lnTo>
                    <a:pt x="551650" y="1121510"/>
                  </a:lnTo>
                  <a:lnTo>
                    <a:pt x="551545" y="1124546"/>
                  </a:lnTo>
                  <a:lnTo>
                    <a:pt x="548783" y="1126253"/>
                  </a:lnTo>
                  <a:lnTo>
                    <a:pt x="545705" y="1129641"/>
                  </a:lnTo>
                  <a:close/>
                </a:path>
                <a:path w="2330450" h="1436370" extrusionOk="0">
                  <a:moveTo>
                    <a:pt x="972918" y="1129622"/>
                  </a:moveTo>
                  <a:lnTo>
                    <a:pt x="967999" y="1128772"/>
                  </a:lnTo>
                  <a:lnTo>
                    <a:pt x="964718" y="1124916"/>
                  </a:lnTo>
                  <a:lnTo>
                    <a:pt x="964124" y="1120413"/>
                  </a:lnTo>
                  <a:lnTo>
                    <a:pt x="968438" y="1116366"/>
                  </a:lnTo>
                  <a:lnTo>
                    <a:pt x="973400" y="1116280"/>
                  </a:lnTo>
                  <a:lnTo>
                    <a:pt x="976100" y="1119582"/>
                  </a:lnTo>
                  <a:lnTo>
                    <a:pt x="978770" y="1121430"/>
                  </a:lnTo>
                  <a:lnTo>
                    <a:pt x="978696" y="1124466"/>
                  </a:lnTo>
                  <a:lnTo>
                    <a:pt x="975952" y="1126210"/>
                  </a:lnTo>
                  <a:lnTo>
                    <a:pt x="972918" y="1129622"/>
                  </a:lnTo>
                  <a:close/>
                </a:path>
                <a:path w="2330450" h="1436370" extrusionOk="0">
                  <a:moveTo>
                    <a:pt x="598504" y="1132173"/>
                  </a:moveTo>
                  <a:lnTo>
                    <a:pt x="596692" y="1129468"/>
                  </a:lnTo>
                  <a:lnTo>
                    <a:pt x="593208" y="1126530"/>
                  </a:lnTo>
                  <a:lnTo>
                    <a:pt x="593943" y="1121614"/>
                  </a:lnTo>
                  <a:lnTo>
                    <a:pt x="597744" y="1118251"/>
                  </a:lnTo>
                  <a:lnTo>
                    <a:pt x="602249" y="1117573"/>
                  </a:lnTo>
                  <a:lnTo>
                    <a:pt x="606395" y="1121768"/>
                  </a:lnTo>
                  <a:lnTo>
                    <a:pt x="606605" y="1126703"/>
                  </a:lnTo>
                  <a:lnTo>
                    <a:pt x="603350" y="1129474"/>
                  </a:lnTo>
                  <a:lnTo>
                    <a:pt x="601563" y="1132166"/>
                  </a:lnTo>
                  <a:lnTo>
                    <a:pt x="598504" y="1132173"/>
                  </a:lnTo>
                  <a:close/>
                </a:path>
                <a:path w="2330450" h="1436370" extrusionOk="0">
                  <a:moveTo>
                    <a:pt x="1025098" y="1130990"/>
                  </a:moveTo>
                  <a:lnTo>
                    <a:pt x="1020834" y="1126924"/>
                  </a:lnTo>
                  <a:lnTo>
                    <a:pt x="1020501" y="1121990"/>
                  </a:lnTo>
                  <a:lnTo>
                    <a:pt x="1023677" y="1119138"/>
                  </a:lnTo>
                  <a:lnTo>
                    <a:pt x="1025395" y="1116391"/>
                  </a:lnTo>
                  <a:lnTo>
                    <a:pt x="1028447" y="1116298"/>
                  </a:lnTo>
                  <a:lnTo>
                    <a:pt x="1030326" y="1118941"/>
                  </a:lnTo>
                  <a:lnTo>
                    <a:pt x="1033892" y="1121787"/>
                  </a:lnTo>
                  <a:lnTo>
                    <a:pt x="1033298" y="1126727"/>
                  </a:lnTo>
                  <a:lnTo>
                    <a:pt x="1029591" y="1130201"/>
                  </a:lnTo>
                  <a:lnTo>
                    <a:pt x="1025098" y="1130990"/>
                  </a:lnTo>
                  <a:close/>
                </a:path>
                <a:path w="2330450" h="1436370" extrusionOk="0">
                  <a:moveTo>
                    <a:pt x="1082117" y="1133676"/>
                  </a:moveTo>
                  <a:lnTo>
                    <a:pt x="1080276" y="1131002"/>
                  </a:lnTo>
                  <a:lnTo>
                    <a:pt x="1076741" y="1128119"/>
                  </a:lnTo>
                  <a:lnTo>
                    <a:pt x="1077396" y="1123185"/>
                  </a:lnTo>
                  <a:lnTo>
                    <a:pt x="1081141" y="1119760"/>
                  </a:lnTo>
                  <a:lnTo>
                    <a:pt x="1085640" y="1119021"/>
                  </a:lnTo>
                  <a:lnTo>
                    <a:pt x="1089854" y="1123148"/>
                  </a:lnTo>
                  <a:lnTo>
                    <a:pt x="1090132" y="1128088"/>
                  </a:lnTo>
                  <a:lnTo>
                    <a:pt x="1086919" y="1130897"/>
                  </a:lnTo>
                  <a:lnTo>
                    <a:pt x="1085170" y="1133626"/>
                  </a:lnTo>
                  <a:lnTo>
                    <a:pt x="1082117" y="1133676"/>
                  </a:lnTo>
                  <a:close/>
                </a:path>
                <a:path w="2330450" h="1436370" extrusionOk="0">
                  <a:moveTo>
                    <a:pt x="1137492" y="1133860"/>
                  </a:moveTo>
                  <a:lnTo>
                    <a:pt x="1133432" y="1129567"/>
                  </a:lnTo>
                  <a:lnTo>
                    <a:pt x="1133346" y="1124614"/>
                  </a:lnTo>
                  <a:lnTo>
                    <a:pt x="1136658" y="1121929"/>
                  </a:lnTo>
                  <a:lnTo>
                    <a:pt x="1138512" y="1119261"/>
                  </a:lnTo>
                  <a:lnTo>
                    <a:pt x="1141558" y="1119335"/>
                  </a:lnTo>
                  <a:lnTo>
                    <a:pt x="1143301" y="1122070"/>
                  </a:lnTo>
                  <a:lnTo>
                    <a:pt x="1146731" y="1125095"/>
                  </a:lnTo>
                  <a:lnTo>
                    <a:pt x="1145878" y="1129998"/>
                  </a:lnTo>
                  <a:lnTo>
                    <a:pt x="1142010" y="1133269"/>
                  </a:lnTo>
                  <a:lnTo>
                    <a:pt x="1137492" y="1133860"/>
                  </a:lnTo>
                  <a:close/>
                </a:path>
                <a:path w="2330450" h="1436370" extrusionOk="0">
                  <a:moveTo>
                    <a:pt x="769777" y="1135517"/>
                  </a:moveTo>
                  <a:lnTo>
                    <a:pt x="764852" y="1134710"/>
                  </a:lnTo>
                  <a:lnTo>
                    <a:pt x="761545" y="1130867"/>
                  </a:lnTo>
                  <a:lnTo>
                    <a:pt x="760928" y="1126370"/>
                  </a:lnTo>
                  <a:lnTo>
                    <a:pt x="765210" y="1122298"/>
                  </a:lnTo>
                  <a:lnTo>
                    <a:pt x="770172" y="1122175"/>
                  </a:lnTo>
                  <a:lnTo>
                    <a:pt x="772891" y="1125458"/>
                  </a:lnTo>
                  <a:lnTo>
                    <a:pt x="775579" y="1127288"/>
                  </a:lnTo>
                  <a:lnTo>
                    <a:pt x="775524" y="1130337"/>
                  </a:lnTo>
                  <a:lnTo>
                    <a:pt x="772792" y="1132086"/>
                  </a:lnTo>
                  <a:lnTo>
                    <a:pt x="769777" y="1135517"/>
                  </a:lnTo>
                  <a:close/>
                </a:path>
                <a:path w="2330450" h="1436370" extrusionOk="0">
                  <a:moveTo>
                    <a:pt x="822575" y="1138111"/>
                  </a:moveTo>
                  <a:lnTo>
                    <a:pt x="820734" y="1135443"/>
                  </a:lnTo>
                  <a:lnTo>
                    <a:pt x="817199" y="1132554"/>
                  </a:lnTo>
                  <a:lnTo>
                    <a:pt x="817854" y="1127627"/>
                  </a:lnTo>
                  <a:lnTo>
                    <a:pt x="821599" y="1124202"/>
                  </a:lnTo>
                  <a:lnTo>
                    <a:pt x="826097" y="1123456"/>
                  </a:lnTo>
                  <a:lnTo>
                    <a:pt x="830312" y="1127583"/>
                  </a:lnTo>
                  <a:lnTo>
                    <a:pt x="830590" y="1132524"/>
                  </a:lnTo>
                  <a:lnTo>
                    <a:pt x="827377" y="1135339"/>
                  </a:lnTo>
                  <a:lnTo>
                    <a:pt x="825628" y="1138061"/>
                  </a:lnTo>
                  <a:lnTo>
                    <a:pt x="822575" y="1138111"/>
                  </a:lnTo>
                  <a:close/>
                </a:path>
                <a:path w="2330450" h="1436370" extrusionOk="0">
                  <a:moveTo>
                    <a:pt x="878302" y="1138400"/>
                  </a:moveTo>
                  <a:lnTo>
                    <a:pt x="874014" y="1134353"/>
                  </a:lnTo>
                  <a:lnTo>
                    <a:pt x="873655" y="1129425"/>
                  </a:lnTo>
                  <a:lnTo>
                    <a:pt x="876819" y="1126555"/>
                  </a:lnTo>
                  <a:lnTo>
                    <a:pt x="878519" y="1123795"/>
                  </a:lnTo>
                  <a:lnTo>
                    <a:pt x="881565" y="1123690"/>
                  </a:lnTo>
                  <a:lnTo>
                    <a:pt x="883450" y="1126321"/>
                  </a:lnTo>
                  <a:lnTo>
                    <a:pt x="887040" y="1129148"/>
                  </a:lnTo>
                  <a:lnTo>
                    <a:pt x="886478" y="1134094"/>
                  </a:lnTo>
                  <a:lnTo>
                    <a:pt x="882795" y="1137587"/>
                  </a:lnTo>
                  <a:lnTo>
                    <a:pt x="878302" y="1138400"/>
                  </a:lnTo>
                  <a:close/>
                </a:path>
                <a:path w="2330450" h="1436370" extrusionOk="0">
                  <a:moveTo>
                    <a:pt x="507176" y="1139774"/>
                  </a:moveTo>
                  <a:lnTo>
                    <a:pt x="503116" y="1135480"/>
                  </a:lnTo>
                  <a:lnTo>
                    <a:pt x="503023" y="1130534"/>
                  </a:lnTo>
                  <a:lnTo>
                    <a:pt x="506335" y="1127848"/>
                  </a:lnTo>
                  <a:lnTo>
                    <a:pt x="508183" y="1125187"/>
                  </a:lnTo>
                  <a:lnTo>
                    <a:pt x="511248" y="1125249"/>
                  </a:lnTo>
                  <a:lnTo>
                    <a:pt x="512985" y="1127984"/>
                  </a:lnTo>
                  <a:lnTo>
                    <a:pt x="516414" y="1131008"/>
                  </a:lnTo>
                  <a:lnTo>
                    <a:pt x="515561" y="1135912"/>
                  </a:lnTo>
                  <a:lnTo>
                    <a:pt x="511693" y="1139183"/>
                  </a:lnTo>
                  <a:lnTo>
                    <a:pt x="507176" y="1139774"/>
                  </a:lnTo>
                  <a:close/>
                </a:path>
                <a:path w="2330450" h="1436370" extrusionOk="0">
                  <a:moveTo>
                    <a:pt x="934549" y="1139811"/>
                  </a:moveTo>
                  <a:lnTo>
                    <a:pt x="931626" y="1136700"/>
                  </a:lnTo>
                  <a:lnTo>
                    <a:pt x="928833" y="1135037"/>
                  </a:lnTo>
                  <a:lnTo>
                    <a:pt x="928678" y="1132012"/>
                  </a:lnTo>
                  <a:lnTo>
                    <a:pt x="931292" y="1130090"/>
                  </a:lnTo>
                  <a:lnTo>
                    <a:pt x="934073" y="1126468"/>
                  </a:lnTo>
                  <a:lnTo>
                    <a:pt x="939042" y="1126955"/>
                  </a:lnTo>
                  <a:lnTo>
                    <a:pt x="942607" y="1130577"/>
                  </a:lnTo>
                  <a:lnTo>
                    <a:pt x="943479" y="1135049"/>
                  </a:lnTo>
                  <a:lnTo>
                    <a:pt x="939486" y="1139380"/>
                  </a:lnTo>
                  <a:lnTo>
                    <a:pt x="934549" y="1139811"/>
                  </a:lnTo>
                  <a:close/>
                </a:path>
                <a:path w="2330450" h="1436370" extrusionOk="0">
                  <a:moveTo>
                    <a:pt x="567037" y="1142589"/>
                  </a:moveTo>
                  <a:lnTo>
                    <a:pt x="563997" y="1142429"/>
                  </a:lnTo>
                  <a:lnTo>
                    <a:pt x="562328" y="1139645"/>
                  </a:lnTo>
                  <a:lnTo>
                    <a:pt x="558979" y="1136528"/>
                  </a:lnTo>
                  <a:lnTo>
                    <a:pt x="559962" y="1131655"/>
                  </a:lnTo>
                  <a:lnTo>
                    <a:pt x="563941" y="1128495"/>
                  </a:lnTo>
                  <a:lnTo>
                    <a:pt x="568483" y="1128058"/>
                  </a:lnTo>
                  <a:lnTo>
                    <a:pt x="572407" y="1132450"/>
                  </a:lnTo>
                  <a:lnTo>
                    <a:pt x="572352" y="1137390"/>
                  </a:lnTo>
                  <a:lnTo>
                    <a:pt x="568965" y="1139983"/>
                  </a:lnTo>
                  <a:lnTo>
                    <a:pt x="567037" y="1142589"/>
                  </a:lnTo>
                  <a:close/>
                </a:path>
                <a:path w="2330450" h="1436370" extrusionOk="0">
                  <a:moveTo>
                    <a:pt x="995517" y="1141320"/>
                  </a:moveTo>
                  <a:lnTo>
                    <a:pt x="990561" y="1140729"/>
                  </a:lnTo>
                  <a:lnTo>
                    <a:pt x="987075" y="1137033"/>
                  </a:lnTo>
                  <a:lnTo>
                    <a:pt x="986284" y="1132554"/>
                  </a:lnTo>
                  <a:lnTo>
                    <a:pt x="990369" y="1128304"/>
                  </a:lnTo>
                  <a:lnTo>
                    <a:pt x="995313" y="1127971"/>
                  </a:lnTo>
                  <a:lnTo>
                    <a:pt x="998174" y="1131144"/>
                  </a:lnTo>
                  <a:lnTo>
                    <a:pt x="1000930" y="1132850"/>
                  </a:lnTo>
                  <a:lnTo>
                    <a:pt x="1001023" y="1135893"/>
                  </a:lnTo>
                  <a:lnTo>
                    <a:pt x="998372" y="1137759"/>
                  </a:lnTo>
                  <a:lnTo>
                    <a:pt x="995517" y="1141320"/>
                  </a:lnTo>
                  <a:close/>
                </a:path>
                <a:path w="2330450" h="1436370" extrusionOk="0">
                  <a:moveTo>
                    <a:pt x="1051751" y="1142848"/>
                  </a:moveTo>
                  <a:lnTo>
                    <a:pt x="1046807" y="1142164"/>
                  </a:lnTo>
                  <a:lnTo>
                    <a:pt x="1043390" y="1138419"/>
                  </a:lnTo>
                  <a:lnTo>
                    <a:pt x="1042667" y="1133928"/>
                  </a:lnTo>
                  <a:lnTo>
                    <a:pt x="1046826" y="1129758"/>
                  </a:lnTo>
                  <a:lnTo>
                    <a:pt x="1051782" y="1129493"/>
                  </a:lnTo>
                  <a:lnTo>
                    <a:pt x="1054587" y="1132708"/>
                  </a:lnTo>
                  <a:lnTo>
                    <a:pt x="1057312" y="1134464"/>
                  </a:lnTo>
                  <a:lnTo>
                    <a:pt x="1057350" y="1137519"/>
                  </a:lnTo>
                  <a:lnTo>
                    <a:pt x="1054668" y="1139337"/>
                  </a:lnTo>
                  <a:lnTo>
                    <a:pt x="1051751" y="1142848"/>
                  </a:lnTo>
                  <a:close/>
                </a:path>
                <a:path w="2330450" h="1436370" extrusionOk="0">
                  <a:moveTo>
                    <a:pt x="1108263" y="1144265"/>
                  </a:moveTo>
                  <a:lnTo>
                    <a:pt x="1103307" y="1143704"/>
                  </a:lnTo>
                  <a:lnTo>
                    <a:pt x="1099803" y="1140033"/>
                  </a:lnTo>
                  <a:lnTo>
                    <a:pt x="1098987" y="1135554"/>
                  </a:lnTo>
                  <a:lnTo>
                    <a:pt x="1103041" y="1131273"/>
                  </a:lnTo>
                  <a:lnTo>
                    <a:pt x="1107985" y="1130922"/>
                  </a:lnTo>
                  <a:lnTo>
                    <a:pt x="1110865" y="1134076"/>
                  </a:lnTo>
                  <a:lnTo>
                    <a:pt x="1113633" y="1135770"/>
                  </a:lnTo>
                  <a:lnTo>
                    <a:pt x="1113738" y="1138801"/>
                  </a:lnTo>
                  <a:lnTo>
                    <a:pt x="1111099" y="1140692"/>
                  </a:lnTo>
                  <a:lnTo>
                    <a:pt x="1108263" y="1144265"/>
                  </a:lnTo>
                  <a:close/>
                </a:path>
                <a:path w="2330450" h="1436370" extrusionOk="0">
                  <a:moveTo>
                    <a:pt x="735505" y="1145922"/>
                  </a:moveTo>
                  <a:lnTo>
                    <a:pt x="730604" y="1144998"/>
                  </a:lnTo>
                  <a:lnTo>
                    <a:pt x="727391" y="1141068"/>
                  </a:lnTo>
                  <a:lnTo>
                    <a:pt x="726891" y="1136552"/>
                  </a:lnTo>
                  <a:lnTo>
                    <a:pt x="731259" y="1132585"/>
                  </a:lnTo>
                  <a:lnTo>
                    <a:pt x="736222" y="1132585"/>
                  </a:lnTo>
                  <a:lnTo>
                    <a:pt x="738860" y="1135930"/>
                  </a:lnTo>
                  <a:lnTo>
                    <a:pt x="741493" y="1137827"/>
                  </a:lnTo>
                  <a:lnTo>
                    <a:pt x="741375" y="1140864"/>
                  </a:lnTo>
                  <a:lnTo>
                    <a:pt x="738595" y="1142552"/>
                  </a:lnTo>
                  <a:lnTo>
                    <a:pt x="735505" y="1145922"/>
                  </a:lnTo>
                  <a:close/>
                </a:path>
                <a:path w="2330450" h="1436370" extrusionOk="0">
                  <a:moveTo>
                    <a:pt x="1164658" y="1145731"/>
                  </a:moveTo>
                  <a:lnTo>
                    <a:pt x="1159696" y="1145195"/>
                  </a:lnTo>
                  <a:lnTo>
                    <a:pt x="1156173" y="1141542"/>
                  </a:lnTo>
                  <a:lnTo>
                    <a:pt x="1155339" y="1137063"/>
                  </a:lnTo>
                  <a:lnTo>
                    <a:pt x="1159374" y="1132764"/>
                  </a:lnTo>
                  <a:lnTo>
                    <a:pt x="1164318" y="1132382"/>
                  </a:lnTo>
                  <a:lnTo>
                    <a:pt x="1167210" y="1135523"/>
                  </a:lnTo>
                  <a:lnTo>
                    <a:pt x="1169991" y="1137205"/>
                  </a:lnTo>
                  <a:lnTo>
                    <a:pt x="1170108" y="1140242"/>
                  </a:lnTo>
                  <a:lnTo>
                    <a:pt x="1167476" y="1142139"/>
                  </a:lnTo>
                  <a:lnTo>
                    <a:pt x="1164658" y="1145731"/>
                  </a:lnTo>
                  <a:close/>
                </a:path>
                <a:path w="2330450" h="1436370" extrusionOk="0">
                  <a:moveTo>
                    <a:pt x="792165" y="1147289"/>
                  </a:moveTo>
                  <a:lnTo>
                    <a:pt x="787228" y="1146581"/>
                  </a:lnTo>
                  <a:lnTo>
                    <a:pt x="783835" y="1142811"/>
                  </a:lnTo>
                  <a:lnTo>
                    <a:pt x="783143" y="1138314"/>
                  </a:lnTo>
                  <a:lnTo>
                    <a:pt x="787333" y="1134168"/>
                  </a:lnTo>
                  <a:lnTo>
                    <a:pt x="792289" y="1133953"/>
                  </a:lnTo>
                  <a:lnTo>
                    <a:pt x="795076" y="1137174"/>
                  </a:lnTo>
                  <a:lnTo>
                    <a:pt x="797795" y="1138955"/>
                  </a:lnTo>
                  <a:lnTo>
                    <a:pt x="797801" y="1141991"/>
                  </a:lnTo>
                  <a:lnTo>
                    <a:pt x="795107" y="1143796"/>
                  </a:lnTo>
                  <a:lnTo>
                    <a:pt x="792165" y="1147289"/>
                  </a:lnTo>
                  <a:close/>
                </a:path>
                <a:path w="2330450" h="1436370" extrusionOk="0">
                  <a:moveTo>
                    <a:pt x="843814" y="1148638"/>
                  </a:moveTo>
                  <a:lnTo>
                    <a:pt x="839773" y="1144332"/>
                  </a:lnTo>
                  <a:lnTo>
                    <a:pt x="839699" y="1139380"/>
                  </a:lnTo>
                  <a:lnTo>
                    <a:pt x="843017" y="1136706"/>
                  </a:lnTo>
                  <a:lnTo>
                    <a:pt x="844883" y="1134051"/>
                  </a:lnTo>
                  <a:lnTo>
                    <a:pt x="847936" y="1134131"/>
                  </a:lnTo>
                  <a:lnTo>
                    <a:pt x="849666" y="1136872"/>
                  </a:lnTo>
                  <a:lnTo>
                    <a:pt x="853084" y="1139909"/>
                  </a:lnTo>
                  <a:lnTo>
                    <a:pt x="852212" y="1144813"/>
                  </a:lnTo>
                  <a:lnTo>
                    <a:pt x="848332" y="1148065"/>
                  </a:lnTo>
                  <a:lnTo>
                    <a:pt x="843814" y="1148638"/>
                  </a:lnTo>
                  <a:close/>
                </a:path>
                <a:path w="2330450" h="1436370" extrusionOk="0">
                  <a:moveTo>
                    <a:pt x="904664" y="1150326"/>
                  </a:moveTo>
                  <a:lnTo>
                    <a:pt x="899752" y="1149457"/>
                  </a:lnTo>
                  <a:lnTo>
                    <a:pt x="896483" y="1145583"/>
                  </a:lnTo>
                  <a:lnTo>
                    <a:pt x="895914" y="1141080"/>
                  </a:lnTo>
                  <a:lnTo>
                    <a:pt x="900240" y="1137057"/>
                  </a:lnTo>
                  <a:lnTo>
                    <a:pt x="905202" y="1136983"/>
                  </a:lnTo>
                  <a:lnTo>
                    <a:pt x="907884" y="1140291"/>
                  </a:lnTo>
                  <a:lnTo>
                    <a:pt x="910548" y="1142152"/>
                  </a:lnTo>
                  <a:lnTo>
                    <a:pt x="910467" y="1145195"/>
                  </a:lnTo>
                  <a:lnTo>
                    <a:pt x="907717" y="1146926"/>
                  </a:lnTo>
                  <a:lnTo>
                    <a:pt x="904664" y="1150326"/>
                  </a:lnTo>
                  <a:close/>
                </a:path>
                <a:path w="2330450" h="1436370" extrusionOk="0">
                  <a:moveTo>
                    <a:pt x="533840" y="1151817"/>
                  </a:moveTo>
                  <a:lnTo>
                    <a:pt x="528934" y="1150917"/>
                  </a:lnTo>
                  <a:lnTo>
                    <a:pt x="525696" y="1147012"/>
                  </a:lnTo>
                  <a:lnTo>
                    <a:pt x="525171" y="1142503"/>
                  </a:lnTo>
                  <a:lnTo>
                    <a:pt x="529521" y="1138517"/>
                  </a:lnTo>
                  <a:lnTo>
                    <a:pt x="534483" y="1138480"/>
                  </a:lnTo>
                  <a:lnTo>
                    <a:pt x="537141" y="1141813"/>
                  </a:lnTo>
                  <a:lnTo>
                    <a:pt x="539785" y="1143692"/>
                  </a:lnTo>
                  <a:lnTo>
                    <a:pt x="539680" y="1146728"/>
                  </a:lnTo>
                  <a:lnTo>
                    <a:pt x="536912" y="1148435"/>
                  </a:lnTo>
                  <a:lnTo>
                    <a:pt x="533840" y="1151817"/>
                  </a:lnTo>
                  <a:close/>
                </a:path>
                <a:path w="2330450" h="1436370" extrusionOk="0">
                  <a:moveTo>
                    <a:pt x="961096" y="1151786"/>
                  </a:moveTo>
                  <a:lnTo>
                    <a:pt x="956171" y="1150973"/>
                  </a:lnTo>
                  <a:lnTo>
                    <a:pt x="952865" y="1147135"/>
                  </a:lnTo>
                  <a:lnTo>
                    <a:pt x="952247" y="1142638"/>
                  </a:lnTo>
                  <a:lnTo>
                    <a:pt x="956530" y="1138560"/>
                  </a:lnTo>
                  <a:lnTo>
                    <a:pt x="961492" y="1138443"/>
                  </a:lnTo>
                  <a:lnTo>
                    <a:pt x="964211" y="1141726"/>
                  </a:lnTo>
                  <a:lnTo>
                    <a:pt x="966899" y="1143550"/>
                  </a:lnTo>
                  <a:lnTo>
                    <a:pt x="966843" y="1146599"/>
                  </a:lnTo>
                  <a:lnTo>
                    <a:pt x="964112" y="1148348"/>
                  </a:lnTo>
                  <a:lnTo>
                    <a:pt x="961096" y="1151786"/>
                  </a:lnTo>
                  <a:close/>
                </a:path>
                <a:path w="2330450" h="1436370" extrusionOk="0">
                  <a:moveTo>
                    <a:pt x="585823" y="1153092"/>
                  </a:moveTo>
                  <a:lnTo>
                    <a:pt x="581739" y="1148829"/>
                  </a:lnTo>
                  <a:lnTo>
                    <a:pt x="581615" y="1143876"/>
                  </a:lnTo>
                  <a:lnTo>
                    <a:pt x="584915" y="1141166"/>
                  </a:lnTo>
                  <a:lnTo>
                    <a:pt x="586744" y="1138486"/>
                  </a:lnTo>
                  <a:lnTo>
                    <a:pt x="589797" y="1138548"/>
                  </a:lnTo>
                  <a:lnTo>
                    <a:pt x="591552" y="1141265"/>
                  </a:lnTo>
                  <a:lnTo>
                    <a:pt x="595000" y="1144265"/>
                  </a:lnTo>
                  <a:lnTo>
                    <a:pt x="594190" y="1149174"/>
                  </a:lnTo>
                  <a:lnTo>
                    <a:pt x="590334" y="1152476"/>
                  </a:lnTo>
                  <a:lnTo>
                    <a:pt x="585823" y="1153092"/>
                  </a:lnTo>
                  <a:close/>
                </a:path>
                <a:path w="2330450" h="1436370" extrusionOk="0">
                  <a:moveTo>
                    <a:pt x="1017831" y="1153123"/>
                  </a:moveTo>
                  <a:lnTo>
                    <a:pt x="1012869" y="1152587"/>
                  </a:lnTo>
                  <a:lnTo>
                    <a:pt x="1009346" y="1148928"/>
                  </a:lnTo>
                  <a:lnTo>
                    <a:pt x="1008512" y="1144455"/>
                  </a:lnTo>
                  <a:lnTo>
                    <a:pt x="1012541" y="1140156"/>
                  </a:lnTo>
                  <a:lnTo>
                    <a:pt x="1017485" y="1139774"/>
                  </a:lnTo>
                  <a:lnTo>
                    <a:pt x="1020377" y="1142915"/>
                  </a:lnTo>
                  <a:lnTo>
                    <a:pt x="1023158" y="1144597"/>
                  </a:lnTo>
                  <a:lnTo>
                    <a:pt x="1023281" y="1147628"/>
                  </a:lnTo>
                  <a:lnTo>
                    <a:pt x="1020649" y="1149531"/>
                  </a:lnTo>
                  <a:lnTo>
                    <a:pt x="1017831" y="1153123"/>
                  </a:lnTo>
                  <a:close/>
                </a:path>
                <a:path w="2330450" h="1436370" extrusionOk="0">
                  <a:moveTo>
                    <a:pt x="1069270" y="1154564"/>
                  </a:moveTo>
                  <a:lnTo>
                    <a:pt x="1065210" y="1150270"/>
                  </a:lnTo>
                  <a:lnTo>
                    <a:pt x="1065123" y="1145312"/>
                  </a:lnTo>
                  <a:lnTo>
                    <a:pt x="1068436" y="1142626"/>
                  </a:lnTo>
                  <a:lnTo>
                    <a:pt x="1070289" y="1139959"/>
                  </a:lnTo>
                  <a:lnTo>
                    <a:pt x="1073336" y="1140039"/>
                  </a:lnTo>
                  <a:lnTo>
                    <a:pt x="1075079" y="1142774"/>
                  </a:lnTo>
                  <a:lnTo>
                    <a:pt x="1078508" y="1145798"/>
                  </a:lnTo>
                  <a:lnTo>
                    <a:pt x="1077655" y="1150702"/>
                  </a:lnTo>
                  <a:lnTo>
                    <a:pt x="1073787" y="1153972"/>
                  </a:lnTo>
                  <a:lnTo>
                    <a:pt x="1069270" y="1154564"/>
                  </a:lnTo>
                  <a:close/>
                </a:path>
                <a:path w="2330450" h="1436370" extrusionOk="0">
                  <a:moveTo>
                    <a:pt x="1125671" y="1156055"/>
                  </a:moveTo>
                  <a:lnTo>
                    <a:pt x="1121586" y="1151786"/>
                  </a:lnTo>
                  <a:lnTo>
                    <a:pt x="1121462" y="1146839"/>
                  </a:lnTo>
                  <a:lnTo>
                    <a:pt x="1124756" y="1144129"/>
                  </a:lnTo>
                  <a:lnTo>
                    <a:pt x="1126592" y="1141449"/>
                  </a:lnTo>
                  <a:lnTo>
                    <a:pt x="1129644" y="1141505"/>
                  </a:lnTo>
                  <a:lnTo>
                    <a:pt x="1131399" y="1144228"/>
                  </a:lnTo>
                  <a:lnTo>
                    <a:pt x="1134854" y="1147227"/>
                  </a:lnTo>
                  <a:lnTo>
                    <a:pt x="1134038" y="1152137"/>
                  </a:lnTo>
                  <a:lnTo>
                    <a:pt x="1130182" y="1155432"/>
                  </a:lnTo>
                  <a:lnTo>
                    <a:pt x="1125671" y="1156055"/>
                  </a:lnTo>
                  <a:close/>
                </a:path>
                <a:path w="2330450" h="1436370" extrusionOk="0">
                  <a:moveTo>
                    <a:pt x="611017" y="1221294"/>
                  </a:moveTo>
                  <a:lnTo>
                    <a:pt x="606098" y="1220426"/>
                  </a:lnTo>
                  <a:lnTo>
                    <a:pt x="602836" y="1216551"/>
                  </a:lnTo>
                  <a:lnTo>
                    <a:pt x="602261" y="1212048"/>
                  </a:lnTo>
                  <a:lnTo>
                    <a:pt x="606587" y="1208026"/>
                  </a:lnTo>
                  <a:lnTo>
                    <a:pt x="611549" y="1207946"/>
                  </a:lnTo>
                  <a:lnTo>
                    <a:pt x="614231" y="1211260"/>
                  </a:lnTo>
                  <a:lnTo>
                    <a:pt x="616894" y="1213114"/>
                  </a:lnTo>
                  <a:lnTo>
                    <a:pt x="616820" y="1216157"/>
                  </a:lnTo>
                  <a:lnTo>
                    <a:pt x="614070" y="1217888"/>
                  </a:lnTo>
                  <a:lnTo>
                    <a:pt x="611017" y="1221294"/>
                  </a:lnTo>
                  <a:close/>
                </a:path>
                <a:path w="2330450" h="1436370" extrusionOk="0">
                  <a:moveTo>
                    <a:pt x="1033676" y="1221085"/>
                  </a:moveTo>
                  <a:lnTo>
                    <a:pt x="1029609" y="1216792"/>
                  </a:lnTo>
                  <a:lnTo>
                    <a:pt x="1029529" y="1211839"/>
                  </a:lnTo>
                  <a:lnTo>
                    <a:pt x="1032841" y="1209147"/>
                  </a:lnTo>
                  <a:lnTo>
                    <a:pt x="1034695" y="1206486"/>
                  </a:lnTo>
                  <a:lnTo>
                    <a:pt x="1037736" y="1206560"/>
                  </a:lnTo>
                  <a:lnTo>
                    <a:pt x="1039478" y="1209295"/>
                  </a:lnTo>
                  <a:lnTo>
                    <a:pt x="1042908" y="1212319"/>
                  </a:lnTo>
                  <a:lnTo>
                    <a:pt x="1042061" y="1217223"/>
                  </a:lnTo>
                  <a:lnTo>
                    <a:pt x="1038187" y="1220494"/>
                  </a:lnTo>
                  <a:lnTo>
                    <a:pt x="1033676" y="1221085"/>
                  </a:lnTo>
                  <a:close/>
                </a:path>
                <a:path w="2330450" h="1436370" extrusionOk="0">
                  <a:moveTo>
                    <a:pt x="1090027" y="1221097"/>
                  </a:moveTo>
                  <a:lnTo>
                    <a:pt x="1085967" y="1216767"/>
                  </a:lnTo>
                  <a:lnTo>
                    <a:pt x="1085893" y="1211821"/>
                  </a:lnTo>
                  <a:lnTo>
                    <a:pt x="1089205" y="1209147"/>
                  </a:lnTo>
                  <a:lnTo>
                    <a:pt x="1091065" y="1206492"/>
                  </a:lnTo>
                  <a:lnTo>
                    <a:pt x="1094112" y="1206566"/>
                  </a:lnTo>
                  <a:lnTo>
                    <a:pt x="1095848" y="1209295"/>
                  </a:lnTo>
                  <a:lnTo>
                    <a:pt x="1099290" y="1212338"/>
                  </a:lnTo>
                  <a:lnTo>
                    <a:pt x="1098394" y="1217235"/>
                  </a:lnTo>
                  <a:lnTo>
                    <a:pt x="1094538" y="1220469"/>
                  </a:lnTo>
                  <a:lnTo>
                    <a:pt x="1090027" y="1221097"/>
                  </a:lnTo>
                  <a:close/>
                </a:path>
                <a:path w="2330450" h="1436370" extrusionOk="0">
                  <a:moveTo>
                    <a:pt x="835459" y="1227023"/>
                  </a:moveTo>
                  <a:lnTo>
                    <a:pt x="830497" y="1226524"/>
                  </a:lnTo>
                  <a:lnTo>
                    <a:pt x="826944" y="1222884"/>
                  </a:lnTo>
                  <a:lnTo>
                    <a:pt x="826079" y="1218412"/>
                  </a:lnTo>
                  <a:lnTo>
                    <a:pt x="830089" y="1214094"/>
                  </a:lnTo>
                  <a:lnTo>
                    <a:pt x="835027" y="1213681"/>
                  </a:lnTo>
                  <a:lnTo>
                    <a:pt x="837937" y="1216804"/>
                  </a:lnTo>
                  <a:lnTo>
                    <a:pt x="840724" y="1218473"/>
                  </a:lnTo>
                  <a:lnTo>
                    <a:pt x="840879" y="1221504"/>
                  </a:lnTo>
                  <a:lnTo>
                    <a:pt x="838253" y="1223414"/>
                  </a:lnTo>
                  <a:lnTo>
                    <a:pt x="835459" y="1227023"/>
                  </a:lnTo>
                  <a:close/>
                </a:path>
                <a:path w="2330450" h="1436370" extrusionOk="0">
                  <a:moveTo>
                    <a:pt x="890353" y="1229814"/>
                  </a:moveTo>
                  <a:lnTo>
                    <a:pt x="887312" y="1229654"/>
                  </a:lnTo>
                  <a:lnTo>
                    <a:pt x="885644" y="1226869"/>
                  </a:lnTo>
                  <a:lnTo>
                    <a:pt x="882301" y="1223752"/>
                  </a:lnTo>
                  <a:lnTo>
                    <a:pt x="883277" y="1218880"/>
                  </a:lnTo>
                  <a:lnTo>
                    <a:pt x="887263" y="1215720"/>
                  </a:lnTo>
                  <a:lnTo>
                    <a:pt x="891799" y="1215276"/>
                  </a:lnTo>
                  <a:lnTo>
                    <a:pt x="895729" y="1219674"/>
                  </a:lnTo>
                  <a:lnTo>
                    <a:pt x="895667" y="1224615"/>
                  </a:lnTo>
                  <a:lnTo>
                    <a:pt x="892281" y="1227202"/>
                  </a:lnTo>
                  <a:lnTo>
                    <a:pt x="890353" y="1229814"/>
                  </a:lnTo>
                  <a:close/>
                </a:path>
                <a:path w="2330450" h="1436370" extrusionOk="0">
                  <a:moveTo>
                    <a:pt x="947699" y="1230152"/>
                  </a:moveTo>
                  <a:lnTo>
                    <a:pt x="942786" y="1229302"/>
                  </a:lnTo>
                  <a:lnTo>
                    <a:pt x="939505" y="1225446"/>
                  </a:lnTo>
                  <a:lnTo>
                    <a:pt x="938912" y="1220943"/>
                  </a:lnTo>
                  <a:lnTo>
                    <a:pt x="943219" y="1216896"/>
                  </a:lnTo>
                  <a:lnTo>
                    <a:pt x="948187" y="1216810"/>
                  </a:lnTo>
                  <a:lnTo>
                    <a:pt x="950888" y="1220112"/>
                  </a:lnTo>
                  <a:lnTo>
                    <a:pt x="953557" y="1221960"/>
                  </a:lnTo>
                  <a:lnTo>
                    <a:pt x="953483" y="1224997"/>
                  </a:lnTo>
                  <a:lnTo>
                    <a:pt x="950739" y="1226734"/>
                  </a:lnTo>
                  <a:lnTo>
                    <a:pt x="947699" y="1230152"/>
                  </a:lnTo>
                  <a:close/>
                </a:path>
                <a:path w="2330450" h="1436370" extrusionOk="0">
                  <a:moveTo>
                    <a:pt x="573408" y="1232727"/>
                  </a:moveTo>
                  <a:lnTo>
                    <a:pt x="571573" y="1230054"/>
                  </a:lnTo>
                  <a:lnTo>
                    <a:pt x="568038" y="1227171"/>
                  </a:lnTo>
                  <a:lnTo>
                    <a:pt x="568693" y="1222237"/>
                  </a:lnTo>
                  <a:lnTo>
                    <a:pt x="572438" y="1218812"/>
                  </a:lnTo>
                  <a:lnTo>
                    <a:pt x="576943" y="1218073"/>
                  </a:lnTo>
                  <a:lnTo>
                    <a:pt x="581151" y="1222200"/>
                  </a:lnTo>
                  <a:lnTo>
                    <a:pt x="581429" y="1227140"/>
                  </a:lnTo>
                  <a:lnTo>
                    <a:pt x="578216" y="1229949"/>
                  </a:lnTo>
                  <a:lnTo>
                    <a:pt x="576467" y="1232678"/>
                  </a:lnTo>
                  <a:lnTo>
                    <a:pt x="573408" y="1232727"/>
                  </a:lnTo>
                  <a:close/>
                </a:path>
                <a:path w="2330450" h="1436370" extrusionOk="0">
                  <a:moveTo>
                    <a:pt x="1003204" y="1232752"/>
                  </a:moveTo>
                  <a:lnTo>
                    <a:pt x="1000157" y="1232641"/>
                  </a:lnTo>
                  <a:lnTo>
                    <a:pt x="998446" y="1229888"/>
                  </a:lnTo>
                  <a:lnTo>
                    <a:pt x="995047" y="1226826"/>
                  </a:lnTo>
                  <a:lnTo>
                    <a:pt x="995955" y="1221935"/>
                  </a:lnTo>
                  <a:lnTo>
                    <a:pt x="999873" y="1218714"/>
                  </a:lnTo>
                  <a:lnTo>
                    <a:pt x="1004397" y="1218184"/>
                  </a:lnTo>
                  <a:lnTo>
                    <a:pt x="1008401" y="1222514"/>
                  </a:lnTo>
                  <a:lnTo>
                    <a:pt x="1008432" y="1227467"/>
                  </a:lnTo>
                  <a:lnTo>
                    <a:pt x="1005089" y="1230110"/>
                  </a:lnTo>
                  <a:lnTo>
                    <a:pt x="1003204" y="1232752"/>
                  </a:lnTo>
                  <a:close/>
                </a:path>
                <a:path w="2330450" h="1436370" extrusionOk="0">
                  <a:moveTo>
                    <a:pt x="1060303" y="1231668"/>
                  </a:moveTo>
                  <a:lnTo>
                    <a:pt x="1055403" y="1230744"/>
                  </a:lnTo>
                  <a:lnTo>
                    <a:pt x="1052189" y="1226814"/>
                  </a:lnTo>
                  <a:lnTo>
                    <a:pt x="1051689" y="1222299"/>
                  </a:lnTo>
                  <a:lnTo>
                    <a:pt x="1056058" y="1218331"/>
                  </a:lnTo>
                  <a:lnTo>
                    <a:pt x="1061020" y="1218331"/>
                  </a:lnTo>
                  <a:lnTo>
                    <a:pt x="1063659" y="1221676"/>
                  </a:lnTo>
                  <a:lnTo>
                    <a:pt x="1066291" y="1223574"/>
                  </a:lnTo>
                  <a:lnTo>
                    <a:pt x="1066168" y="1226610"/>
                  </a:lnTo>
                  <a:lnTo>
                    <a:pt x="1063393" y="1228298"/>
                  </a:lnTo>
                  <a:lnTo>
                    <a:pt x="1060303" y="1231668"/>
                  </a:lnTo>
                  <a:close/>
                </a:path>
                <a:path w="2330450" h="1436370" extrusionOk="0">
                  <a:moveTo>
                    <a:pt x="1912566" y="1232703"/>
                  </a:moveTo>
                  <a:lnTo>
                    <a:pt x="1910726" y="1229986"/>
                  </a:lnTo>
                  <a:lnTo>
                    <a:pt x="1907474" y="1227276"/>
                  </a:lnTo>
                  <a:lnTo>
                    <a:pt x="1907653" y="1222336"/>
                  </a:lnTo>
                  <a:lnTo>
                    <a:pt x="1911762" y="1218110"/>
                  </a:lnTo>
                  <a:lnTo>
                    <a:pt x="1916273" y="1218757"/>
                  </a:lnTo>
                  <a:lnTo>
                    <a:pt x="1920098" y="1222095"/>
                  </a:lnTo>
                  <a:lnTo>
                    <a:pt x="1920871" y="1227011"/>
                  </a:lnTo>
                  <a:lnTo>
                    <a:pt x="1917382" y="1230011"/>
                  </a:lnTo>
                  <a:lnTo>
                    <a:pt x="1915624" y="1232690"/>
                  </a:lnTo>
                  <a:lnTo>
                    <a:pt x="1912566" y="1232703"/>
                  </a:lnTo>
                  <a:close/>
                </a:path>
                <a:path w="2330450" h="1436370" extrusionOk="0">
                  <a:moveTo>
                    <a:pt x="633709" y="1232955"/>
                  </a:moveTo>
                  <a:lnTo>
                    <a:pt x="628753" y="1232419"/>
                  </a:lnTo>
                  <a:lnTo>
                    <a:pt x="625224" y="1228760"/>
                  </a:lnTo>
                  <a:lnTo>
                    <a:pt x="624390" y="1224288"/>
                  </a:lnTo>
                  <a:lnTo>
                    <a:pt x="628419" y="1219989"/>
                  </a:lnTo>
                  <a:lnTo>
                    <a:pt x="633369" y="1219607"/>
                  </a:lnTo>
                  <a:lnTo>
                    <a:pt x="636255" y="1222748"/>
                  </a:lnTo>
                  <a:lnTo>
                    <a:pt x="639035" y="1224430"/>
                  </a:lnTo>
                  <a:lnTo>
                    <a:pt x="639165" y="1227460"/>
                  </a:lnTo>
                  <a:lnTo>
                    <a:pt x="636526" y="1229364"/>
                  </a:lnTo>
                  <a:lnTo>
                    <a:pt x="633709" y="1232955"/>
                  </a:lnTo>
                  <a:close/>
                </a:path>
                <a:path w="2330450" h="1436370" extrusionOk="0">
                  <a:moveTo>
                    <a:pt x="857397" y="1238967"/>
                  </a:moveTo>
                  <a:lnTo>
                    <a:pt x="852459" y="1238234"/>
                  </a:lnTo>
                  <a:lnTo>
                    <a:pt x="849085" y="1234452"/>
                  </a:lnTo>
                  <a:lnTo>
                    <a:pt x="848406" y="1229955"/>
                  </a:lnTo>
                  <a:lnTo>
                    <a:pt x="852614" y="1225822"/>
                  </a:lnTo>
                  <a:lnTo>
                    <a:pt x="857564" y="1225619"/>
                  </a:lnTo>
                  <a:lnTo>
                    <a:pt x="860338" y="1228859"/>
                  </a:lnTo>
                  <a:lnTo>
                    <a:pt x="863045" y="1230639"/>
                  </a:lnTo>
                  <a:lnTo>
                    <a:pt x="863051" y="1233688"/>
                  </a:lnTo>
                  <a:lnTo>
                    <a:pt x="860351" y="1235481"/>
                  </a:lnTo>
                  <a:lnTo>
                    <a:pt x="857397" y="1238967"/>
                  </a:lnTo>
                  <a:close/>
                </a:path>
                <a:path w="2330450" h="1436370" extrusionOk="0">
                  <a:moveTo>
                    <a:pt x="913853" y="1240409"/>
                  </a:moveTo>
                  <a:lnTo>
                    <a:pt x="908910" y="1239756"/>
                  </a:lnTo>
                  <a:lnTo>
                    <a:pt x="905474" y="1236023"/>
                  </a:lnTo>
                  <a:lnTo>
                    <a:pt x="904732" y="1231532"/>
                  </a:lnTo>
                  <a:lnTo>
                    <a:pt x="908873" y="1227337"/>
                  </a:lnTo>
                  <a:lnTo>
                    <a:pt x="913829" y="1227054"/>
                  </a:lnTo>
                  <a:lnTo>
                    <a:pt x="916647" y="1230257"/>
                  </a:lnTo>
                  <a:lnTo>
                    <a:pt x="919384" y="1232001"/>
                  </a:lnTo>
                  <a:lnTo>
                    <a:pt x="919427" y="1235056"/>
                  </a:lnTo>
                  <a:lnTo>
                    <a:pt x="916752" y="1236885"/>
                  </a:lnTo>
                  <a:lnTo>
                    <a:pt x="913853" y="1240409"/>
                  </a:lnTo>
                  <a:close/>
                </a:path>
                <a:path w="2330450" h="1436370" extrusionOk="0">
                  <a:moveTo>
                    <a:pt x="538747" y="1241900"/>
                  </a:moveTo>
                  <a:lnTo>
                    <a:pt x="534421" y="1237908"/>
                  </a:lnTo>
                  <a:lnTo>
                    <a:pt x="534001" y="1232980"/>
                  </a:lnTo>
                  <a:lnTo>
                    <a:pt x="537134" y="1230079"/>
                  </a:lnTo>
                  <a:lnTo>
                    <a:pt x="538809" y="1227300"/>
                  </a:lnTo>
                  <a:lnTo>
                    <a:pt x="541849" y="1227159"/>
                  </a:lnTo>
                  <a:lnTo>
                    <a:pt x="543771" y="1229770"/>
                  </a:lnTo>
                  <a:lnTo>
                    <a:pt x="547392" y="1232555"/>
                  </a:lnTo>
                  <a:lnTo>
                    <a:pt x="546886" y="1237507"/>
                  </a:lnTo>
                  <a:lnTo>
                    <a:pt x="543234" y="1241049"/>
                  </a:lnTo>
                  <a:lnTo>
                    <a:pt x="538747" y="1241900"/>
                  </a:lnTo>
                  <a:close/>
                </a:path>
                <a:path w="2330450" h="1436370" extrusionOk="0">
                  <a:moveTo>
                    <a:pt x="965496" y="1241801"/>
                  </a:moveTo>
                  <a:lnTo>
                    <a:pt x="961412" y="1237532"/>
                  </a:lnTo>
                  <a:lnTo>
                    <a:pt x="961288" y="1232586"/>
                  </a:lnTo>
                  <a:lnTo>
                    <a:pt x="964588" y="1229875"/>
                  </a:lnTo>
                  <a:lnTo>
                    <a:pt x="966417" y="1227196"/>
                  </a:lnTo>
                  <a:lnTo>
                    <a:pt x="969470" y="1227251"/>
                  </a:lnTo>
                  <a:lnTo>
                    <a:pt x="971225" y="1229974"/>
                  </a:lnTo>
                  <a:lnTo>
                    <a:pt x="974673" y="1232974"/>
                  </a:lnTo>
                  <a:lnTo>
                    <a:pt x="973863" y="1237883"/>
                  </a:lnTo>
                  <a:lnTo>
                    <a:pt x="970007" y="1241179"/>
                  </a:lnTo>
                  <a:lnTo>
                    <a:pt x="965496" y="1241801"/>
                  </a:lnTo>
                  <a:close/>
                </a:path>
                <a:path w="2330450" h="1436370" extrusionOk="0">
                  <a:moveTo>
                    <a:pt x="599665" y="1243279"/>
                  </a:moveTo>
                  <a:lnTo>
                    <a:pt x="594703" y="1242793"/>
                  </a:lnTo>
                  <a:lnTo>
                    <a:pt x="591131" y="1239165"/>
                  </a:lnTo>
                  <a:lnTo>
                    <a:pt x="590260" y="1234692"/>
                  </a:lnTo>
                  <a:lnTo>
                    <a:pt x="594252" y="1230362"/>
                  </a:lnTo>
                  <a:lnTo>
                    <a:pt x="599196" y="1229931"/>
                  </a:lnTo>
                  <a:lnTo>
                    <a:pt x="602113" y="1233042"/>
                  </a:lnTo>
                  <a:lnTo>
                    <a:pt x="604906" y="1234705"/>
                  </a:lnTo>
                  <a:lnTo>
                    <a:pt x="605060" y="1237742"/>
                  </a:lnTo>
                  <a:lnTo>
                    <a:pt x="602446" y="1239657"/>
                  </a:lnTo>
                  <a:lnTo>
                    <a:pt x="599665" y="1243279"/>
                  </a:lnTo>
                  <a:close/>
                </a:path>
                <a:path w="2330450" h="1436370" extrusionOk="0">
                  <a:moveTo>
                    <a:pt x="1026464" y="1243396"/>
                  </a:moveTo>
                  <a:lnTo>
                    <a:pt x="1021533" y="1242663"/>
                  </a:lnTo>
                  <a:lnTo>
                    <a:pt x="1018158" y="1238881"/>
                  </a:lnTo>
                  <a:lnTo>
                    <a:pt x="1017473" y="1234391"/>
                  </a:lnTo>
                  <a:lnTo>
                    <a:pt x="1021687" y="1230257"/>
                  </a:lnTo>
                  <a:lnTo>
                    <a:pt x="1026637" y="1230054"/>
                  </a:lnTo>
                  <a:lnTo>
                    <a:pt x="1029411" y="1233294"/>
                  </a:lnTo>
                  <a:lnTo>
                    <a:pt x="1032118" y="1235081"/>
                  </a:lnTo>
                  <a:lnTo>
                    <a:pt x="1032124" y="1238117"/>
                  </a:lnTo>
                  <a:lnTo>
                    <a:pt x="1029424" y="1239916"/>
                  </a:lnTo>
                  <a:lnTo>
                    <a:pt x="1026464" y="1243396"/>
                  </a:lnTo>
                  <a:close/>
                </a:path>
                <a:path w="2330450" h="1436370" extrusionOk="0">
                  <a:moveTo>
                    <a:pt x="1934231" y="1243353"/>
                  </a:moveTo>
                  <a:lnTo>
                    <a:pt x="1929961" y="1239281"/>
                  </a:lnTo>
                  <a:lnTo>
                    <a:pt x="1929633" y="1234347"/>
                  </a:lnTo>
                  <a:lnTo>
                    <a:pt x="1932816" y="1231501"/>
                  </a:lnTo>
                  <a:lnTo>
                    <a:pt x="1934534" y="1228748"/>
                  </a:lnTo>
                  <a:lnTo>
                    <a:pt x="1937580" y="1228656"/>
                  </a:lnTo>
                  <a:lnTo>
                    <a:pt x="1939453" y="1231298"/>
                  </a:lnTo>
                  <a:lnTo>
                    <a:pt x="1943025" y="1234150"/>
                  </a:lnTo>
                  <a:lnTo>
                    <a:pt x="1942431" y="1239084"/>
                  </a:lnTo>
                  <a:lnTo>
                    <a:pt x="1938724" y="1242565"/>
                  </a:lnTo>
                  <a:lnTo>
                    <a:pt x="1934231" y="1243353"/>
                  </a:lnTo>
                  <a:close/>
                </a:path>
                <a:path w="2330450" h="1436370" extrusionOk="0">
                  <a:moveTo>
                    <a:pt x="655689" y="1244881"/>
                  </a:moveTo>
                  <a:lnTo>
                    <a:pt x="650758" y="1244148"/>
                  </a:lnTo>
                  <a:lnTo>
                    <a:pt x="647384" y="1240366"/>
                  </a:lnTo>
                  <a:lnTo>
                    <a:pt x="646698" y="1235869"/>
                  </a:lnTo>
                  <a:lnTo>
                    <a:pt x="650913" y="1231735"/>
                  </a:lnTo>
                  <a:lnTo>
                    <a:pt x="655862" y="1231532"/>
                  </a:lnTo>
                  <a:lnTo>
                    <a:pt x="658637" y="1234772"/>
                  </a:lnTo>
                  <a:lnTo>
                    <a:pt x="661344" y="1236553"/>
                  </a:lnTo>
                  <a:lnTo>
                    <a:pt x="661350" y="1239602"/>
                  </a:lnTo>
                  <a:lnTo>
                    <a:pt x="658649" y="1241394"/>
                  </a:lnTo>
                  <a:lnTo>
                    <a:pt x="655689" y="1244881"/>
                  </a:lnTo>
                  <a:close/>
                </a:path>
                <a:path w="2330450" h="1436370" extrusionOk="0">
                  <a:moveTo>
                    <a:pt x="874984" y="1250653"/>
                  </a:moveTo>
                  <a:lnTo>
                    <a:pt x="870924" y="1246359"/>
                  </a:lnTo>
                  <a:lnTo>
                    <a:pt x="870837" y="1241407"/>
                  </a:lnTo>
                  <a:lnTo>
                    <a:pt x="874150" y="1238721"/>
                  </a:lnTo>
                  <a:lnTo>
                    <a:pt x="876004" y="1236054"/>
                  </a:lnTo>
                  <a:lnTo>
                    <a:pt x="879050" y="1236128"/>
                  </a:lnTo>
                  <a:lnTo>
                    <a:pt x="880793" y="1238863"/>
                  </a:lnTo>
                  <a:lnTo>
                    <a:pt x="884222" y="1241887"/>
                  </a:lnTo>
                  <a:lnTo>
                    <a:pt x="883370" y="1246791"/>
                  </a:lnTo>
                  <a:lnTo>
                    <a:pt x="879501" y="1250061"/>
                  </a:lnTo>
                  <a:lnTo>
                    <a:pt x="874984" y="1250653"/>
                  </a:lnTo>
                  <a:close/>
                </a:path>
                <a:path w="2330450" h="1436370" extrusionOk="0">
                  <a:moveTo>
                    <a:pt x="935723" y="1252365"/>
                  </a:moveTo>
                  <a:lnTo>
                    <a:pt x="930823" y="1251441"/>
                  </a:lnTo>
                  <a:lnTo>
                    <a:pt x="927609" y="1247511"/>
                  </a:lnTo>
                  <a:lnTo>
                    <a:pt x="927109" y="1242996"/>
                  </a:lnTo>
                  <a:lnTo>
                    <a:pt x="931478" y="1239029"/>
                  </a:lnTo>
                  <a:lnTo>
                    <a:pt x="936434" y="1239029"/>
                  </a:lnTo>
                  <a:lnTo>
                    <a:pt x="939072" y="1242374"/>
                  </a:lnTo>
                  <a:lnTo>
                    <a:pt x="941711" y="1244265"/>
                  </a:lnTo>
                  <a:lnTo>
                    <a:pt x="941594" y="1247308"/>
                  </a:lnTo>
                  <a:lnTo>
                    <a:pt x="938819" y="1248996"/>
                  </a:lnTo>
                  <a:lnTo>
                    <a:pt x="935723" y="1252365"/>
                  </a:lnTo>
                  <a:close/>
                </a:path>
                <a:path w="2330450" h="1436370" extrusionOk="0">
                  <a:moveTo>
                    <a:pt x="560679" y="1253647"/>
                  </a:moveTo>
                  <a:lnTo>
                    <a:pt x="556544" y="1249427"/>
                  </a:lnTo>
                  <a:lnTo>
                    <a:pt x="556371" y="1244481"/>
                  </a:lnTo>
                  <a:lnTo>
                    <a:pt x="559634" y="1241733"/>
                  </a:lnTo>
                  <a:lnTo>
                    <a:pt x="561439" y="1239035"/>
                  </a:lnTo>
                  <a:lnTo>
                    <a:pt x="564491" y="1239054"/>
                  </a:lnTo>
                  <a:lnTo>
                    <a:pt x="566277" y="1241764"/>
                  </a:lnTo>
                  <a:lnTo>
                    <a:pt x="569756" y="1244721"/>
                  </a:lnTo>
                  <a:lnTo>
                    <a:pt x="568996" y="1249643"/>
                  </a:lnTo>
                  <a:lnTo>
                    <a:pt x="565190" y="1252988"/>
                  </a:lnTo>
                  <a:lnTo>
                    <a:pt x="560679" y="1253647"/>
                  </a:lnTo>
                  <a:close/>
                </a:path>
                <a:path w="2330450" h="1436370" extrusionOk="0">
                  <a:moveTo>
                    <a:pt x="992278" y="1253776"/>
                  </a:moveTo>
                  <a:lnTo>
                    <a:pt x="987353" y="1252987"/>
                  </a:lnTo>
                  <a:lnTo>
                    <a:pt x="984023" y="1249162"/>
                  </a:lnTo>
                  <a:lnTo>
                    <a:pt x="983386" y="1244665"/>
                  </a:lnTo>
                  <a:lnTo>
                    <a:pt x="987638" y="1240581"/>
                  </a:lnTo>
                  <a:lnTo>
                    <a:pt x="992600" y="1240427"/>
                  </a:lnTo>
                  <a:lnTo>
                    <a:pt x="995337" y="1243698"/>
                  </a:lnTo>
                  <a:lnTo>
                    <a:pt x="998025" y="1245509"/>
                  </a:lnTo>
                  <a:lnTo>
                    <a:pt x="997995" y="1248558"/>
                  </a:lnTo>
                  <a:lnTo>
                    <a:pt x="995269" y="1250326"/>
                  </a:lnTo>
                  <a:lnTo>
                    <a:pt x="992278" y="1253776"/>
                  </a:lnTo>
                  <a:close/>
                </a:path>
                <a:path w="2330450" h="1436370" extrusionOk="0">
                  <a:moveTo>
                    <a:pt x="1904446" y="1253875"/>
                  </a:moveTo>
                  <a:lnTo>
                    <a:pt x="1899656" y="1252797"/>
                  </a:lnTo>
                  <a:lnTo>
                    <a:pt x="1897630" y="1249039"/>
                  </a:lnTo>
                  <a:lnTo>
                    <a:pt x="1895300" y="1246630"/>
                  </a:lnTo>
                  <a:lnTo>
                    <a:pt x="1897574" y="1244450"/>
                  </a:lnTo>
                  <a:lnTo>
                    <a:pt x="1899817" y="1240563"/>
                  </a:lnTo>
                  <a:lnTo>
                    <a:pt x="1904785" y="1240477"/>
                  </a:lnTo>
                  <a:lnTo>
                    <a:pt x="1907498" y="1243834"/>
                  </a:lnTo>
                  <a:lnTo>
                    <a:pt x="1912059" y="1247031"/>
                  </a:lnTo>
                  <a:lnTo>
                    <a:pt x="1907412" y="1250277"/>
                  </a:lnTo>
                  <a:lnTo>
                    <a:pt x="1904446" y="1253875"/>
                  </a:lnTo>
                  <a:close/>
                </a:path>
                <a:path w="2330450" h="1436370" extrusionOk="0">
                  <a:moveTo>
                    <a:pt x="621226" y="1255346"/>
                  </a:moveTo>
                  <a:lnTo>
                    <a:pt x="616344" y="1254373"/>
                  </a:lnTo>
                  <a:lnTo>
                    <a:pt x="613168" y="1250400"/>
                  </a:lnTo>
                  <a:lnTo>
                    <a:pt x="612729" y="1245879"/>
                  </a:lnTo>
                  <a:lnTo>
                    <a:pt x="617135" y="1241961"/>
                  </a:lnTo>
                  <a:lnTo>
                    <a:pt x="622091" y="1242023"/>
                  </a:lnTo>
                  <a:lnTo>
                    <a:pt x="624693" y="1245392"/>
                  </a:lnTo>
                  <a:lnTo>
                    <a:pt x="627307" y="1247314"/>
                  </a:lnTo>
                  <a:lnTo>
                    <a:pt x="627146" y="1250351"/>
                  </a:lnTo>
                  <a:lnTo>
                    <a:pt x="624353" y="1252008"/>
                  </a:lnTo>
                  <a:lnTo>
                    <a:pt x="621226" y="1255346"/>
                  </a:lnTo>
                  <a:close/>
                </a:path>
                <a:path w="2330450" h="1436370" extrusionOk="0">
                  <a:moveTo>
                    <a:pt x="677905" y="1256720"/>
                  </a:moveTo>
                  <a:lnTo>
                    <a:pt x="672974" y="1255963"/>
                  </a:lnTo>
                  <a:lnTo>
                    <a:pt x="669618" y="1252162"/>
                  </a:lnTo>
                  <a:lnTo>
                    <a:pt x="668957" y="1247665"/>
                  </a:lnTo>
                  <a:lnTo>
                    <a:pt x="673190" y="1243550"/>
                  </a:lnTo>
                  <a:lnTo>
                    <a:pt x="678152" y="1243378"/>
                  </a:lnTo>
                  <a:lnTo>
                    <a:pt x="680902" y="1246630"/>
                  </a:lnTo>
                  <a:lnTo>
                    <a:pt x="683609" y="1248423"/>
                  </a:lnTo>
                  <a:lnTo>
                    <a:pt x="683590" y="1251466"/>
                  </a:lnTo>
                  <a:lnTo>
                    <a:pt x="680877" y="1253252"/>
                  </a:lnTo>
                  <a:lnTo>
                    <a:pt x="677905" y="1256720"/>
                  </a:lnTo>
                  <a:close/>
                </a:path>
                <a:path w="2330450" h="1436370" extrusionOk="0">
                  <a:moveTo>
                    <a:pt x="897200" y="1262474"/>
                  </a:moveTo>
                  <a:lnTo>
                    <a:pt x="893164" y="1258162"/>
                  </a:lnTo>
                  <a:lnTo>
                    <a:pt x="893090" y="1253215"/>
                  </a:lnTo>
                  <a:lnTo>
                    <a:pt x="896415" y="1250542"/>
                  </a:lnTo>
                  <a:lnTo>
                    <a:pt x="898275" y="1247887"/>
                  </a:lnTo>
                  <a:lnTo>
                    <a:pt x="901321" y="1247967"/>
                  </a:lnTo>
                  <a:lnTo>
                    <a:pt x="903058" y="1250702"/>
                  </a:lnTo>
                  <a:lnTo>
                    <a:pt x="906475" y="1253745"/>
                  </a:lnTo>
                  <a:lnTo>
                    <a:pt x="905604" y="1258642"/>
                  </a:lnTo>
                  <a:lnTo>
                    <a:pt x="901717" y="1261901"/>
                  </a:lnTo>
                  <a:lnTo>
                    <a:pt x="897200" y="1262474"/>
                  </a:lnTo>
                  <a:close/>
                </a:path>
                <a:path w="2330450" h="1436370" extrusionOk="0">
                  <a:moveTo>
                    <a:pt x="958315" y="1264081"/>
                  </a:moveTo>
                  <a:lnTo>
                    <a:pt x="953378" y="1263398"/>
                  </a:lnTo>
                  <a:lnTo>
                    <a:pt x="949961" y="1259646"/>
                  </a:lnTo>
                  <a:lnTo>
                    <a:pt x="949238" y="1255156"/>
                  </a:lnTo>
                  <a:lnTo>
                    <a:pt x="953396" y="1250985"/>
                  </a:lnTo>
                  <a:lnTo>
                    <a:pt x="958346" y="1250721"/>
                  </a:lnTo>
                  <a:lnTo>
                    <a:pt x="961152" y="1253936"/>
                  </a:lnTo>
                  <a:lnTo>
                    <a:pt x="963877" y="1255692"/>
                  </a:lnTo>
                  <a:lnTo>
                    <a:pt x="963914" y="1258747"/>
                  </a:lnTo>
                  <a:lnTo>
                    <a:pt x="961232" y="1260564"/>
                  </a:lnTo>
                  <a:lnTo>
                    <a:pt x="958315" y="1264081"/>
                  </a:lnTo>
                  <a:close/>
                </a:path>
                <a:path w="2330450" h="1436370" extrusionOk="0">
                  <a:moveTo>
                    <a:pt x="600629" y="1187285"/>
                  </a:moveTo>
                  <a:lnTo>
                    <a:pt x="595711" y="1186417"/>
                  </a:lnTo>
                  <a:lnTo>
                    <a:pt x="592448" y="1182542"/>
                  </a:lnTo>
                  <a:lnTo>
                    <a:pt x="591873" y="1178039"/>
                  </a:lnTo>
                  <a:lnTo>
                    <a:pt x="596199" y="1174017"/>
                  </a:lnTo>
                  <a:lnTo>
                    <a:pt x="601161" y="1173943"/>
                  </a:lnTo>
                  <a:lnTo>
                    <a:pt x="603843" y="1177251"/>
                  </a:lnTo>
                  <a:lnTo>
                    <a:pt x="606506" y="1179111"/>
                  </a:lnTo>
                  <a:lnTo>
                    <a:pt x="606432" y="1182154"/>
                  </a:lnTo>
                  <a:lnTo>
                    <a:pt x="603682" y="1183885"/>
                  </a:lnTo>
                  <a:lnTo>
                    <a:pt x="600629" y="1187285"/>
                  </a:lnTo>
                  <a:close/>
                </a:path>
                <a:path w="2330450" h="1436370" extrusionOk="0">
                  <a:moveTo>
                    <a:pt x="1027836" y="1187261"/>
                  </a:moveTo>
                  <a:lnTo>
                    <a:pt x="1022917" y="1186454"/>
                  </a:lnTo>
                  <a:lnTo>
                    <a:pt x="1019605" y="1182610"/>
                  </a:lnTo>
                  <a:lnTo>
                    <a:pt x="1018987" y="1178113"/>
                  </a:lnTo>
                  <a:lnTo>
                    <a:pt x="1023269" y="1174042"/>
                  </a:lnTo>
                  <a:lnTo>
                    <a:pt x="1028231" y="1173919"/>
                  </a:lnTo>
                  <a:lnTo>
                    <a:pt x="1030950" y="1177202"/>
                  </a:lnTo>
                  <a:lnTo>
                    <a:pt x="1033638" y="1179031"/>
                  </a:lnTo>
                  <a:lnTo>
                    <a:pt x="1033577" y="1182074"/>
                  </a:lnTo>
                  <a:lnTo>
                    <a:pt x="1030851" y="1183824"/>
                  </a:lnTo>
                  <a:lnTo>
                    <a:pt x="1027836" y="1187261"/>
                  </a:lnTo>
                  <a:close/>
                </a:path>
                <a:path w="2330450" h="1436370" extrusionOk="0">
                  <a:moveTo>
                    <a:pt x="1080010" y="1188659"/>
                  </a:moveTo>
                  <a:lnTo>
                    <a:pt x="1075721" y="1184618"/>
                  </a:lnTo>
                  <a:lnTo>
                    <a:pt x="1075363" y="1179690"/>
                  </a:lnTo>
                  <a:lnTo>
                    <a:pt x="1078521" y="1176820"/>
                  </a:lnTo>
                  <a:lnTo>
                    <a:pt x="1080226" y="1174060"/>
                  </a:lnTo>
                  <a:lnTo>
                    <a:pt x="1083279" y="1173955"/>
                  </a:lnTo>
                  <a:lnTo>
                    <a:pt x="1085164" y="1176586"/>
                  </a:lnTo>
                  <a:lnTo>
                    <a:pt x="1088754" y="1179413"/>
                  </a:lnTo>
                  <a:lnTo>
                    <a:pt x="1088192" y="1184359"/>
                  </a:lnTo>
                  <a:lnTo>
                    <a:pt x="1084503" y="1187852"/>
                  </a:lnTo>
                  <a:lnTo>
                    <a:pt x="1080010" y="1188659"/>
                  </a:lnTo>
                  <a:close/>
                </a:path>
                <a:path w="2330450" h="1436370" extrusionOk="0">
                  <a:moveTo>
                    <a:pt x="764110" y="1191616"/>
                  </a:moveTo>
                  <a:lnTo>
                    <a:pt x="759821" y="1187575"/>
                  </a:lnTo>
                  <a:lnTo>
                    <a:pt x="759463" y="1182641"/>
                  </a:lnTo>
                  <a:lnTo>
                    <a:pt x="762627" y="1179770"/>
                  </a:lnTo>
                  <a:lnTo>
                    <a:pt x="764326" y="1177017"/>
                  </a:lnTo>
                  <a:lnTo>
                    <a:pt x="767373" y="1176912"/>
                  </a:lnTo>
                  <a:lnTo>
                    <a:pt x="769258" y="1179536"/>
                  </a:lnTo>
                  <a:lnTo>
                    <a:pt x="772848" y="1182364"/>
                  </a:lnTo>
                  <a:lnTo>
                    <a:pt x="772286" y="1187310"/>
                  </a:lnTo>
                  <a:lnTo>
                    <a:pt x="768603" y="1190809"/>
                  </a:lnTo>
                  <a:lnTo>
                    <a:pt x="764110" y="1191616"/>
                  </a:lnTo>
                  <a:close/>
                </a:path>
                <a:path w="2330450" h="1436370" extrusionOk="0">
                  <a:moveTo>
                    <a:pt x="820079" y="1192990"/>
                  </a:moveTo>
                  <a:lnTo>
                    <a:pt x="816043" y="1188684"/>
                  </a:lnTo>
                  <a:lnTo>
                    <a:pt x="815969" y="1183731"/>
                  </a:lnTo>
                  <a:lnTo>
                    <a:pt x="819294" y="1181058"/>
                  </a:lnTo>
                  <a:lnTo>
                    <a:pt x="821154" y="1178403"/>
                  </a:lnTo>
                  <a:lnTo>
                    <a:pt x="824200" y="1178483"/>
                  </a:lnTo>
                  <a:lnTo>
                    <a:pt x="825937" y="1181224"/>
                  </a:lnTo>
                  <a:lnTo>
                    <a:pt x="829354" y="1184261"/>
                  </a:lnTo>
                  <a:lnTo>
                    <a:pt x="828483" y="1189158"/>
                  </a:lnTo>
                  <a:lnTo>
                    <a:pt x="824602" y="1192417"/>
                  </a:lnTo>
                  <a:lnTo>
                    <a:pt x="820079" y="1192990"/>
                  </a:lnTo>
                  <a:close/>
                </a:path>
                <a:path w="2330450" h="1436370" extrusionOk="0">
                  <a:moveTo>
                    <a:pt x="881145" y="1194604"/>
                  </a:moveTo>
                  <a:lnTo>
                    <a:pt x="876208" y="1193889"/>
                  </a:lnTo>
                  <a:lnTo>
                    <a:pt x="872815" y="1190119"/>
                  </a:lnTo>
                  <a:lnTo>
                    <a:pt x="872123" y="1185629"/>
                  </a:lnTo>
                  <a:lnTo>
                    <a:pt x="876313" y="1181477"/>
                  </a:lnTo>
                  <a:lnTo>
                    <a:pt x="881269" y="1181261"/>
                  </a:lnTo>
                  <a:lnTo>
                    <a:pt x="884056" y="1184489"/>
                  </a:lnTo>
                  <a:lnTo>
                    <a:pt x="886775" y="1186263"/>
                  </a:lnTo>
                  <a:lnTo>
                    <a:pt x="886781" y="1189300"/>
                  </a:lnTo>
                  <a:lnTo>
                    <a:pt x="884087" y="1191105"/>
                  </a:lnTo>
                  <a:lnTo>
                    <a:pt x="881145" y="1194604"/>
                  </a:lnTo>
                  <a:close/>
                </a:path>
                <a:path w="2330450" h="1436370" extrusionOk="0">
                  <a:moveTo>
                    <a:pt x="936421" y="1197277"/>
                  </a:moveTo>
                  <a:lnTo>
                    <a:pt x="933375" y="1197154"/>
                  </a:lnTo>
                  <a:lnTo>
                    <a:pt x="931682" y="1194394"/>
                  </a:lnTo>
                  <a:lnTo>
                    <a:pt x="928301" y="1191308"/>
                  </a:lnTo>
                  <a:lnTo>
                    <a:pt x="929222" y="1186417"/>
                  </a:lnTo>
                  <a:lnTo>
                    <a:pt x="933165" y="1183220"/>
                  </a:lnTo>
                  <a:lnTo>
                    <a:pt x="937700" y="1182721"/>
                  </a:lnTo>
                  <a:lnTo>
                    <a:pt x="941680" y="1187076"/>
                  </a:lnTo>
                  <a:lnTo>
                    <a:pt x="941680" y="1192016"/>
                  </a:lnTo>
                  <a:lnTo>
                    <a:pt x="938319" y="1194647"/>
                  </a:lnTo>
                  <a:lnTo>
                    <a:pt x="936421" y="1197277"/>
                  </a:lnTo>
                  <a:close/>
                </a:path>
                <a:path w="2330450" h="1436370" extrusionOk="0">
                  <a:moveTo>
                    <a:pt x="2273941" y="1196063"/>
                  </a:moveTo>
                  <a:lnTo>
                    <a:pt x="2269627" y="1192041"/>
                  </a:lnTo>
                  <a:lnTo>
                    <a:pt x="2269244" y="1187113"/>
                  </a:lnTo>
                  <a:lnTo>
                    <a:pt x="2272390" y="1184230"/>
                  </a:lnTo>
                  <a:lnTo>
                    <a:pt x="2274077" y="1181464"/>
                  </a:lnTo>
                  <a:lnTo>
                    <a:pt x="2277123" y="1181341"/>
                  </a:lnTo>
                  <a:lnTo>
                    <a:pt x="2279027" y="1183965"/>
                  </a:lnTo>
                  <a:lnTo>
                    <a:pt x="2282629" y="1186774"/>
                  </a:lnTo>
                  <a:lnTo>
                    <a:pt x="2282098" y="1191720"/>
                  </a:lnTo>
                  <a:lnTo>
                    <a:pt x="2278427" y="1195232"/>
                  </a:lnTo>
                  <a:lnTo>
                    <a:pt x="2273941" y="1196063"/>
                  </a:lnTo>
                  <a:close/>
                </a:path>
                <a:path w="2330450" h="1436370" extrusionOk="0">
                  <a:moveTo>
                    <a:pt x="566351" y="1197689"/>
                  </a:moveTo>
                  <a:lnTo>
                    <a:pt x="561469" y="1196722"/>
                  </a:lnTo>
                  <a:lnTo>
                    <a:pt x="558299" y="1192749"/>
                  </a:lnTo>
                  <a:lnTo>
                    <a:pt x="557854" y="1188222"/>
                  </a:lnTo>
                  <a:lnTo>
                    <a:pt x="562260" y="1184304"/>
                  </a:lnTo>
                  <a:lnTo>
                    <a:pt x="567216" y="1184366"/>
                  </a:lnTo>
                  <a:lnTo>
                    <a:pt x="569818" y="1187741"/>
                  </a:lnTo>
                  <a:lnTo>
                    <a:pt x="572432" y="1189663"/>
                  </a:lnTo>
                  <a:lnTo>
                    <a:pt x="572278" y="1192694"/>
                  </a:lnTo>
                  <a:lnTo>
                    <a:pt x="569484" y="1194357"/>
                  </a:lnTo>
                  <a:lnTo>
                    <a:pt x="566351" y="1197689"/>
                  </a:lnTo>
                  <a:close/>
                </a:path>
                <a:path w="2330450" h="1436370" extrusionOk="0">
                  <a:moveTo>
                    <a:pt x="989535" y="1197529"/>
                  </a:moveTo>
                  <a:lnTo>
                    <a:pt x="985246" y="1193489"/>
                  </a:lnTo>
                  <a:lnTo>
                    <a:pt x="984888" y="1188554"/>
                  </a:lnTo>
                  <a:lnTo>
                    <a:pt x="988052" y="1185684"/>
                  </a:lnTo>
                  <a:lnTo>
                    <a:pt x="989751" y="1182930"/>
                  </a:lnTo>
                  <a:lnTo>
                    <a:pt x="992798" y="1182826"/>
                  </a:lnTo>
                  <a:lnTo>
                    <a:pt x="994682" y="1185450"/>
                  </a:lnTo>
                  <a:lnTo>
                    <a:pt x="998273" y="1188277"/>
                  </a:lnTo>
                  <a:lnTo>
                    <a:pt x="997710" y="1193224"/>
                  </a:lnTo>
                  <a:lnTo>
                    <a:pt x="994027" y="1196722"/>
                  </a:lnTo>
                  <a:lnTo>
                    <a:pt x="989535" y="1197529"/>
                  </a:lnTo>
                  <a:close/>
                </a:path>
                <a:path w="2330450" h="1436370" extrusionOk="0">
                  <a:moveTo>
                    <a:pt x="622783" y="1199143"/>
                  </a:moveTo>
                  <a:lnTo>
                    <a:pt x="617883" y="1198213"/>
                  </a:lnTo>
                  <a:lnTo>
                    <a:pt x="614670" y="1194289"/>
                  </a:lnTo>
                  <a:lnTo>
                    <a:pt x="614175" y="1189768"/>
                  </a:lnTo>
                  <a:lnTo>
                    <a:pt x="618544" y="1185807"/>
                  </a:lnTo>
                  <a:lnTo>
                    <a:pt x="623505" y="1185807"/>
                  </a:lnTo>
                  <a:lnTo>
                    <a:pt x="626139" y="1189152"/>
                  </a:lnTo>
                  <a:lnTo>
                    <a:pt x="628777" y="1191043"/>
                  </a:lnTo>
                  <a:lnTo>
                    <a:pt x="628654" y="1194080"/>
                  </a:lnTo>
                  <a:lnTo>
                    <a:pt x="625879" y="1195768"/>
                  </a:lnTo>
                  <a:lnTo>
                    <a:pt x="622783" y="1199143"/>
                  </a:lnTo>
                  <a:close/>
                </a:path>
                <a:path w="2330450" h="1436370" extrusionOk="0">
                  <a:moveTo>
                    <a:pt x="1045930" y="1199014"/>
                  </a:moveTo>
                  <a:lnTo>
                    <a:pt x="1041616" y="1194998"/>
                  </a:lnTo>
                  <a:lnTo>
                    <a:pt x="1041233" y="1190070"/>
                  </a:lnTo>
                  <a:lnTo>
                    <a:pt x="1044385" y="1187181"/>
                  </a:lnTo>
                  <a:lnTo>
                    <a:pt x="1046072" y="1184415"/>
                  </a:lnTo>
                  <a:lnTo>
                    <a:pt x="1049118" y="1184292"/>
                  </a:lnTo>
                  <a:lnTo>
                    <a:pt x="1051022" y="1186916"/>
                  </a:lnTo>
                  <a:lnTo>
                    <a:pt x="1054624" y="1189725"/>
                  </a:lnTo>
                  <a:lnTo>
                    <a:pt x="1054087" y="1194671"/>
                  </a:lnTo>
                  <a:lnTo>
                    <a:pt x="1050416" y="1198189"/>
                  </a:lnTo>
                  <a:lnTo>
                    <a:pt x="1045930" y="1199014"/>
                  </a:lnTo>
                  <a:close/>
                </a:path>
                <a:path w="2330450" h="1436370" extrusionOk="0">
                  <a:moveTo>
                    <a:pt x="1101867" y="1200381"/>
                  </a:moveTo>
                  <a:lnTo>
                    <a:pt x="1097832" y="1196070"/>
                  </a:lnTo>
                  <a:lnTo>
                    <a:pt x="1097758" y="1191123"/>
                  </a:lnTo>
                  <a:lnTo>
                    <a:pt x="1101082" y="1188450"/>
                  </a:lnTo>
                  <a:lnTo>
                    <a:pt x="1102942" y="1185795"/>
                  </a:lnTo>
                  <a:lnTo>
                    <a:pt x="1105989" y="1185875"/>
                  </a:lnTo>
                  <a:lnTo>
                    <a:pt x="1107725" y="1188610"/>
                  </a:lnTo>
                  <a:lnTo>
                    <a:pt x="1111143" y="1191653"/>
                  </a:lnTo>
                  <a:lnTo>
                    <a:pt x="1110271" y="1196550"/>
                  </a:lnTo>
                  <a:lnTo>
                    <a:pt x="1106384" y="1199809"/>
                  </a:lnTo>
                  <a:lnTo>
                    <a:pt x="1101867" y="1200381"/>
                  </a:lnTo>
                  <a:close/>
                </a:path>
                <a:path w="2330450" h="1436370" extrusionOk="0">
                  <a:moveTo>
                    <a:pt x="786449" y="1203474"/>
                  </a:moveTo>
                  <a:lnTo>
                    <a:pt x="782105" y="1199494"/>
                  </a:lnTo>
                  <a:lnTo>
                    <a:pt x="781672" y="1194567"/>
                  </a:lnTo>
                  <a:lnTo>
                    <a:pt x="784793" y="1191653"/>
                  </a:lnTo>
                  <a:lnTo>
                    <a:pt x="786462" y="1188875"/>
                  </a:lnTo>
                  <a:lnTo>
                    <a:pt x="789496" y="1188721"/>
                  </a:lnTo>
                  <a:lnTo>
                    <a:pt x="791424" y="1191327"/>
                  </a:lnTo>
                  <a:lnTo>
                    <a:pt x="795057" y="1194099"/>
                  </a:lnTo>
                  <a:lnTo>
                    <a:pt x="794569" y="1199045"/>
                  </a:lnTo>
                  <a:lnTo>
                    <a:pt x="790929" y="1202599"/>
                  </a:lnTo>
                  <a:lnTo>
                    <a:pt x="786449" y="1203474"/>
                  </a:lnTo>
                  <a:close/>
                </a:path>
                <a:path w="2330450" h="1436370" extrusionOk="0">
                  <a:moveTo>
                    <a:pt x="846855" y="1205020"/>
                  </a:moveTo>
                  <a:lnTo>
                    <a:pt x="841936" y="1204170"/>
                  </a:lnTo>
                  <a:lnTo>
                    <a:pt x="838654" y="1200314"/>
                  </a:lnTo>
                  <a:lnTo>
                    <a:pt x="838061" y="1195811"/>
                  </a:lnTo>
                  <a:lnTo>
                    <a:pt x="842374" y="1191764"/>
                  </a:lnTo>
                  <a:lnTo>
                    <a:pt x="847337" y="1191678"/>
                  </a:lnTo>
                  <a:lnTo>
                    <a:pt x="850037" y="1194979"/>
                  </a:lnTo>
                  <a:lnTo>
                    <a:pt x="852707" y="1196827"/>
                  </a:lnTo>
                  <a:lnTo>
                    <a:pt x="852633" y="1199864"/>
                  </a:lnTo>
                  <a:lnTo>
                    <a:pt x="849889" y="1201601"/>
                  </a:lnTo>
                  <a:lnTo>
                    <a:pt x="846855" y="1205020"/>
                  </a:lnTo>
                  <a:close/>
                </a:path>
                <a:path w="2330450" h="1436370" extrusionOk="0">
                  <a:moveTo>
                    <a:pt x="903157" y="1206517"/>
                  </a:moveTo>
                  <a:lnTo>
                    <a:pt x="898250" y="1205630"/>
                  </a:lnTo>
                  <a:lnTo>
                    <a:pt x="894994" y="1201737"/>
                  </a:lnTo>
                  <a:lnTo>
                    <a:pt x="894450" y="1197228"/>
                  </a:lnTo>
                  <a:lnTo>
                    <a:pt x="898788" y="1193224"/>
                  </a:lnTo>
                  <a:lnTo>
                    <a:pt x="903756" y="1193181"/>
                  </a:lnTo>
                  <a:lnTo>
                    <a:pt x="906426" y="1196501"/>
                  </a:lnTo>
                  <a:lnTo>
                    <a:pt x="909083" y="1198373"/>
                  </a:lnTo>
                  <a:lnTo>
                    <a:pt x="908978" y="1201410"/>
                  </a:lnTo>
                  <a:lnTo>
                    <a:pt x="906222" y="1203123"/>
                  </a:lnTo>
                  <a:lnTo>
                    <a:pt x="903157" y="1206517"/>
                  </a:lnTo>
                  <a:close/>
                </a:path>
                <a:path w="2330450" h="1436370" extrusionOk="0">
                  <a:moveTo>
                    <a:pt x="528922" y="1209073"/>
                  </a:moveTo>
                  <a:lnTo>
                    <a:pt x="527080" y="1206400"/>
                  </a:lnTo>
                  <a:lnTo>
                    <a:pt x="523546" y="1203517"/>
                  </a:lnTo>
                  <a:lnTo>
                    <a:pt x="524200" y="1198583"/>
                  </a:lnTo>
                  <a:lnTo>
                    <a:pt x="527945" y="1195158"/>
                  </a:lnTo>
                  <a:lnTo>
                    <a:pt x="532444" y="1194419"/>
                  </a:lnTo>
                  <a:lnTo>
                    <a:pt x="536659" y="1198546"/>
                  </a:lnTo>
                  <a:lnTo>
                    <a:pt x="536937" y="1203486"/>
                  </a:lnTo>
                  <a:lnTo>
                    <a:pt x="533729" y="1206295"/>
                  </a:lnTo>
                  <a:lnTo>
                    <a:pt x="531974" y="1209024"/>
                  </a:lnTo>
                  <a:lnTo>
                    <a:pt x="528922" y="1209073"/>
                  </a:lnTo>
                  <a:close/>
                </a:path>
                <a:path w="2330450" h="1436370" extrusionOk="0">
                  <a:moveTo>
                    <a:pt x="956011" y="1209061"/>
                  </a:moveTo>
                  <a:lnTo>
                    <a:pt x="954188" y="1206387"/>
                  </a:lnTo>
                  <a:lnTo>
                    <a:pt x="950665" y="1203480"/>
                  </a:lnTo>
                  <a:lnTo>
                    <a:pt x="951351" y="1198552"/>
                  </a:lnTo>
                  <a:lnTo>
                    <a:pt x="955108" y="1195145"/>
                  </a:lnTo>
                  <a:lnTo>
                    <a:pt x="959613" y="1194425"/>
                  </a:lnTo>
                  <a:lnTo>
                    <a:pt x="963797" y="1198570"/>
                  </a:lnTo>
                  <a:lnTo>
                    <a:pt x="964063" y="1203505"/>
                  </a:lnTo>
                  <a:lnTo>
                    <a:pt x="960837" y="1206307"/>
                  </a:lnTo>
                  <a:lnTo>
                    <a:pt x="959076" y="1209024"/>
                  </a:lnTo>
                  <a:lnTo>
                    <a:pt x="956011" y="1209061"/>
                  </a:lnTo>
                  <a:close/>
                </a:path>
                <a:path w="2330450" h="1436370" extrusionOk="0">
                  <a:moveTo>
                    <a:pt x="585180" y="1210533"/>
                  </a:moveTo>
                  <a:lnTo>
                    <a:pt x="583370" y="1207847"/>
                  </a:lnTo>
                  <a:lnTo>
                    <a:pt x="579866" y="1204915"/>
                  </a:lnTo>
                  <a:lnTo>
                    <a:pt x="580583" y="1199994"/>
                  </a:lnTo>
                  <a:lnTo>
                    <a:pt x="584365" y="1196618"/>
                  </a:lnTo>
                  <a:lnTo>
                    <a:pt x="588876" y="1195922"/>
                  </a:lnTo>
                  <a:lnTo>
                    <a:pt x="593035" y="1200098"/>
                  </a:lnTo>
                  <a:lnTo>
                    <a:pt x="593257" y="1205039"/>
                  </a:lnTo>
                  <a:lnTo>
                    <a:pt x="589999" y="1207847"/>
                  </a:lnTo>
                  <a:lnTo>
                    <a:pt x="588239" y="1210527"/>
                  </a:lnTo>
                  <a:lnTo>
                    <a:pt x="585180" y="1210533"/>
                  </a:lnTo>
                  <a:close/>
                </a:path>
                <a:path w="2330450" h="1436370" extrusionOk="0">
                  <a:moveTo>
                    <a:pt x="1016187" y="1209369"/>
                  </a:moveTo>
                  <a:lnTo>
                    <a:pt x="1011237" y="1208710"/>
                  </a:lnTo>
                  <a:lnTo>
                    <a:pt x="1007808" y="1204977"/>
                  </a:lnTo>
                  <a:lnTo>
                    <a:pt x="1007066" y="1200486"/>
                  </a:lnTo>
                  <a:lnTo>
                    <a:pt x="1011200" y="1196291"/>
                  </a:lnTo>
                  <a:lnTo>
                    <a:pt x="1016162" y="1196008"/>
                  </a:lnTo>
                  <a:lnTo>
                    <a:pt x="1018980" y="1199211"/>
                  </a:lnTo>
                  <a:lnTo>
                    <a:pt x="1021718" y="1200954"/>
                  </a:lnTo>
                  <a:lnTo>
                    <a:pt x="1021761" y="1204010"/>
                  </a:lnTo>
                  <a:lnTo>
                    <a:pt x="1019085" y="1205839"/>
                  </a:lnTo>
                  <a:lnTo>
                    <a:pt x="1016187" y="1209369"/>
                  </a:lnTo>
                  <a:close/>
                </a:path>
                <a:path w="2330450" h="1436370" extrusionOk="0">
                  <a:moveTo>
                    <a:pt x="645122" y="1210946"/>
                  </a:moveTo>
                  <a:lnTo>
                    <a:pt x="640210" y="1210071"/>
                  </a:lnTo>
                  <a:lnTo>
                    <a:pt x="636941" y="1206203"/>
                  </a:lnTo>
                  <a:lnTo>
                    <a:pt x="636366" y="1201700"/>
                  </a:lnTo>
                  <a:lnTo>
                    <a:pt x="640698" y="1197671"/>
                  </a:lnTo>
                  <a:lnTo>
                    <a:pt x="645660" y="1197597"/>
                  </a:lnTo>
                  <a:lnTo>
                    <a:pt x="648342" y="1200911"/>
                  </a:lnTo>
                  <a:lnTo>
                    <a:pt x="651005" y="1202765"/>
                  </a:lnTo>
                  <a:lnTo>
                    <a:pt x="650925" y="1205808"/>
                  </a:lnTo>
                  <a:lnTo>
                    <a:pt x="648175" y="1207539"/>
                  </a:lnTo>
                  <a:lnTo>
                    <a:pt x="645122" y="1210946"/>
                  </a:lnTo>
                  <a:close/>
                </a:path>
                <a:path w="2330450" h="1436370" extrusionOk="0">
                  <a:moveTo>
                    <a:pt x="1068732" y="1212024"/>
                  </a:moveTo>
                  <a:lnTo>
                    <a:pt x="1066903" y="1209344"/>
                  </a:lnTo>
                  <a:lnTo>
                    <a:pt x="1063381" y="1206443"/>
                  </a:lnTo>
                  <a:lnTo>
                    <a:pt x="1064060" y="1201515"/>
                  </a:lnTo>
                  <a:lnTo>
                    <a:pt x="1067824" y="1198108"/>
                  </a:lnTo>
                  <a:lnTo>
                    <a:pt x="1072322" y="1197388"/>
                  </a:lnTo>
                  <a:lnTo>
                    <a:pt x="1076512" y="1201533"/>
                  </a:lnTo>
                  <a:lnTo>
                    <a:pt x="1076778" y="1206468"/>
                  </a:lnTo>
                  <a:lnTo>
                    <a:pt x="1073552" y="1209264"/>
                  </a:lnTo>
                  <a:lnTo>
                    <a:pt x="1071791" y="1211981"/>
                  </a:lnTo>
                  <a:lnTo>
                    <a:pt x="1068732" y="1212024"/>
                  </a:lnTo>
                  <a:close/>
                </a:path>
                <a:path w="2330450" h="1436370" extrusionOk="0">
                  <a:moveTo>
                    <a:pt x="808362" y="1215209"/>
                  </a:moveTo>
                  <a:lnTo>
                    <a:pt x="804234" y="1210989"/>
                  </a:lnTo>
                  <a:lnTo>
                    <a:pt x="804055" y="1206043"/>
                  </a:lnTo>
                  <a:lnTo>
                    <a:pt x="807318" y="1203295"/>
                  </a:lnTo>
                  <a:lnTo>
                    <a:pt x="809122" y="1200597"/>
                  </a:lnTo>
                  <a:lnTo>
                    <a:pt x="812175" y="1200622"/>
                  </a:lnTo>
                  <a:lnTo>
                    <a:pt x="813961" y="1203326"/>
                  </a:lnTo>
                  <a:lnTo>
                    <a:pt x="817440" y="1206283"/>
                  </a:lnTo>
                  <a:lnTo>
                    <a:pt x="816680" y="1211211"/>
                  </a:lnTo>
                  <a:lnTo>
                    <a:pt x="812873" y="1214550"/>
                  </a:lnTo>
                  <a:lnTo>
                    <a:pt x="808362" y="1215209"/>
                  </a:lnTo>
                  <a:close/>
                </a:path>
                <a:path w="2330450" h="1436370" extrusionOk="0">
                  <a:moveTo>
                    <a:pt x="865029" y="1216767"/>
                  </a:moveTo>
                  <a:lnTo>
                    <a:pt x="860703" y="1212775"/>
                  </a:lnTo>
                  <a:lnTo>
                    <a:pt x="860283" y="1207847"/>
                  </a:lnTo>
                  <a:lnTo>
                    <a:pt x="863416" y="1204946"/>
                  </a:lnTo>
                  <a:lnTo>
                    <a:pt x="865090" y="1202174"/>
                  </a:lnTo>
                  <a:lnTo>
                    <a:pt x="868131" y="1202026"/>
                  </a:lnTo>
                  <a:lnTo>
                    <a:pt x="870053" y="1204638"/>
                  </a:lnTo>
                  <a:lnTo>
                    <a:pt x="873674" y="1207428"/>
                  </a:lnTo>
                  <a:lnTo>
                    <a:pt x="873167" y="1212375"/>
                  </a:lnTo>
                  <a:lnTo>
                    <a:pt x="869515" y="1215911"/>
                  </a:lnTo>
                  <a:lnTo>
                    <a:pt x="865029" y="1216767"/>
                  </a:lnTo>
                  <a:close/>
                </a:path>
                <a:path w="2330450" h="1436370" extrusionOk="0">
                  <a:moveTo>
                    <a:pt x="925762" y="1218215"/>
                  </a:moveTo>
                  <a:lnTo>
                    <a:pt x="920812" y="1217592"/>
                  </a:lnTo>
                  <a:lnTo>
                    <a:pt x="917351" y="1213878"/>
                  </a:lnTo>
                  <a:lnTo>
                    <a:pt x="916585" y="1209394"/>
                  </a:lnTo>
                  <a:lnTo>
                    <a:pt x="920694" y="1205174"/>
                  </a:lnTo>
                  <a:lnTo>
                    <a:pt x="925644" y="1204866"/>
                  </a:lnTo>
                  <a:lnTo>
                    <a:pt x="928481" y="1208051"/>
                  </a:lnTo>
                  <a:lnTo>
                    <a:pt x="931231" y="1209775"/>
                  </a:lnTo>
                  <a:lnTo>
                    <a:pt x="931305" y="1212825"/>
                  </a:lnTo>
                  <a:lnTo>
                    <a:pt x="928641" y="1214673"/>
                  </a:lnTo>
                  <a:lnTo>
                    <a:pt x="925762" y="1218215"/>
                  </a:lnTo>
                  <a:close/>
                </a:path>
                <a:path w="2330450" h="1436370" extrusionOk="0">
                  <a:moveTo>
                    <a:pt x="2266569" y="1218184"/>
                  </a:moveTo>
                  <a:lnTo>
                    <a:pt x="2261606" y="1217623"/>
                  </a:lnTo>
                  <a:lnTo>
                    <a:pt x="2258096" y="1213952"/>
                  </a:lnTo>
                  <a:lnTo>
                    <a:pt x="2257287" y="1209474"/>
                  </a:lnTo>
                  <a:lnTo>
                    <a:pt x="2261341" y="1205199"/>
                  </a:lnTo>
                  <a:lnTo>
                    <a:pt x="2266284" y="1204835"/>
                  </a:lnTo>
                  <a:lnTo>
                    <a:pt x="2269164" y="1207989"/>
                  </a:lnTo>
                  <a:lnTo>
                    <a:pt x="2271932" y="1209683"/>
                  </a:lnTo>
                  <a:lnTo>
                    <a:pt x="2272044" y="1212720"/>
                  </a:lnTo>
                  <a:lnTo>
                    <a:pt x="2269405" y="1214611"/>
                  </a:lnTo>
                  <a:lnTo>
                    <a:pt x="2266569" y="1218184"/>
                  </a:lnTo>
                  <a:close/>
                </a:path>
                <a:path w="2330450" h="1436370" extrusionOk="0">
                  <a:moveTo>
                    <a:pt x="555173" y="1219625"/>
                  </a:moveTo>
                  <a:lnTo>
                    <a:pt x="550210" y="1219139"/>
                  </a:lnTo>
                  <a:lnTo>
                    <a:pt x="546638" y="1215517"/>
                  </a:lnTo>
                  <a:lnTo>
                    <a:pt x="545767" y="1211044"/>
                  </a:lnTo>
                  <a:lnTo>
                    <a:pt x="549759" y="1206714"/>
                  </a:lnTo>
                  <a:lnTo>
                    <a:pt x="554697" y="1206283"/>
                  </a:lnTo>
                  <a:lnTo>
                    <a:pt x="557620" y="1209394"/>
                  </a:lnTo>
                  <a:lnTo>
                    <a:pt x="560413" y="1211057"/>
                  </a:lnTo>
                  <a:lnTo>
                    <a:pt x="560567" y="1214087"/>
                  </a:lnTo>
                  <a:lnTo>
                    <a:pt x="557953" y="1216003"/>
                  </a:lnTo>
                  <a:lnTo>
                    <a:pt x="555173" y="1219625"/>
                  </a:lnTo>
                  <a:close/>
                </a:path>
                <a:path w="2330450" h="1436370" extrusionOk="0">
                  <a:moveTo>
                    <a:pt x="977701" y="1219718"/>
                  </a:moveTo>
                  <a:lnTo>
                    <a:pt x="973394" y="1215695"/>
                  </a:lnTo>
                  <a:lnTo>
                    <a:pt x="973011" y="1210767"/>
                  </a:lnTo>
                  <a:lnTo>
                    <a:pt x="976162" y="1207884"/>
                  </a:lnTo>
                  <a:lnTo>
                    <a:pt x="977849" y="1205112"/>
                  </a:lnTo>
                  <a:lnTo>
                    <a:pt x="980896" y="1204995"/>
                  </a:lnTo>
                  <a:lnTo>
                    <a:pt x="982799" y="1207619"/>
                  </a:lnTo>
                  <a:lnTo>
                    <a:pt x="986402" y="1210428"/>
                  </a:lnTo>
                  <a:lnTo>
                    <a:pt x="985864" y="1215375"/>
                  </a:lnTo>
                  <a:lnTo>
                    <a:pt x="982193" y="1218886"/>
                  </a:lnTo>
                  <a:lnTo>
                    <a:pt x="977701" y="1219718"/>
                  </a:lnTo>
                  <a:close/>
                </a:path>
                <a:path w="2330450" h="1436370" extrusionOk="0">
                  <a:moveTo>
                    <a:pt x="1028695" y="704919"/>
                  </a:moveTo>
                  <a:lnTo>
                    <a:pt x="1025636" y="704919"/>
                  </a:lnTo>
                  <a:lnTo>
                    <a:pt x="1023830" y="702221"/>
                  </a:lnTo>
                  <a:lnTo>
                    <a:pt x="1020340" y="699282"/>
                  </a:lnTo>
                  <a:lnTo>
                    <a:pt x="1021081" y="694361"/>
                  </a:lnTo>
                  <a:lnTo>
                    <a:pt x="1024876" y="690997"/>
                  </a:lnTo>
                  <a:lnTo>
                    <a:pt x="1029381" y="690320"/>
                  </a:lnTo>
                  <a:lnTo>
                    <a:pt x="1033533" y="694515"/>
                  </a:lnTo>
                  <a:lnTo>
                    <a:pt x="1033737" y="699455"/>
                  </a:lnTo>
                  <a:lnTo>
                    <a:pt x="1030483" y="702227"/>
                  </a:lnTo>
                  <a:lnTo>
                    <a:pt x="1028695" y="704919"/>
                  </a:lnTo>
                  <a:close/>
                </a:path>
                <a:path w="2330450" h="1436370" extrusionOk="0">
                  <a:moveTo>
                    <a:pt x="169969" y="706416"/>
                  </a:moveTo>
                  <a:lnTo>
                    <a:pt x="168146" y="703736"/>
                  </a:lnTo>
                  <a:lnTo>
                    <a:pt x="164623" y="700835"/>
                  </a:lnTo>
                  <a:lnTo>
                    <a:pt x="165303" y="695907"/>
                  </a:lnTo>
                  <a:lnTo>
                    <a:pt x="169066" y="692500"/>
                  </a:lnTo>
                  <a:lnTo>
                    <a:pt x="173571" y="691780"/>
                  </a:lnTo>
                  <a:lnTo>
                    <a:pt x="177755" y="695925"/>
                  </a:lnTo>
                  <a:lnTo>
                    <a:pt x="178014" y="700859"/>
                  </a:lnTo>
                  <a:lnTo>
                    <a:pt x="174795" y="703662"/>
                  </a:lnTo>
                  <a:lnTo>
                    <a:pt x="173034" y="706379"/>
                  </a:lnTo>
                  <a:lnTo>
                    <a:pt x="169969" y="706416"/>
                  </a:lnTo>
                  <a:close/>
                </a:path>
                <a:path w="2330450" h="1436370" extrusionOk="0">
                  <a:moveTo>
                    <a:pt x="1084731" y="706453"/>
                  </a:moveTo>
                  <a:lnTo>
                    <a:pt x="1081685" y="706336"/>
                  </a:lnTo>
                  <a:lnTo>
                    <a:pt x="1079991" y="703570"/>
                  </a:lnTo>
                  <a:lnTo>
                    <a:pt x="1076605" y="700490"/>
                  </a:lnTo>
                  <a:lnTo>
                    <a:pt x="1077532" y="695599"/>
                  </a:lnTo>
                  <a:lnTo>
                    <a:pt x="1081474" y="692402"/>
                  </a:lnTo>
                  <a:lnTo>
                    <a:pt x="1086010" y="691903"/>
                  </a:lnTo>
                  <a:lnTo>
                    <a:pt x="1089990" y="696258"/>
                  </a:lnTo>
                  <a:lnTo>
                    <a:pt x="1089990" y="701198"/>
                  </a:lnTo>
                  <a:lnTo>
                    <a:pt x="1086628" y="703829"/>
                  </a:lnTo>
                  <a:lnTo>
                    <a:pt x="1084731" y="706453"/>
                  </a:lnTo>
                  <a:close/>
                </a:path>
                <a:path w="2330450" h="1436370" extrusionOk="0">
                  <a:moveTo>
                    <a:pt x="1142214" y="706724"/>
                  </a:moveTo>
                  <a:lnTo>
                    <a:pt x="1137276" y="706040"/>
                  </a:lnTo>
                  <a:lnTo>
                    <a:pt x="1133859" y="702289"/>
                  </a:lnTo>
                  <a:lnTo>
                    <a:pt x="1133136" y="697804"/>
                  </a:lnTo>
                  <a:lnTo>
                    <a:pt x="1137295" y="693628"/>
                  </a:lnTo>
                  <a:lnTo>
                    <a:pt x="1142251" y="693369"/>
                  </a:lnTo>
                  <a:lnTo>
                    <a:pt x="1145056" y="696584"/>
                  </a:lnTo>
                  <a:lnTo>
                    <a:pt x="1147781" y="698334"/>
                  </a:lnTo>
                  <a:lnTo>
                    <a:pt x="1147818" y="701389"/>
                  </a:lnTo>
                  <a:lnTo>
                    <a:pt x="1145130" y="703206"/>
                  </a:lnTo>
                  <a:lnTo>
                    <a:pt x="1142214" y="706724"/>
                  </a:lnTo>
                  <a:close/>
                </a:path>
                <a:path w="2330450" h="1436370" extrusionOk="0">
                  <a:moveTo>
                    <a:pt x="286732" y="708097"/>
                  </a:moveTo>
                  <a:lnTo>
                    <a:pt x="281770" y="707611"/>
                  </a:lnTo>
                  <a:lnTo>
                    <a:pt x="278198" y="703989"/>
                  </a:lnTo>
                  <a:lnTo>
                    <a:pt x="277326" y="699516"/>
                  </a:lnTo>
                  <a:lnTo>
                    <a:pt x="281318" y="695186"/>
                  </a:lnTo>
                  <a:lnTo>
                    <a:pt x="286262" y="694755"/>
                  </a:lnTo>
                  <a:lnTo>
                    <a:pt x="289179" y="697866"/>
                  </a:lnTo>
                  <a:lnTo>
                    <a:pt x="291972" y="699529"/>
                  </a:lnTo>
                  <a:lnTo>
                    <a:pt x="292127" y="702560"/>
                  </a:lnTo>
                  <a:lnTo>
                    <a:pt x="289513" y="704475"/>
                  </a:lnTo>
                  <a:lnTo>
                    <a:pt x="286732" y="708097"/>
                  </a:lnTo>
                  <a:close/>
                </a:path>
                <a:path w="2330450" h="1436370" extrusionOk="0">
                  <a:moveTo>
                    <a:pt x="341656" y="710894"/>
                  </a:moveTo>
                  <a:lnTo>
                    <a:pt x="338615" y="710758"/>
                  </a:lnTo>
                  <a:lnTo>
                    <a:pt x="336928" y="707986"/>
                  </a:lnTo>
                  <a:lnTo>
                    <a:pt x="333567" y="704888"/>
                  </a:lnTo>
                  <a:lnTo>
                    <a:pt x="334512" y="700003"/>
                  </a:lnTo>
                  <a:lnTo>
                    <a:pt x="338473" y="696825"/>
                  </a:lnTo>
                  <a:lnTo>
                    <a:pt x="343009" y="696350"/>
                  </a:lnTo>
                  <a:lnTo>
                    <a:pt x="346964" y="700724"/>
                  </a:lnTo>
                  <a:lnTo>
                    <a:pt x="346933" y="705658"/>
                  </a:lnTo>
                  <a:lnTo>
                    <a:pt x="343565" y="708276"/>
                  </a:lnTo>
                  <a:lnTo>
                    <a:pt x="341656" y="710894"/>
                  </a:lnTo>
                  <a:close/>
                </a:path>
                <a:path w="2330450" h="1436370" extrusionOk="0">
                  <a:moveTo>
                    <a:pt x="821988" y="709674"/>
                  </a:moveTo>
                  <a:lnTo>
                    <a:pt x="817675" y="705652"/>
                  </a:lnTo>
                  <a:lnTo>
                    <a:pt x="817291" y="700724"/>
                  </a:lnTo>
                  <a:lnTo>
                    <a:pt x="820437" y="697841"/>
                  </a:lnTo>
                  <a:lnTo>
                    <a:pt x="822130" y="695069"/>
                  </a:lnTo>
                  <a:lnTo>
                    <a:pt x="825170" y="694952"/>
                  </a:lnTo>
                  <a:lnTo>
                    <a:pt x="827074" y="697576"/>
                  </a:lnTo>
                  <a:lnTo>
                    <a:pt x="830683" y="700385"/>
                  </a:lnTo>
                  <a:lnTo>
                    <a:pt x="830145" y="705325"/>
                  </a:lnTo>
                  <a:lnTo>
                    <a:pt x="826474" y="708843"/>
                  </a:lnTo>
                  <a:lnTo>
                    <a:pt x="821988" y="709674"/>
                  </a:lnTo>
                  <a:close/>
                </a:path>
                <a:path w="2330450" h="1436370" extrusionOk="0">
                  <a:moveTo>
                    <a:pt x="878062" y="711079"/>
                  </a:moveTo>
                  <a:lnTo>
                    <a:pt x="873927" y="706859"/>
                  </a:lnTo>
                  <a:lnTo>
                    <a:pt x="873754" y="701913"/>
                  </a:lnTo>
                  <a:lnTo>
                    <a:pt x="877017" y="699165"/>
                  </a:lnTo>
                  <a:lnTo>
                    <a:pt x="878822" y="696467"/>
                  </a:lnTo>
                  <a:lnTo>
                    <a:pt x="881874" y="696486"/>
                  </a:lnTo>
                  <a:lnTo>
                    <a:pt x="883660" y="699196"/>
                  </a:lnTo>
                  <a:lnTo>
                    <a:pt x="887145" y="702153"/>
                  </a:lnTo>
                  <a:lnTo>
                    <a:pt x="886385" y="707075"/>
                  </a:lnTo>
                  <a:lnTo>
                    <a:pt x="882573" y="710420"/>
                  </a:lnTo>
                  <a:lnTo>
                    <a:pt x="878062" y="711079"/>
                  </a:lnTo>
                  <a:close/>
                </a:path>
                <a:path w="2330450" h="1436370" extrusionOk="0">
                  <a:moveTo>
                    <a:pt x="938652" y="712767"/>
                  </a:moveTo>
                  <a:lnTo>
                    <a:pt x="933758" y="711824"/>
                  </a:lnTo>
                  <a:lnTo>
                    <a:pt x="930563" y="707876"/>
                  </a:lnTo>
                  <a:lnTo>
                    <a:pt x="930093" y="703354"/>
                  </a:lnTo>
                  <a:lnTo>
                    <a:pt x="934481" y="699412"/>
                  </a:lnTo>
                  <a:lnTo>
                    <a:pt x="939437" y="699436"/>
                  </a:lnTo>
                  <a:lnTo>
                    <a:pt x="942057" y="702787"/>
                  </a:lnTo>
                  <a:lnTo>
                    <a:pt x="944683" y="704697"/>
                  </a:lnTo>
                  <a:lnTo>
                    <a:pt x="944541" y="707740"/>
                  </a:lnTo>
                  <a:lnTo>
                    <a:pt x="941760" y="709409"/>
                  </a:lnTo>
                  <a:lnTo>
                    <a:pt x="938652" y="712767"/>
                  </a:lnTo>
                  <a:close/>
                </a:path>
                <a:path w="2330450" h="1436370" extrusionOk="0">
                  <a:moveTo>
                    <a:pt x="995319" y="714134"/>
                  </a:moveTo>
                  <a:lnTo>
                    <a:pt x="990388" y="713401"/>
                  </a:lnTo>
                  <a:lnTo>
                    <a:pt x="987013" y="709619"/>
                  </a:lnTo>
                  <a:lnTo>
                    <a:pt x="986328" y="705128"/>
                  </a:lnTo>
                  <a:lnTo>
                    <a:pt x="990542" y="700995"/>
                  </a:lnTo>
                  <a:lnTo>
                    <a:pt x="995492" y="700792"/>
                  </a:lnTo>
                  <a:lnTo>
                    <a:pt x="998267" y="704032"/>
                  </a:lnTo>
                  <a:lnTo>
                    <a:pt x="1000973" y="705818"/>
                  </a:lnTo>
                  <a:lnTo>
                    <a:pt x="1000979" y="708855"/>
                  </a:lnTo>
                  <a:lnTo>
                    <a:pt x="998279" y="710654"/>
                  </a:lnTo>
                  <a:lnTo>
                    <a:pt x="995319" y="714134"/>
                  </a:lnTo>
                  <a:close/>
                </a:path>
                <a:path w="2330450" h="1436370" extrusionOk="0">
                  <a:moveTo>
                    <a:pt x="139578" y="715619"/>
                  </a:moveTo>
                  <a:lnTo>
                    <a:pt x="134640" y="714886"/>
                  </a:lnTo>
                  <a:lnTo>
                    <a:pt x="131266" y="711103"/>
                  </a:lnTo>
                  <a:lnTo>
                    <a:pt x="130580" y="706607"/>
                  </a:lnTo>
                  <a:lnTo>
                    <a:pt x="134795" y="702473"/>
                  </a:lnTo>
                  <a:lnTo>
                    <a:pt x="139751" y="702270"/>
                  </a:lnTo>
                  <a:lnTo>
                    <a:pt x="142519" y="705510"/>
                  </a:lnTo>
                  <a:lnTo>
                    <a:pt x="145226" y="707290"/>
                  </a:lnTo>
                  <a:lnTo>
                    <a:pt x="145232" y="710340"/>
                  </a:lnTo>
                  <a:lnTo>
                    <a:pt x="142531" y="712132"/>
                  </a:lnTo>
                  <a:lnTo>
                    <a:pt x="139578" y="715619"/>
                  </a:lnTo>
                  <a:close/>
                </a:path>
                <a:path w="2330450" h="1436370" extrusionOk="0">
                  <a:moveTo>
                    <a:pt x="1047406" y="715588"/>
                  </a:moveTo>
                  <a:lnTo>
                    <a:pt x="1043099" y="711565"/>
                  </a:lnTo>
                  <a:lnTo>
                    <a:pt x="1042716" y="706637"/>
                  </a:lnTo>
                  <a:lnTo>
                    <a:pt x="1045868" y="703755"/>
                  </a:lnTo>
                  <a:lnTo>
                    <a:pt x="1047555" y="700983"/>
                  </a:lnTo>
                  <a:lnTo>
                    <a:pt x="1050601" y="700866"/>
                  </a:lnTo>
                  <a:lnTo>
                    <a:pt x="1052505" y="703490"/>
                  </a:lnTo>
                  <a:lnTo>
                    <a:pt x="1056107" y="706299"/>
                  </a:lnTo>
                  <a:lnTo>
                    <a:pt x="1055570" y="711245"/>
                  </a:lnTo>
                  <a:lnTo>
                    <a:pt x="1051899" y="714756"/>
                  </a:lnTo>
                  <a:lnTo>
                    <a:pt x="1047406" y="715588"/>
                  </a:lnTo>
                  <a:close/>
                </a:path>
                <a:path w="2330450" h="1436370" extrusionOk="0">
                  <a:moveTo>
                    <a:pt x="1107799" y="717171"/>
                  </a:moveTo>
                  <a:lnTo>
                    <a:pt x="1102893" y="716272"/>
                  </a:lnTo>
                  <a:lnTo>
                    <a:pt x="1099661" y="712366"/>
                  </a:lnTo>
                  <a:lnTo>
                    <a:pt x="1099129" y="707851"/>
                  </a:lnTo>
                  <a:lnTo>
                    <a:pt x="1103480" y="703865"/>
                  </a:lnTo>
                  <a:lnTo>
                    <a:pt x="1108436" y="703835"/>
                  </a:lnTo>
                  <a:lnTo>
                    <a:pt x="1111093" y="707167"/>
                  </a:lnTo>
                  <a:lnTo>
                    <a:pt x="1113744" y="709046"/>
                  </a:lnTo>
                  <a:lnTo>
                    <a:pt x="1113639" y="712077"/>
                  </a:lnTo>
                  <a:lnTo>
                    <a:pt x="1110877" y="713783"/>
                  </a:lnTo>
                  <a:lnTo>
                    <a:pt x="1107799" y="717171"/>
                  </a:lnTo>
                  <a:close/>
                </a:path>
                <a:path w="2330450" h="1436370" extrusionOk="0">
                  <a:moveTo>
                    <a:pt x="1163243" y="719777"/>
                  </a:moveTo>
                  <a:lnTo>
                    <a:pt x="1160196" y="719616"/>
                  </a:lnTo>
                  <a:lnTo>
                    <a:pt x="1158534" y="716838"/>
                  </a:lnTo>
                  <a:lnTo>
                    <a:pt x="1155185" y="713715"/>
                  </a:lnTo>
                  <a:lnTo>
                    <a:pt x="1156161" y="708849"/>
                  </a:lnTo>
                  <a:lnTo>
                    <a:pt x="1160147" y="705689"/>
                  </a:lnTo>
                  <a:lnTo>
                    <a:pt x="1164689" y="705245"/>
                  </a:lnTo>
                  <a:lnTo>
                    <a:pt x="1168619" y="709637"/>
                  </a:lnTo>
                  <a:lnTo>
                    <a:pt x="1168557" y="714578"/>
                  </a:lnTo>
                  <a:lnTo>
                    <a:pt x="1165171" y="717165"/>
                  </a:lnTo>
                  <a:lnTo>
                    <a:pt x="1163243" y="719777"/>
                  </a:lnTo>
                  <a:close/>
                </a:path>
                <a:path w="2330450" h="1436370" extrusionOk="0">
                  <a:moveTo>
                    <a:pt x="304066" y="719937"/>
                  </a:moveTo>
                  <a:lnTo>
                    <a:pt x="299962" y="715692"/>
                  </a:lnTo>
                  <a:lnTo>
                    <a:pt x="299814" y="710746"/>
                  </a:lnTo>
                  <a:lnTo>
                    <a:pt x="303095" y="708023"/>
                  </a:lnTo>
                  <a:lnTo>
                    <a:pt x="304912" y="705344"/>
                  </a:lnTo>
                  <a:lnTo>
                    <a:pt x="307971" y="705368"/>
                  </a:lnTo>
                  <a:lnTo>
                    <a:pt x="309738" y="708085"/>
                  </a:lnTo>
                  <a:lnTo>
                    <a:pt x="313205" y="711066"/>
                  </a:lnTo>
                  <a:lnTo>
                    <a:pt x="312414" y="715976"/>
                  </a:lnTo>
                  <a:lnTo>
                    <a:pt x="308577" y="719302"/>
                  </a:lnTo>
                  <a:lnTo>
                    <a:pt x="304066" y="719937"/>
                  </a:lnTo>
                  <a:close/>
                </a:path>
                <a:path w="2330450" h="1436370" extrusionOk="0">
                  <a:moveTo>
                    <a:pt x="792400" y="719955"/>
                  </a:moveTo>
                  <a:lnTo>
                    <a:pt x="787438" y="719419"/>
                  </a:lnTo>
                  <a:lnTo>
                    <a:pt x="783916" y="715767"/>
                  </a:lnTo>
                  <a:lnTo>
                    <a:pt x="783081" y="711288"/>
                  </a:lnTo>
                  <a:lnTo>
                    <a:pt x="787110" y="706989"/>
                  </a:lnTo>
                  <a:lnTo>
                    <a:pt x="792054" y="706607"/>
                  </a:lnTo>
                  <a:lnTo>
                    <a:pt x="794946" y="709748"/>
                  </a:lnTo>
                  <a:lnTo>
                    <a:pt x="797727" y="711430"/>
                  </a:lnTo>
                  <a:lnTo>
                    <a:pt x="797850" y="714467"/>
                  </a:lnTo>
                  <a:lnTo>
                    <a:pt x="795218" y="716364"/>
                  </a:lnTo>
                  <a:lnTo>
                    <a:pt x="792400" y="719955"/>
                  </a:lnTo>
                  <a:close/>
                </a:path>
                <a:path w="2330450" h="1436370" extrusionOk="0">
                  <a:moveTo>
                    <a:pt x="361387" y="722696"/>
                  </a:moveTo>
                  <a:lnTo>
                    <a:pt x="359527" y="720048"/>
                  </a:lnTo>
                  <a:lnTo>
                    <a:pt x="355974" y="717177"/>
                  </a:lnTo>
                  <a:lnTo>
                    <a:pt x="356598" y="712243"/>
                  </a:lnTo>
                  <a:lnTo>
                    <a:pt x="360324" y="708787"/>
                  </a:lnTo>
                  <a:lnTo>
                    <a:pt x="364823" y="708023"/>
                  </a:lnTo>
                  <a:lnTo>
                    <a:pt x="369062" y="712120"/>
                  </a:lnTo>
                  <a:lnTo>
                    <a:pt x="369365" y="717054"/>
                  </a:lnTo>
                  <a:lnTo>
                    <a:pt x="366170" y="719881"/>
                  </a:lnTo>
                  <a:lnTo>
                    <a:pt x="364440" y="722622"/>
                  </a:lnTo>
                  <a:lnTo>
                    <a:pt x="361387" y="722696"/>
                  </a:lnTo>
                  <a:close/>
                </a:path>
                <a:path w="2330450" h="1436370" extrusionOk="0">
                  <a:moveTo>
                    <a:pt x="847343" y="722727"/>
                  </a:moveTo>
                  <a:lnTo>
                    <a:pt x="844302" y="722567"/>
                  </a:lnTo>
                  <a:lnTo>
                    <a:pt x="842634" y="719783"/>
                  </a:lnTo>
                  <a:lnTo>
                    <a:pt x="839291" y="716666"/>
                  </a:lnTo>
                  <a:lnTo>
                    <a:pt x="840267" y="711793"/>
                  </a:lnTo>
                  <a:lnTo>
                    <a:pt x="844253" y="708633"/>
                  </a:lnTo>
                  <a:lnTo>
                    <a:pt x="848789" y="708196"/>
                  </a:lnTo>
                  <a:lnTo>
                    <a:pt x="852719" y="712588"/>
                  </a:lnTo>
                  <a:lnTo>
                    <a:pt x="852657" y="717528"/>
                  </a:lnTo>
                  <a:lnTo>
                    <a:pt x="849271" y="720121"/>
                  </a:lnTo>
                  <a:lnTo>
                    <a:pt x="847343" y="722727"/>
                  </a:lnTo>
                  <a:close/>
                </a:path>
                <a:path w="2330450" h="1436370" extrusionOk="0">
                  <a:moveTo>
                    <a:pt x="904992" y="722955"/>
                  </a:moveTo>
                  <a:lnTo>
                    <a:pt x="900042" y="722327"/>
                  </a:lnTo>
                  <a:lnTo>
                    <a:pt x="896588" y="718619"/>
                  </a:lnTo>
                  <a:lnTo>
                    <a:pt x="895815" y="714134"/>
                  </a:lnTo>
                  <a:lnTo>
                    <a:pt x="899931" y="709908"/>
                  </a:lnTo>
                  <a:lnTo>
                    <a:pt x="904881" y="709600"/>
                  </a:lnTo>
                  <a:lnTo>
                    <a:pt x="907717" y="712785"/>
                  </a:lnTo>
                  <a:lnTo>
                    <a:pt x="910467" y="714516"/>
                  </a:lnTo>
                  <a:lnTo>
                    <a:pt x="910535" y="717559"/>
                  </a:lnTo>
                  <a:lnTo>
                    <a:pt x="907872" y="719413"/>
                  </a:lnTo>
                  <a:lnTo>
                    <a:pt x="904992" y="722955"/>
                  </a:lnTo>
                  <a:close/>
                </a:path>
                <a:path w="2330450" h="1436370" extrusionOk="0">
                  <a:moveTo>
                    <a:pt x="961022" y="724557"/>
                  </a:moveTo>
                  <a:lnTo>
                    <a:pt x="956110" y="723682"/>
                  </a:lnTo>
                  <a:lnTo>
                    <a:pt x="952840" y="719813"/>
                  </a:lnTo>
                  <a:lnTo>
                    <a:pt x="952266" y="715311"/>
                  </a:lnTo>
                  <a:lnTo>
                    <a:pt x="956591" y="711288"/>
                  </a:lnTo>
                  <a:lnTo>
                    <a:pt x="961560" y="711208"/>
                  </a:lnTo>
                  <a:lnTo>
                    <a:pt x="964242" y="714522"/>
                  </a:lnTo>
                  <a:lnTo>
                    <a:pt x="966905" y="716376"/>
                  </a:lnTo>
                  <a:lnTo>
                    <a:pt x="966825" y="719419"/>
                  </a:lnTo>
                  <a:lnTo>
                    <a:pt x="964069" y="721150"/>
                  </a:lnTo>
                  <a:lnTo>
                    <a:pt x="961022" y="724557"/>
                  </a:lnTo>
                  <a:close/>
                </a:path>
                <a:path w="2330450" h="1436370" extrusionOk="0">
                  <a:moveTo>
                    <a:pt x="1017411" y="726023"/>
                  </a:moveTo>
                  <a:lnTo>
                    <a:pt x="1012492" y="725173"/>
                  </a:lnTo>
                  <a:lnTo>
                    <a:pt x="1009210" y="721317"/>
                  </a:lnTo>
                  <a:lnTo>
                    <a:pt x="1008617" y="716814"/>
                  </a:lnTo>
                  <a:lnTo>
                    <a:pt x="1012931" y="712767"/>
                  </a:lnTo>
                  <a:lnTo>
                    <a:pt x="1017893" y="712680"/>
                  </a:lnTo>
                  <a:lnTo>
                    <a:pt x="1020587" y="715982"/>
                  </a:lnTo>
                  <a:lnTo>
                    <a:pt x="1023263" y="717830"/>
                  </a:lnTo>
                  <a:lnTo>
                    <a:pt x="1023189" y="720867"/>
                  </a:lnTo>
                  <a:lnTo>
                    <a:pt x="1020445" y="722604"/>
                  </a:lnTo>
                  <a:lnTo>
                    <a:pt x="1017411" y="726023"/>
                  </a:lnTo>
                  <a:close/>
                </a:path>
                <a:path w="2330450" h="1436370" extrusionOk="0">
                  <a:moveTo>
                    <a:pt x="160761" y="728628"/>
                  </a:moveTo>
                  <a:lnTo>
                    <a:pt x="157715" y="728505"/>
                  </a:lnTo>
                  <a:lnTo>
                    <a:pt x="156021" y="725746"/>
                  </a:lnTo>
                  <a:lnTo>
                    <a:pt x="152641" y="722660"/>
                  </a:lnTo>
                  <a:lnTo>
                    <a:pt x="153562" y="717769"/>
                  </a:lnTo>
                  <a:lnTo>
                    <a:pt x="157504" y="714572"/>
                  </a:lnTo>
                  <a:lnTo>
                    <a:pt x="162040" y="714073"/>
                  </a:lnTo>
                  <a:lnTo>
                    <a:pt x="166020" y="718428"/>
                  </a:lnTo>
                  <a:lnTo>
                    <a:pt x="166020" y="723368"/>
                  </a:lnTo>
                  <a:lnTo>
                    <a:pt x="162658" y="725998"/>
                  </a:lnTo>
                  <a:lnTo>
                    <a:pt x="160761" y="728628"/>
                  </a:lnTo>
                  <a:close/>
                </a:path>
                <a:path w="2330450" h="1436370" extrusionOk="0">
                  <a:moveTo>
                    <a:pt x="1074115" y="727372"/>
                  </a:moveTo>
                  <a:lnTo>
                    <a:pt x="1069165" y="726780"/>
                  </a:lnTo>
                  <a:lnTo>
                    <a:pt x="1065679" y="723091"/>
                  </a:lnTo>
                  <a:lnTo>
                    <a:pt x="1064888" y="718606"/>
                  </a:lnTo>
                  <a:lnTo>
                    <a:pt x="1068967" y="714356"/>
                  </a:lnTo>
                  <a:lnTo>
                    <a:pt x="1073911" y="714029"/>
                  </a:lnTo>
                  <a:lnTo>
                    <a:pt x="1076772" y="717196"/>
                  </a:lnTo>
                  <a:lnTo>
                    <a:pt x="1079528" y="718908"/>
                  </a:lnTo>
                  <a:lnTo>
                    <a:pt x="1079627" y="721945"/>
                  </a:lnTo>
                  <a:lnTo>
                    <a:pt x="1076970" y="723817"/>
                  </a:lnTo>
                  <a:lnTo>
                    <a:pt x="1074115" y="727372"/>
                  </a:lnTo>
                  <a:close/>
                </a:path>
                <a:path w="2330450" h="1436370" extrusionOk="0">
                  <a:moveTo>
                    <a:pt x="1125628" y="728782"/>
                  </a:moveTo>
                  <a:lnTo>
                    <a:pt x="1121561" y="724489"/>
                  </a:lnTo>
                  <a:lnTo>
                    <a:pt x="1121481" y="719536"/>
                  </a:lnTo>
                  <a:lnTo>
                    <a:pt x="1124787" y="716844"/>
                  </a:lnTo>
                  <a:lnTo>
                    <a:pt x="1126641" y="714177"/>
                  </a:lnTo>
                  <a:lnTo>
                    <a:pt x="1129694" y="714257"/>
                  </a:lnTo>
                  <a:lnTo>
                    <a:pt x="1131436" y="716992"/>
                  </a:lnTo>
                  <a:lnTo>
                    <a:pt x="1134866" y="720017"/>
                  </a:lnTo>
                  <a:lnTo>
                    <a:pt x="1134013" y="724920"/>
                  </a:lnTo>
                  <a:lnTo>
                    <a:pt x="1130145" y="728191"/>
                  </a:lnTo>
                  <a:lnTo>
                    <a:pt x="1125628" y="728782"/>
                  </a:lnTo>
                  <a:close/>
                </a:path>
                <a:path w="2330450" h="1436370" extrusionOk="0">
                  <a:moveTo>
                    <a:pt x="1182962" y="731554"/>
                  </a:moveTo>
                  <a:lnTo>
                    <a:pt x="1181120" y="728887"/>
                  </a:lnTo>
                  <a:lnTo>
                    <a:pt x="1177585" y="725998"/>
                  </a:lnTo>
                  <a:lnTo>
                    <a:pt x="1178247" y="721070"/>
                  </a:lnTo>
                  <a:lnTo>
                    <a:pt x="1181985" y="717639"/>
                  </a:lnTo>
                  <a:lnTo>
                    <a:pt x="1186490" y="716906"/>
                  </a:lnTo>
                  <a:lnTo>
                    <a:pt x="1190698" y="721027"/>
                  </a:lnTo>
                  <a:lnTo>
                    <a:pt x="1190983" y="725967"/>
                  </a:lnTo>
                  <a:lnTo>
                    <a:pt x="1187769" y="728782"/>
                  </a:lnTo>
                  <a:lnTo>
                    <a:pt x="1186020" y="731505"/>
                  </a:lnTo>
                  <a:lnTo>
                    <a:pt x="1182962" y="731554"/>
                  </a:lnTo>
                  <a:close/>
                </a:path>
                <a:path w="2330450" h="1436370" extrusionOk="0">
                  <a:moveTo>
                    <a:pt x="1070988" y="671162"/>
                  </a:moveTo>
                  <a:lnTo>
                    <a:pt x="1068071" y="668052"/>
                  </a:lnTo>
                  <a:lnTo>
                    <a:pt x="1065278" y="666388"/>
                  </a:lnTo>
                  <a:lnTo>
                    <a:pt x="1065117" y="663364"/>
                  </a:lnTo>
                  <a:lnTo>
                    <a:pt x="1067737" y="661442"/>
                  </a:lnTo>
                  <a:lnTo>
                    <a:pt x="1070518" y="657826"/>
                  </a:lnTo>
                  <a:lnTo>
                    <a:pt x="1075480" y="658307"/>
                  </a:lnTo>
                  <a:lnTo>
                    <a:pt x="1079052" y="661929"/>
                  </a:lnTo>
                  <a:lnTo>
                    <a:pt x="1079923" y="666401"/>
                  </a:lnTo>
                  <a:lnTo>
                    <a:pt x="1075931" y="670731"/>
                  </a:lnTo>
                  <a:lnTo>
                    <a:pt x="1070988" y="671162"/>
                  </a:lnTo>
                  <a:close/>
                </a:path>
                <a:path w="2330450" h="1436370" extrusionOk="0">
                  <a:moveTo>
                    <a:pt x="1130615" y="673940"/>
                  </a:moveTo>
                  <a:lnTo>
                    <a:pt x="1127574" y="673780"/>
                  </a:lnTo>
                  <a:lnTo>
                    <a:pt x="1125906" y="670996"/>
                  </a:lnTo>
                  <a:lnTo>
                    <a:pt x="1122563" y="667879"/>
                  </a:lnTo>
                  <a:lnTo>
                    <a:pt x="1123539" y="663007"/>
                  </a:lnTo>
                  <a:lnTo>
                    <a:pt x="1127525" y="659847"/>
                  </a:lnTo>
                  <a:lnTo>
                    <a:pt x="1132061" y="659409"/>
                  </a:lnTo>
                  <a:lnTo>
                    <a:pt x="1135991" y="663801"/>
                  </a:lnTo>
                  <a:lnTo>
                    <a:pt x="1135929" y="668742"/>
                  </a:lnTo>
                  <a:lnTo>
                    <a:pt x="1132542" y="671335"/>
                  </a:lnTo>
                  <a:lnTo>
                    <a:pt x="1130615" y="673940"/>
                  </a:lnTo>
                  <a:close/>
                </a:path>
                <a:path w="2330450" h="1436370" extrusionOk="0">
                  <a:moveTo>
                    <a:pt x="276121" y="674187"/>
                  </a:moveTo>
                  <a:lnTo>
                    <a:pt x="271178" y="673534"/>
                  </a:lnTo>
                  <a:lnTo>
                    <a:pt x="267748" y="669801"/>
                  </a:lnTo>
                  <a:lnTo>
                    <a:pt x="267007" y="665310"/>
                  </a:lnTo>
                  <a:lnTo>
                    <a:pt x="271141" y="661115"/>
                  </a:lnTo>
                  <a:lnTo>
                    <a:pt x="276091" y="660832"/>
                  </a:lnTo>
                  <a:lnTo>
                    <a:pt x="278908" y="664035"/>
                  </a:lnTo>
                  <a:lnTo>
                    <a:pt x="281646" y="665779"/>
                  </a:lnTo>
                  <a:lnTo>
                    <a:pt x="281702" y="668834"/>
                  </a:lnTo>
                  <a:lnTo>
                    <a:pt x="279026" y="670663"/>
                  </a:lnTo>
                  <a:lnTo>
                    <a:pt x="276121" y="674187"/>
                  </a:lnTo>
                  <a:close/>
                </a:path>
                <a:path w="2330450" h="1436370" extrusionOk="0">
                  <a:moveTo>
                    <a:pt x="332300" y="675727"/>
                  </a:moveTo>
                  <a:lnTo>
                    <a:pt x="327375" y="674938"/>
                  </a:lnTo>
                  <a:lnTo>
                    <a:pt x="324044" y="671113"/>
                  </a:lnTo>
                  <a:lnTo>
                    <a:pt x="323401" y="666616"/>
                  </a:lnTo>
                  <a:lnTo>
                    <a:pt x="327659" y="662526"/>
                  </a:lnTo>
                  <a:lnTo>
                    <a:pt x="332621" y="662378"/>
                  </a:lnTo>
                  <a:lnTo>
                    <a:pt x="335353" y="665649"/>
                  </a:lnTo>
                  <a:lnTo>
                    <a:pt x="338047" y="667460"/>
                  </a:lnTo>
                  <a:lnTo>
                    <a:pt x="338016" y="670509"/>
                  </a:lnTo>
                  <a:lnTo>
                    <a:pt x="335291" y="672271"/>
                  </a:lnTo>
                  <a:lnTo>
                    <a:pt x="332300" y="675727"/>
                  </a:lnTo>
                  <a:close/>
                </a:path>
                <a:path w="2330450" h="1436370" extrusionOk="0">
                  <a:moveTo>
                    <a:pt x="867538" y="677033"/>
                  </a:moveTo>
                  <a:lnTo>
                    <a:pt x="863502" y="672721"/>
                  </a:lnTo>
                  <a:lnTo>
                    <a:pt x="863428" y="667774"/>
                  </a:lnTo>
                  <a:lnTo>
                    <a:pt x="866753" y="665101"/>
                  </a:lnTo>
                  <a:lnTo>
                    <a:pt x="868613" y="662446"/>
                  </a:lnTo>
                  <a:lnTo>
                    <a:pt x="871666" y="662526"/>
                  </a:lnTo>
                  <a:lnTo>
                    <a:pt x="873396" y="665267"/>
                  </a:lnTo>
                  <a:lnTo>
                    <a:pt x="876819" y="668304"/>
                  </a:lnTo>
                  <a:lnTo>
                    <a:pt x="875942" y="673201"/>
                  </a:lnTo>
                  <a:lnTo>
                    <a:pt x="872061" y="676460"/>
                  </a:lnTo>
                  <a:lnTo>
                    <a:pt x="867538" y="677033"/>
                  </a:lnTo>
                  <a:close/>
                </a:path>
                <a:path w="2330450" h="1436370" extrusionOk="0">
                  <a:moveTo>
                    <a:pt x="928499" y="678690"/>
                  </a:moveTo>
                  <a:lnTo>
                    <a:pt x="923580" y="677907"/>
                  </a:lnTo>
                  <a:lnTo>
                    <a:pt x="920249" y="674076"/>
                  </a:lnTo>
                  <a:lnTo>
                    <a:pt x="919607" y="669585"/>
                  </a:lnTo>
                  <a:lnTo>
                    <a:pt x="923864" y="665495"/>
                  </a:lnTo>
                  <a:lnTo>
                    <a:pt x="928827" y="665341"/>
                  </a:lnTo>
                  <a:lnTo>
                    <a:pt x="931558" y="668606"/>
                  </a:lnTo>
                  <a:lnTo>
                    <a:pt x="934252" y="670423"/>
                  </a:lnTo>
                  <a:lnTo>
                    <a:pt x="934221" y="673472"/>
                  </a:lnTo>
                  <a:lnTo>
                    <a:pt x="931496" y="675240"/>
                  </a:lnTo>
                  <a:lnTo>
                    <a:pt x="928499" y="678690"/>
                  </a:lnTo>
                  <a:close/>
                </a:path>
                <a:path w="2330450" h="1436370" extrusionOk="0">
                  <a:moveTo>
                    <a:pt x="984721" y="680205"/>
                  </a:moveTo>
                  <a:lnTo>
                    <a:pt x="979814" y="679318"/>
                  </a:lnTo>
                  <a:lnTo>
                    <a:pt x="976564" y="675431"/>
                  </a:lnTo>
                  <a:lnTo>
                    <a:pt x="976014" y="670922"/>
                  </a:lnTo>
                  <a:lnTo>
                    <a:pt x="980358" y="666912"/>
                  </a:lnTo>
                  <a:lnTo>
                    <a:pt x="985326" y="666869"/>
                  </a:lnTo>
                  <a:lnTo>
                    <a:pt x="987996" y="670195"/>
                  </a:lnTo>
                  <a:lnTo>
                    <a:pt x="990653" y="672062"/>
                  </a:lnTo>
                  <a:lnTo>
                    <a:pt x="990542" y="675098"/>
                  </a:lnTo>
                  <a:lnTo>
                    <a:pt x="987786" y="676817"/>
                  </a:lnTo>
                  <a:lnTo>
                    <a:pt x="984721" y="680205"/>
                  </a:lnTo>
                  <a:close/>
                </a:path>
                <a:path w="2330450" h="1436370" extrusionOk="0">
                  <a:moveTo>
                    <a:pt x="129418" y="681530"/>
                  </a:moveTo>
                  <a:lnTo>
                    <a:pt x="124462" y="680969"/>
                  </a:lnTo>
                  <a:lnTo>
                    <a:pt x="120959" y="677298"/>
                  </a:lnTo>
                  <a:lnTo>
                    <a:pt x="120143" y="672819"/>
                  </a:lnTo>
                  <a:lnTo>
                    <a:pt x="124197" y="668544"/>
                  </a:lnTo>
                  <a:lnTo>
                    <a:pt x="129140" y="668187"/>
                  </a:lnTo>
                  <a:lnTo>
                    <a:pt x="132020" y="671335"/>
                  </a:lnTo>
                  <a:lnTo>
                    <a:pt x="134788" y="673029"/>
                  </a:lnTo>
                  <a:lnTo>
                    <a:pt x="134900" y="676072"/>
                  </a:lnTo>
                  <a:lnTo>
                    <a:pt x="132255" y="677957"/>
                  </a:lnTo>
                  <a:lnTo>
                    <a:pt x="129418" y="681530"/>
                  </a:lnTo>
                  <a:close/>
                </a:path>
                <a:path w="2330450" h="1436370" extrusionOk="0">
                  <a:moveTo>
                    <a:pt x="1036963" y="681560"/>
                  </a:moveTo>
                  <a:lnTo>
                    <a:pt x="1032699" y="677495"/>
                  </a:lnTo>
                  <a:lnTo>
                    <a:pt x="1032365" y="672561"/>
                  </a:lnTo>
                  <a:lnTo>
                    <a:pt x="1035542" y="669709"/>
                  </a:lnTo>
                  <a:lnTo>
                    <a:pt x="1037260" y="666961"/>
                  </a:lnTo>
                  <a:lnTo>
                    <a:pt x="1040318" y="666869"/>
                  </a:lnTo>
                  <a:lnTo>
                    <a:pt x="1042191" y="669512"/>
                  </a:lnTo>
                  <a:lnTo>
                    <a:pt x="1045757" y="672357"/>
                  </a:lnTo>
                  <a:lnTo>
                    <a:pt x="1045169" y="677298"/>
                  </a:lnTo>
                  <a:lnTo>
                    <a:pt x="1041456" y="680772"/>
                  </a:lnTo>
                  <a:lnTo>
                    <a:pt x="1036963" y="681560"/>
                  </a:lnTo>
                  <a:close/>
                </a:path>
                <a:path w="2330450" h="1436370" extrusionOk="0">
                  <a:moveTo>
                    <a:pt x="1096503" y="684289"/>
                  </a:moveTo>
                  <a:lnTo>
                    <a:pt x="1093463" y="684129"/>
                  </a:lnTo>
                  <a:lnTo>
                    <a:pt x="1091794" y="681351"/>
                  </a:lnTo>
                  <a:lnTo>
                    <a:pt x="1088451" y="678228"/>
                  </a:lnTo>
                  <a:lnTo>
                    <a:pt x="1089428" y="673361"/>
                  </a:lnTo>
                  <a:lnTo>
                    <a:pt x="1093414" y="670201"/>
                  </a:lnTo>
                  <a:lnTo>
                    <a:pt x="1097949" y="669758"/>
                  </a:lnTo>
                  <a:lnTo>
                    <a:pt x="1101879" y="674150"/>
                  </a:lnTo>
                  <a:lnTo>
                    <a:pt x="1101818" y="679090"/>
                  </a:lnTo>
                  <a:lnTo>
                    <a:pt x="1098431" y="681683"/>
                  </a:lnTo>
                  <a:lnTo>
                    <a:pt x="1096503" y="684289"/>
                  </a:lnTo>
                  <a:close/>
                </a:path>
                <a:path w="2330450" h="1436370" extrusionOk="0">
                  <a:moveTo>
                    <a:pt x="1154276" y="684585"/>
                  </a:moveTo>
                  <a:lnTo>
                    <a:pt x="1149425" y="683759"/>
                  </a:lnTo>
                  <a:lnTo>
                    <a:pt x="1145940" y="680396"/>
                  </a:lnTo>
                  <a:lnTo>
                    <a:pt x="1144895" y="676004"/>
                  </a:lnTo>
                  <a:lnTo>
                    <a:pt x="1149079" y="671470"/>
                  </a:lnTo>
                  <a:lnTo>
                    <a:pt x="1154029" y="671261"/>
                  </a:lnTo>
                  <a:lnTo>
                    <a:pt x="1156859" y="674538"/>
                  </a:lnTo>
                  <a:lnTo>
                    <a:pt x="1161512" y="677569"/>
                  </a:lnTo>
                  <a:lnTo>
                    <a:pt x="1157069" y="680913"/>
                  </a:lnTo>
                  <a:lnTo>
                    <a:pt x="1154276" y="684585"/>
                  </a:lnTo>
                  <a:close/>
                </a:path>
                <a:path w="2330450" h="1436370" extrusionOk="0">
                  <a:moveTo>
                    <a:pt x="294549" y="687197"/>
                  </a:moveTo>
                  <a:lnTo>
                    <a:pt x="292726" y="684517"/>
                  </a:lnTo>
                  <a:lnTo>
                    <a:pt x="289204" y="681616"/>
                  </a:lnTo>
                  <a:lnTo>
                    <a:pt x="289883" y="676688"/>
                  </a:lnTo>
                  <a:lnTo>
                    <a:pt x="293647" y="673281"/>
                  </a:lnTo>
                  <a:lnTo>
                    <a:pt x="298145" y="672561"/>
                  </a:lnTo>
                  <a:lnTo>
                    <a:pt x="302335" y="676706"/>
                  </a:lnTo>
                  <a:lnTo>
                    <a:pt x="302595" y="681640"/>
                  </a:lnTo>
                  <a:lnTo>
                    <a:pt x="299375" y="684443"/>
                  </a:lnTo>
                  <a:lnTo>
                    <a:pt x="297614" y="687160"/>
                  </a:lnTo>
                  <a:lnTo>
                    <a:pt x="294549" y="687197"/>
                  </a:lnTo>
                  <a:close/>
                </a:path>
                <a:path w="2330450" h="1436370" extrusionOk="0">
                  <a:moveTo>
                    <a:pt x="350079" y="687431"/>
                  </a:moveTo>
                  <a:lnTo>
                    <a:pt x="345951" y="683211"/>
                  </a:lnTo>
                  <a:lnTo>
                    <a:pt x="345771" y="678271"/>
                  </a:lnTo>
                  <a:lnTo>
                    <a:pt x="349028" y="675524"/>
                  </a:lnTo>
                  <a:lnTo>
                    <a:pt x="350832" y="672832"/>
                  </a:lnTo>
                  <a:lnTo>
                    <a:pt x="353891" y="672838"/>
                  </a:lnTo>
                  <a:lnTo>
                    <a:pt x="355677" y="675548"/>
                  </a:lnTo>
                  <a:lnTo>
                    <a:pt x="359163" y="678505"/>
                  </a:lnTo>
                  <a:lnTo>
                    <a:pt x="358402" y="683427"/>
                  </a:lnTo>
                  <a:lnTo>
                    <a:pt x="354590" y="686772"/>
                  </a:lnTo>
                  <a:lnTo>
                    <a:pt x="350079" y="687431"/>
                  </a:lnTo>
                  <a:close/>
                </a:path>
                <a:path w="2330450" h="1436370" extrusionOk="0">
                  <a:moveTo>
                    <a:pt x="833525" y="687412"/>
                  </a:moveTo>
                  <a:lnTo>
                    <a:pt x="829428" y="683174"/>
                  </a:lnTo>
                  <a:lnTo>
                    <a:pt x="829274" y="678228"/>
                  </a:lnTo>
                  <a:lnTo>
                    <a:pt x="832555" y="675505"/>
                  </a:lnTo>
                  <a:lnTo>
                    <a:pt x="834372" y="672819"/>
                  </a:lnTo>
                  <a:lnTo>
                    <a:pt x="837431" y="672844"/>
                  </a:lnTo>
                  <a:lnTo>
                    <a:pt x="839198" y="675560"/>
                  </a:lnTo>
                  <a:lnTo>
                    <a:pt x="842665" y="678548"/>
                  </a:lnTo>
                  <a:lnTo>
                    <a:pt x="841868" y="683458"/>
                  </a:lnTo>
                  <a:lnTo>
                    <a:pt x="838036" y="686778"/>
                  </a:lnTo>
                  <a:lnTo>
                    <a:pt x="833525" y="687412"/>
                  </a:lnTo>
                  <a:close/>
                </a:path>
                <a:path w="2330450" h="1436370" extrusionOk="0">
                  <a:moveTo>
                    <a:pt x="894159" y="689119"/>
                  </a:moveTo>
                  <a:lnTo>
                    <a:pt x="889265" y="688176"/>
                  </a:lnTo>
                  <a:lnTo>
                    <a:pt x="886076" y="684221"/>
                  </a:lnTo>
                  <a:lnTo>
                    <a:pt x="885607" y="679706"/>
                  </a:lnTo>
                  <a:lnTo>
                    <a:pt x="889988" y="675758"/>
                  </a:lnTo>
                  <a:lnTo>
                    <a:pt x="894944" y="675788"/>
                  </a:lnTo>
                  <a:lnTo>
                    <a:pt x="897564" y="679140"/>
                  </a:lnTo>
                  <a:lnTo>
                    <a:pt x="900190" y="681049"/>
                  </a:lnTo>
                  <a:lnTo>
                    <a:pt x="900048" y="684086"/>
                  </a:lnTo>
                  <a:lnTo>
                    <a:pt x="897268" y="685762"/>
                  </a:lnTo>
                  <a:lnTo>
                    <a:pt x="894159" y="689119"/>
                  </a:lnTo>
                  <a:close/>
                </a:path>
                <a:path w="2330450" h="1436370" extrusionOk="0">
                  <a:moveTo>
                    <a:pt x="951098" y="690388"/>
                  </a:moveTo>
                  <a:lnTo>
                    <a:pt x="946136" y="689852"/>
                  </a:lnTo>
                  <a:lnTo>
                    <a:pt x="942613" y="686199"/>
                  </a:lnTo>
                  <a:lnTo>
                    <a:pt x="941773" y="681720"/>
                  </a:lnTo>
                  <a:lnTo>
                    <a:pt x="945808" y="677421"/>
                  </a:lnTo>
                  <a:lnTo>
                    <a:pt x="950752" y="677039"/>
                  </a:lnTo>
                  <a:lnTo>
                    <a:pt x="953638" y="680180"/>
                  </a:lnTo>
                  <a:lnTo>
                    <a:pt x="956418" y="681862"/>
                  </a:lnTo>
                  <a:lnTo>
                    <a:pt x="956548" y="684899"/>
                  </a:lnTo>
                  <a:lnTo>
                    <a:pt x="953909" y="686796"/>
                  </a:lnTo>
                  <a:lnTo>
                    <a:pt x="951098" y="690388"/>
                  </a:lnTo>
                  <a:close/>
                </a:path>
                <a:path w="2330450" h="1436370" extrusionOk="0">
                  <a:moveTo>
                    <a:pt x="1007252" y="691946"/>
                  </a:moveTo>
                  <a:lnTo>
                    <a:pt x="1002314" y="691262"/>
                  </a:lnTo>
                  <a:lnTo>
                    <a:pt x="998897" y="687511"/>
                  </a:lnTo>
                  <a:lnTo>
                    <a:pt x="998174" y="683020"/>
                  </a:lnTo>
                  <a:lnTo>
                    <a:pt x="1002333" y="678850"/>
                  </a:lnTo>
                  <a:lnTo>
                    <a:pt x="1007283" y="678585"/>
                  </a:lnTo>
                  <a:lnTo>
                    <a:pt x="1010094" y="681801"/>
                  </a:lnTo>
                  <a:lnTo>
                    <a:pt x="1012819" y="683556"/>
                  </a:lnTo>
                  <a:lnTo>
                    <a:pt x="1012856" y="686612"/>
                  </a:lnTo>
                  <a:lnTo>
                    <a:pt x="1010168" y="688429"/>
                  </a:lnTo>
                  <a:lnTo>
                    <a:pt x="1007252" y="691946"/>
                  </a:lnTo>
                  <a:close/>
                </a:path>
                <a:path w="2330450" h="1436370" extrusionOk="0">
                  <a:moveTo>
                    <a:pt x="146900" y="693338"/>
                  </a:moveTo>
                  <a:lnTo>
                    <a:pt x="142772" y="689125"/>
                  </a:lnTo>
                  <a:lnTo>
                    <a:pt x="142587" y="684178"/>
                  </a:lnTo>
                  <a:lnTo>
                    <a:pt x="145850" y="681431"/>
                  </a:lnTo>
                  <a:lnTo>
                    <a:pt x="147654" y="678739"/>
                  </a:lnTo>
                  <a:lnTo>
                    <a:pt x="150713" y="678745"/>
                  </a:lnTo>
                  <a:lnTo>
                    <a:pt x="152499" y="681456"/>
                  </a:lnTo>
                  <a:lnTo>
                    <a:pt x="155978" y="684413"/>
                  </a:lnTo>
                  <a:lnTo>
                    <a:pt x="155218" y="689334"/>
                  </a:lnTo>
                  <a:lnTo>
                    <a:pt x="151411" y="692679"/>
                  </a:lnTo>
                  <a:lnTo>
                    <a:pt x="146900" y="693338"/>
                  </a:lnTo>
                  <a:close/>
                </a:path>
                <a:path w="2330450" h="1436370" extrusionOk="0">
                  <a:moveTo>
                    <a:pt x="1059827" y="694589"/>
                  </a:moveTo>
                  <a:lnTo>
                    <a:pt x="1058004" y="691909"/>
                  </a:lnTo>
                  <a:lnTo>
                    <a:pt x="1054482" y="689008"/>
                  </a:lnTo>
                  <a:lnTo>
                    <a:pt x="1055162" y="684080"/>
                  </a:lnTo>
                  <a:lnTo>
                    <a:pt x="1058925" y="680673"/>
                  </a:lnTo>
                  <a:lnTo>
                    <a:pt x="1063424" y="679953"/>
                  </a:lnTo>
                  <a:lnTo>
                    <a:pt x="1067614" y="684098"/>
                  </a:lnTo>
                  <a:lnTo>
                    <a:pt x="1067873" y="689032"/>
                  </a:lnTo>
                  <a:lnTo>
                    <a:pt x="1064654" y="691835"/>
                  </a:lnTo>
                  <a:lnTo>
                    <a:pt x="1062893" y="694545"/>
                  </a:lnTo>
                  <a:lnTo>
                    <a:pt x="1059827" y="694589"/>
                  </a:lnTo>
                  <a:close/>
                </a:path>
                <a:path w="2330450" h="1436370" extrusionOk="0">
                  <a:moveTo>
                    <a:pt x="1116191" y="696067"/>
                  </a:moveTo>
                  <a:lnTo>
                    <a:pt x="1114368" y="693387"/>
                  </a:lnTo>
                  <a:lnTo>
                    <a:pt x="1110846" y="690480"/>
                  </a:lnTo>
                  <a:lnTo>
                    <a:pt x="1111526" y="685552"/>
                  </a:lnTo>
                  <a:lnTo>
                    <a:pt x="1115289" y="682152"/>
                  </a:lnTo>
                  <a:lnTo>
                    <a:pt x="1119788" y="681431"/>
                  </a:lnTo>
                  <a:lnTo>
                    <a:pt x="1123978" y="685577"/>
                  </a:lnTo>
                  <a:lnTo>
                    <a:pt x="1124237" y="690511"/>
                  </a:lnTo>
                  <a:lnTo>
                    <a:pt x="1121011" y="693307"/>
                  </a:lnTo>
                  <a:lnTo>
                    <a:pt x="1119250" y="696024"/>
                  </a:lnTo>
                  <a:lnTo>
                    <a:pt x="1116191" y="696067"/>
                  </a:lnTo>
                  <a:close/>
                </a:path>
                <a:path w="2330450" h="1436370" extrusionOk="0">
                  <a:moveTo>
                    <a:pt x="320429" y="697909"/>
                  </a:moveTo>
                  <a:lnTo>
                    <a:pt x="315510" y="697120"/>
                  </a:lnTo>
                  <a:lnTo>
                    <a:pt x="312179" y="693295"/>
                  </a:lnTo>
                  <a:lnTo>
                    <a:pt x="311537" y="688804"/>
                  </a:lnTo>
                  <a:lnTo>
                    <a:pt x="315794" y="684714"/>
                  </a:lnTo>
                  <a:lnTo>
                    <a:pt x="320757" y="684560"/>
                  </a:lnTo>
                  <a:lnTo>
                    <a:pt x="323488" y="687825"/>
                  </a:lnTo>
                  <a:lnTo>
                    <a:pt x="326182" y="689642"/>
                  </a:lnTo>
                  <a:lnTo>
                    <a:pt x="326151" y="692691"/>
                  </a:lnTo>
                  <a:lnTo>
                    <a:pt x="323426" y="694459"/>
                  </a:lnTo>
                  <a:lnTo>
                    <a:pt x="320429" y="697909"/>
                  </a:lnTo>
                  <a:close/>
                </a:path>
                <a:path w="2330450" h="1436370" extrusionOk="0">
                  <a:moveTo>
                    <a:pt x="803690" y="697989"/>
                  </a:moveTo>
                  <a:lnTo>
                    <a:pt x="798790" y="697040"/>
                  </a:lnTo>
                  <a:lnTo>
                    <a:pt x="795601" y="693092"/>
                  </a:lnTo>
                  <a:lnTo>
                    <a:pt x="795131" y="688570"/>
                  </a:lnTo>
                  <a:lnTo>
                    <a:pt x="799519" y="684628"/>
                  </a:lnTo>
                  <a:lnTo>
                    <a:pt x="804475" y="684653"/>
                  </a:lnTo>
                  <a:lnTo>
                    <a:pt x="807095" y="688010"/>
                  </a:lnTo>
                  <a:lnTo>
                    <a:pt x="809722" y="689919"/>
                  </a:lnTo>
                  <a:lnTo>
                    <a:pt x="809579" y="692956"/>
                  </a:lnTo>
                  <a:lnTo>
                    <a:pt x="806799" y="694632"/>
                  </a:lnTo>
                  <a:lnTo>
                    <a:pt x="803690" y="697989"/>
                  </a:lnTo>
                  <a:close/>
                </a:path>
                <a:path w="2330450" h="1436370" extrusionOk="0">
                  <a:moveTo>
                    <a:pt x="856587" y="700490"/>
                  </a:moveTo>
                  <a:lnTo>
                    <a:pt x="854747" y="697773"/>
                  </a:lnTo>
                  <a:lnTo>
                    <a:pt x="851273" y="694872"/>
                  </a:lnTo>
                  <a:lnTo>
                    <a:pt x="851990" y="689950"/>
                  </a:lnTo>
                  <a:lnTo>
                    <a:pt x="855772" y="686568"/>
                  </a:lnTo>
                  <a:lnTo>
                    <a:pt x="860283" y="685878"/>
                  </a:lnTo>
                  <a:lnTo>
                    <a:pt x="864448" y="690055"/>
                  </a:lnTo>
                  <a:lnTo>
                    <a:pt x="864664" y="694995"/>
                  </a:lnTo>
                  <a:lnTo>
                    <a:pt x="861410" y="697798"/>
                  </a:lnTo>
                  <a:lnTo>
                    <a:pt x="859646" y="700484"/>
                  </a:lnTo>
                  <a:lnTo>
                    <a:pt x="856587" y="700490"/>
                  </a:lnTo>
                  <a:close/>
                </a:path>
                <a:path w="2330450" h="1436370" extrusionOk="0">
                  <a:moveTo>
                    <a:pt x="912105" y="700712"/>
                  </a:moveTo>
                  <a:lnTo>
                    <a:pt x="908020" y="696443"/>
                  </a:lnTo>
                  <a:lnTo>
                    <a:pt x="907896" y="691496"/>
                  </a:lnTo>
                  <a:lnTo>
                    <a:pt x="911190" y="688786"/>
                  </a:lnTo>
                  <a:lnTo>
                    <a:pt x="913026" y="686106"/>
                  </a:lnTo>
                  <a:lnTo>
                    <a:pt x="916078" y="686162"/>
                  </a:lnTo>
                  <a:lnTo>
                    <a:pt x="917833" y="688885"/>
                  </a:lnTo>
                  <a:lnTo>
                    <a:pt x="921288" y="691884"/>
                  </a:lnTo>
                  <a:lnTo>
                    <a:pt x="920472" y="696794"/>
                  </a:lnTo>
                  <a:lnTo>
                    <a:pt x="916622" y="700089"/>
                  </a:lnTo>
                  <a:lnTo>
                    <a:pt x="912105" y="700712"/>
                  </a:lnTo>
                  <a:close/>
                </a:path>
                <a:path w="2330450" h="1436370" extrusionOk="0">
                  <a:moveTo>
                    <a:pt x="969396" y="703465"/>
                  </a:moveTo>
                  <a:lnTo>
                    <a:pt x="967560" y="700792"/>
                  </a:lnTo>
                  <a:lnTo>
                    <a:pt x="964019" y="697903"/>
                  </a:lnTo>
                  <a:lnTo>
                    <a:pt x="964681" y="692975"/>
                  </a:lnTo>
                  <a:lnTo>
                    <a:pt x="968425" y="689550"/>
                  </a:lnTo>
                  <a:lnTo>
                    <a:pt x="972930" y="688811"/>
                  </a:lnTo>
                  <a:lnTo>
                    <a:pt x="977139" y="692938"/>
                  </a:lnTo>
                  <a:lnTo>
                    <a:pt x="977417" y="697878"/>
                  </a:lnTo>
                  <a:lnTo>
                    <a:pt x="974203" y="700687"/>
                  </a:lnTo>
                  <a:lnTo>
                    <a:pt x="972454" y="703416"/>
                  </a:lnTo>
                  <a:lnTo>
                    <a:pt x="969396" y="703465"/>
                  </a:lnTo>
                  <a:close/>
                </a:path>
                <a:path w="2330450" h="1436370" extrusionOk="0">
                  <a:moveTo>
                    <a:pt x="915022" y="757087"/>
                  </a:moveTo>
                  <a:lnTo>
                    <a:pt x="910115" y="756200"/>
                  </a:lnTo>
                  <a:lnTo>
                    <a:pt x="906858" y="752307"/>
                  </a:lnTo>
                  <a:lnTo>
                    <a:pt x="906314" y="747798"/>
                  </a:lnTo>
                  <a:lnTo>
                    <a:pt x="910652" y="743794"/>
                  </a:lnTo>
                  <a:lnTo>
                    <a:pt x="915621" y="743751"/>
                  </a:lnTo>
                  <a:lnTo>
                    <a:pt x="918291" y="747071"/>
                  </a:lnTo>
                  <a:lnTo>
                    <a:pt x="920948" y="748944"/>
                  </a:lnTo>
                  <a:lnTo>
                    <a:pt x="920843" y="751981"/>
                  </a:lnTo>
                  <a:lnTo>
                    <a:pt x="918087" y="753693"/>
                  </a:lnTo>
                  <a:lnTo>
                    <a:pt x="915022" y="757087"/>
                  </a:lnTo>
                  <a:close/>
                </a:path>
                <a:path w="2330450" h="1436370" extrusionOk="0">
                  <a:moveTo>
                    <a:pt x="971478" y="758535"/>
                  </a:moveTo>
                  <a:lnTo>
                    <a:pt x="966559" y="757722"/>
                  </a:lnTo>
                  <a:lnTo>
                    <a:pt x="963247" y="753884"/>
                  </a:lnTo>
                  <a:lnTo>
                    <a:pt x="962629" y="749381"/>
                  </a:lnTo>
                  <a:lnTo>
                    <a:pt x="966911" y="745310"/>
                  </a:lnTo>
                  <a:lnTo>
                    <a:pt x="971867" y="745193"/>
                  </a:lnTo>
                  <a:lnTo>
                    <a:pt x="974592" y="748470"/>
                  </a:lnTo>
                  <a:lnTo>
                    <a:pt x="977274" y="750299"/>
                  </a:lnTo>
                  <a:lnTo>
                    <a:pt x="977219" y="753348"/>
                  </a:lnTo>
                  <a:lnTo>
                    <a:pt x="974494" y="755098"/>
                  </a:lnTo>
                  <a:lnTo>
                    <a:pt x="971478" y="758535"/>
                  </a:lnTo>
                  <a:close/>
                </a:path>
                <a:path w="2330450" h="1436370" extrusionOk="0">
                  <a:moveTo>
                    <a:pt x="1027836" y="760007"/>
                  </a:moveTo>
                  <a:lnTo>
                    <a:pt x="1022917" y="759200"/>
                  </a:lnTo>
                  <a:lnTo>
                    <a:pt x="1019605" y="755356"/>
                  </a:lnTo>
                  <a:lnTo>
                    <a:pt x="1018987" y="750860"/>
                  </a:lnTo>
                  <a:lnTo>
                    <a:pt x="1023269" y="746788"/>
                  </a:lnTo>
                  <a:lnTo>
                    <a:pt x="1028231" y="746665"/>
                  </a:lnTo>
                  <a:lnTo>
                    <a:pt x="1030950" y="749948"/>
                  </a:lnTo>
                  <a:lnTo>
                    <a:pt x="1033638" y="751778"/>
                  </a:lnTo>
                  <a:lnTo>
                    <a:pt x="1033577" y="754827"/>
                  </a:lnTo>
                  <a:lnTo>
                    <a:pt x="1030851" y="756576"/>
                  </a:lnTo>
                  <a:lnTo>
                    <a:pt x="1027836" y="760007"/>
                  </a:lnTo>
                  <a:close/>
                </a:path>
                <a:path w="2330450" h="1436370" extrusionOk="0">
                  <a:moveTo>
                    <a:pt x="1084274" y="761467"/>
                  </a:moveTo>
                  <a:lnTo>
                    <a:pt x="1079342" y="760709"/>
                  </a:lnTo>
                  <a:lnTo>
                    <a:pt x="1075987" y="756909"/>
                  </a:lnTo>
                  <a:lnTo>
                    <a:pt x="1075326" y="752412"/>
                  </a:lnTo>
                  <a:lnTo>
                    <a:pt x="1079559" y="748291"/>
                  </a:lnTo>
                  <a:lnTo>
                    <a:pt x="1084521" y="748118"/>
                  </a:lnTo>
                  <a:lnTo>
                    <a:pt x="1087271" y="751371"/>
                  </a:lnTo>
                  <a:lnTo>
                    <a:pt x="1089978" y="753170"/>
                  </a:lnTo>
                  <a:lnTo>
                    <a:pt x="1089959" y="756213"/>
                  </a:lnTo>
                  <a:lnTo>
                    <a:pt x="1087246" y="757993"/>
                  </a:lnTo>
                  <a:lnTo>
                    <a:pt x="1084274" y="761467"/>
                  </a:lnTo>
                  <a:close/>
                </a:path>
                <a:path w="2330450" h="1436370" extrusionOk="0">
                  <a:moveTo>
                    <a:pt x="224794" y="764061"/>
                  </a:moveTo>
                  <a:lnTo>
                    <a:pt x="222954" y="761344"/>
                  </a:lnTo>
                  <a:lnTo>
                    <a:pt x="219479" y="758443"/>
                  </a:lnTo>
                  <a:lnTo>
                    <a:pt x="220196" y="753521"/>
                  </a:lnTo>
                  <a:lnTo>
                    <a:pt x="223978" y="750139"/>
                  </a:lnTo>
                  <a:lnTo>
                    <a:pt x="228489" y="749443"/>
                  </a:lnTo>
                  <a:lnTo>
                    <a:pt x="232648" y="753626"/>
                  </a:lnTo>
                  <a:lnTo>
                    <a:pt x="232871" y="758560"/>
                  </a:lnTo>
                  <a:lnTo>
                    <a:pt x="229616" y="761369"/>
                  </a:lnTo>
                  <a:lnTo>
                    <a:pt x="227853" y="764048"/>
                  </a:lnTo>
                  <a:lnTo>
                    <a:pt x="224794" y="764061"/>
                  </a:lnTo>
                  <a:close/>
                </a:path>
                <a:path w="2330450" h="1436370" extrusionOk="0">
                  <a:moveTo>
                    <a:pt x="1136893" y="764061"/>
                  </a:moveTo>
                  <a:lnTo>
                    <a:pt x="1135053" y="761344"/>
                  </a:lnTo>
                  <a:lnTo>
                    <a:pt x="1131579" y="758443"/>
                  </a:lnTo>
                  <a:lnTo>
                    <a:pt x="1132295" y="753521"/>
                  </a:lnTo>
                  <a:lnTo>
                    <a:pt x="1136077" y="750139"/>
                  </a:lnTo>
                  <a:lnTo>
                    <a:pt x="1140588" y="749443"/>
                  </a:lnTo>
                  <a:lnTo>
                    <a:pt x="1144753" y="753626"/>
                  </a:lnTo>
                  <a:lnTo>
                    <a:pt x="1144970" y="758560"/>
                  </a:lnTo>
                  <a:lnTo>
                    <a:pt x="1141715" y="761369"/>
                  </a:lnTo>
                  <a:lnTo>
                    <a:pt x="1139952" y="764048"/>
                  </a:lnTo>
                  <a:lnTo>
                    <a:pt x="1136893" y="764061"/>
                  </a:lnTo>
                  <a:close/>
                </a:path>
                <a:path w="2330450" h="1436370" extrusionOk="0">
                  <a:moveTo>
                    <a:pt x="768671" y="764307"/>
                  </a:moveTo>
                  <a:lnTo>
                    <a:pt x="763708" y="763771"/>
                  </a:lnTo>
                  <a:lnTo>
                    <a:pt x="760186" y="760112"/>
                  </a:lnTo>
                  <a:lnTo>
                    <a:pt x="759346" y="755640"/>
                  </a:lnTo>
                  <a:lnTo>
                    <a:pt x="763381" y="751340"/>
                  </a:lnTo>
                  <a:lnTo>
                    <a:pt x="768325" y="750958"/>
                  </a:lnTo>
                  <a:lnTo>
                    <a:pt x="771217" y="754100"/>
                  </a:lnTo>
                  <a:lnTo>
                    <a:pt x="773997" y="755781"/>
                  </a:lnTo>
                  <a:lnTo>
                    <a:pt x="774121" y="758812"/>
                  </a:lnTo>
                  <a:lnTo>
                    <a:pt x="771482" y="760716"/>
                  </a:lnTo>
                  <a:lnTo>
                    <a:pt x="768671" y="764307"/>
                  </a:lnTo>
                  <a:close/>
                </a:path>
                <a:path w="2330450" h="1436370" extrusionOk="0">
                  <a:moveTo>
                    <a:pt x="1192818" y="764399"/>
                  </a:moveTo>
                  <a:lnTo>
                    <a:pt x="1188474" y="760414"/>
                  </a:lnTo>
                  <a:lnTo>
                    <a:pt x="1188041" y="755492"/>
                  </a:lnTo>
                  <a:lnTo>
                    <a:pt x="1191156" y="752578"/>
                  </a:lnTo>
                  <a:lnTo>
                    <a:pt x="1192830" y="749794"/>
                  </a:lnTo>
                  <a:lnTo>
                    <a:pt x="1195871" y="749640"/>
                  </a:lnTo>
                  <a:lnTo>
                    <a:pt x="1197799" y="752246"/>
                  </a:lnTo>
                  <a:lnTo>
                    <a:pt x="1201432" y="755018"/>
                  </a:lnTo>
                  <a:lnTo>
                    <a:pt x="1200938" y="759970"/>
                  </a:lnTo>
                  <a:lnTo>
                    <a:pt x="1197304" y="763525"/>
                  </a:lnTo>
                  <a:lnTo>
                    <a:pt x="1192818" y="764399"/>
                  </a:lnTo>
                  <a:close/>
                </a:path>
                <a:path w="2330450" h="1436370" extrusionOk="0">
                  <a:moveTo>
                    <a:pt x="341001" y="765976"/>
                  </a:moveTo>
                  <a:lnTo>
                    <a:pt x="336100" y="765052"/>
                  </a:lnTo>
                  <a:lnTo>
                    <a:pt x="332887" y="761122"/>
                  </a:lnTo>
                  <a:lnTo>
                    <a:pt x="332386" y="756607"/>
                  </a:lnTo>
                  <a:lnTo>
                    <a:pt x="336755" y="752640"/>
                  </a:lnTo>
                  <a:lnTo>
                    <a:pt x="341718" y="752640"/>
                  </a:lnTo>
                  <a:lnTo>
                    <a:pt x="344356" y="755985"/>
                  </a:lnTo>
                  <a:lnTo>
                    <a:pt x="346989" y="757876"/>
                  </a:lnTo>
                  <a:lnTo>
                    <a:pt x="346865" y="760919"/>
                  </a:lnTo>
                  <a:lnTo>
                    <a:pt x="344091" y="762607"/>
                  </a:lnTo>
                  <a:lnTo>
                    <a:pt x="341001" y="765976"/>
                  </a:lnTo>
                  <a:close/>
                </a:path>
                <a:path w="2330450" h="1436370" extrusionOk="0">
                  <a:moveTo>
                    <a:pt x="824546" y="765952"/>
                  </a:moveTo>
                  <a:lnTo>
                    <a:pt x="819640" y="765065"/>
                  </a:lnTo>
                  <a:lnTo>
                    <a:pt x="816389" y="761178"/>
                  </a:lnTo>
                  <a:lnTo>
                    <a:pt x="815839" y="756669"/>
                  </a:lnTo>
                  <a:lnTo>
                    <a:pt x="820184" y="752658"/>
                  </a:lnTo>
                  <a:lnTo>
                    <a:pt x="825152" y="752615"/>
                  </a:lnTo>
                  <a:lnTo>
                    <a:pt x="827822" y="755942"/>
                  </a:lnTo>
                  <a:lnTo>
                    <a:pt x="830479" y="757808"/>
                  </a:lnTo>
                  <a:lnTo>
                    <a:pt x="830368" y="760845"/>
                  </a:lnTo>
                  <a:lnTo>
                    <a:pt x="827611" y="762564"/>
                  </a:lnTo>
                  <a:lnTo>
                    <a:pt x="824546" y="765952"/>
                  </a:lnTo>
                  <a:close/>
                </a:path>
                <a:path w="2330450" h="1436370" extrusionOk="0">
                  <a:moveTo>
                    <a:pt x="397352" y="767455"/>
                  </a:moveTo>
                  <a:lnTo>
                    <a:pt x="392452" y="766531"/>
                  </a:lnTo>
                  <a:lnTo>
                    <a:pt x="389239" y="762601"/>
                  </a:lnTo>
                  <a:lnTo>
                    <a:pt x="388744" y="758085"/>
                  </a:lnTo>
                  <a:lnTo>
                    <a:pt x="393113" y="754118"/>
                  </a:lnTo>
                  <a:lnTo>
                    <a:pt x="398074" y="754118"/>
                  </a:lnTo>
                  <a:lnTo>
                    <a:pt x="400708" y="757463"/>
                  </a:lnTo>
                  <a:lnTo>
                    <a:pt x="403347" y="759354"/>
                  </a:lnTo>
                  <a:lnTo>
                    <a:pt x="403223" y="762391"/>
                  </a:lnTo>
                  <a:lnTo>
                    <a:pt x="400448" y="764079"/>
                  </a:lnTo>
                  <a:lnTo>
                    <a:pt x="397352" y="767455"/>
                  </a:lnTo>
                  <a:close/>
                </a:path>
                <a:path w="2330450" h="1436370" extrusionOk="0">
                  <a:moveTo>
                    <a:pt x="876510" y="767239"/>
                  </a:moveTo>
                  <a:lnTo>
                    <a:pt x="872426" y="762970"/>
                  </a:lnTo>
                  <a:lnTo>
                    <a:pt x="872302" y="758024"/>
                  </a:lnTo>
                  <a:lnTo>
                    <a:pt x="875602" y="755313"/>
                  </a:lnTo>
                  <a:lnTo>
                    <a:pt x="877431" y="752634"/>
                  </a:lnTo>
                  <a:lnTo>
                    <a:pt x="880484" y="752689"/>
                  </a:lnTo>
                  <a:lnTo>
                    <a:pt x="882239" y="755412"/>
                  </a:lnTo>
                  <a:lnTo>
                    <a:pt x="885687" y="758412"/>
                  </a:lnTo>
                  <a:lnTo>
                    <a:pt x="884871" y="763321"/>
                  </a:lnTo>
                  <a:lnTo>
                    <a:pt x="881021" y="766617"/>
                  </a:lnTo>
                  <a:lnTo>
                    <a:pt x="876510" y="767239"/>
                  </a:lnTo>
                  <a:close/>
                </a:path>
                <a:path w="2330450" h="1436370" extrusionOk="0">
                  <a:moveTo>
                    <a:pt x="936421" y="770023"/>
                  </a:moveTo>
                  <a:lnTo>
                    <a:pt x="933375" y="769906"/>
                  </a:lnTo>
                  <a:lnTo>
                    <a:pt x="931682" y="767140"/>
                  </a:lnTo>
                  <a:lnTo>
                    <a:pt x="928301" y="764054"/>
                  </a:lnTo>
                  <a:lnTo>
                    <a:pt x="929222" y="759169"/>
                  </a:lnTo>
                  <a:lnTo>
                    <a:pt x="933165" y="755966"/>
                  </a:lnTo>
                  <a:lnTo>
                    <a:pt x="937700" y="755467"/>
                  </a:lnTo>
                  <a:lnTo>
                    <a:pt x="941680" y="759822"/>
                  </a:lnTo>
                  <a:lnTo>
                    <a:pt x="941680" y="764763"/>
                  </a:lnTo>
                  <a:lnTo>
                    <a:pt x="938319" y="767393"/>
                  </a:lnTo>
                  <a:lnTo>
                    <a:pt x="936421" y="770023"/>
                  </a:lnTo>
                  <a:close/>
                </a:path>
                <a:path w="2330450" h="1436370" extrusionOk="0">
                  <a:moveTo>
                    <a:pt x="989294" y="770220"/>
                  </a:moveTo>
                  <a:lnTo>
                    <a:pt x="985160" y="765995"/>
                  </a:lnTo>
                  <a:lnTo>
                    <a:pt x="984987" y="761048"/>
                  </a:lnTo>
                  <a:lnTo>
                    <a:pt x="988249" y="758307"/>
                  </a:lnTo>
                  <a:lnTo>
                    <a:pt x="990054" y="755609"/>
                  </a:lnTo>
                  <a:lnTo>
                    <a:pt x="993107" y="755627"/>
                  </a:lnTo>
                  <a:lnTo>
                    <a:pt x="994893" y="758332"/>
                  </a:lnTo>
                  <a:lnTo>
                    <a:pt x="998378" y="761295"/>
                  </a:lnTo>
                  <a:lnTo>
                    <a:pt x="997618" y="766216"/>
                  </a:lnTo>
                  <a:lnTo>
                    <a:pt x="993805" y="769555"/>
                  </a:lnTo>
                  <a:lnTo>
                    <a:pt x="989294" y="770220"/>
                  </a:lnTo>
                  <a:close/>
                </a:path>
                <a:path w="2330450" h="1436370" extrusionOk="0">
                  <a:moveTo>
                    <a:pt x="1050385" y="771723"/>
                  </a:moveTo>
                  <a:lnTo>
                    <a:pt x="1045429" y="771132"/>
                  </a:lnTo>
                  <a:lnTo>
                    <a:pt x="1041944" y="767436"/>
                  </a:lnTo>
                  <a:lnTo>
                    <a:pt x="1041153" y="762958"/>
                  </a:lnTo>
                  <a:lnTo>
                    <a:pt x="1045237" y="758707"/>
                  </a:lnTo>
                  <a:lnTo>
                    <a:pt x="1050181" y="758375"/>
                  </a:lnTo>
                  <a:lnTo>
                    <a:pt x="1053042" y="761547"/>
                  </a:lnTo>
                  <a:lnTo>
                    <a:pt x="1055798" y="763253"/>
                  </a:lnTo>
                  <a:lnTo>
                    <a:pt x="1055897" y="766296"/>
                  </a:lnTo>
                  <a:lnTo>
                    <a:pt x="1053240" y="768169"/>
                  </a:lnTo>
                  <a:lnTo>
                    <a:pt x="1050385" y="771723"/>
                  </a:lnTo>
                  <a:close/>
                </a:path>
                <a:path w="2330450" h="1436370" extrusionOk="0">
                  <a:moveTo>
                    <a:pt x="194372" y="773300"/>
                  </a:moveTo>
                  <a:lnTo>
                    <a:pt x="189453" y="772512"/>
                  </a:lnTo>
                  <a:lnTo>
                    <a:pt x="186122" y="768687"/>
                  </a:lnTo>
                  <a:lnTo>
                    <a:pt x="185479" y="764190"/>
                  </a:lnTo>
                  <a:lnTo>
                    <a:pt x="189737" y="760106"/>
                  </a:lnTo>
                  <a:lnTo>
                    <a:pt x="194699" y="759952"/>
                  </a:lnTo>
                  <a:lnTo>
                    <a:pt x="197431" y="763223"/>
                  </a:lnTo>
                  <a:lnTo>
                    <a:pt x="200119" y="765034"/>
                  </a:lnTo>
                  <a:lnTo>
                    <a:pt x="200094" y="768083"/>
                  </a:lnTo>
                  <a:lnTo>
                    <a:pt x="197369" y="769851"/>
                  </a:lnTo>
                  <a:lnTo>
                    <a:pt x="194372" y="773300"/>
                  </a:lnTo>
                  <a:close/>
                </a:path>
                <a:path w="2330450" h="1436370" extrusionOk="0">
                  <a:moveTo>
                    <a:pt x="1102287" y="773239"/>
                  </a:moveTo>
                  <a:lnTo>
                    <a:pt x="1097974" y="769222"/>
                  </a:lnTo>
                  <a:lnTo>
                    <a:pt x="1097591" y="764295"/>
                  </a:lnTo>
                  <a:lnTo>
                    <a:pt x="1100742" y="761406"/>
                  </a:lnTo>
                  <a:lnTo>
                    <a:pt x="1102429" y="758640"/>
                  </a:lnTo>
                  <a:lnTo>
                    <a:pt x="1105476" y="758516"/>
                  </a:lnTo>
                  <a:lnTo>
                    <a:pt x="1107373" y="761147"/>
                  </a:lnTo>
                  <a:lnTo>
                    <a:pt x="1110982" y="763949"/>
                  </a:lnTo>
                  <a:lnTo>
                    <a:pt x="1110444" y="768896"/>
                  </a:lnTo>
                  <a:lnTo>
                    <a:pt x="1106774" y="772413"/>
                  </a:lnTo>
                  <a:lnTo>
                    <a:pt x="1102287" y="773239"/>
                  </a:lnTo>
                  <a:close/>
                </a:path>
                <a:path w="2330450" h="1436370" extrusionOk="0">
                  <a:moveTo>
                    <a:pt x="730499" y="775881"/>
                  </a:moveTo>
                  <a:lnTo>
                    <a:pt x="728694" y="773177"/>
                  </a:lnTo>
                  <a:lnTo>
                    <a:pt x="725203" y="770239"/>
                  </a:lnTo>
                  <a:lnTo>
                    <a:pt x="725939" y="765317"/>
                  </a:lnTo>
                  <a:lnTo>
                    <a:pt x="729739" y="761960"/>
                  </a:lnTo>
                  <a:lnTo>
                    <a:pt x="734244" y="761282"/>
                  </a:lnTo>
                  <a:lnTo>
                    <a:pt x="738391" y="765477"/>
                  </a:lnTo>
                  <a:lnTo>
                    <a:pt x="738595" y="770411"/>
                  </a:lnTo>
                  <a:lnTo>
                    <a:pt x="735346" y="773183"/>
                  </a:lnTo>
                  <a:lnTo>
                    <a:pt x="733558" y="775875"/>
                  </a:lnTo>
                  <a:lnTo>
                    <a:pt x="730499" y="775881"/>
                  </a:lnTo>
                  <a:close/>
                </a:path>
                <a:path w="2330450" h="1436370" extrusionOk="0">
                  <a:moveTo>
                    <a:pt x="1162674" y="774828"/>
                  </a:moveTo>
                  <a:lnTo>
                    <a:pt x="1157767" y="773929"/>
                  </a:lnTo>
                  <a:lnTo>
                    <a:pt x="1154536" y="770029"/>
                  </a:lnTo>
                  <a:lnTo>
                    <a:pt x="1154004" y="765514"/>
                  </a:lnTo>
                  <a:lnTo>
                    <a:pt x="1158348" y="761529"/>
                  </a:lnTo>
                  <a:lnTo>
                    <a:pt x="1163317" y="761492"/>
                  </a:lnTo>
                  <a:lnTo>
                    <a:pt x="1165968" y="764824"/>
                  </a:lnTo>
                  <a:lnTo>
                    <a:pt x="1168619" y="766703"/>
                  </a:lnTo>
                  <a:lnTo>
                    <a:pt x="1168508" y="769740"/>
                  </a:lnTo>
                  <a:lnTo>
                    <a:pt x="1165745" y="771446"/>
                  </a:lnTo>
                  <a:lnTo>
                    <a:pt x="1162674" y="774828"/>
                  </a:lnTo>
                  <a:close/>
                </a:path>
                <a:path w="2330450" h="1436370" extrusionOk="0">
                  <a:moveTo>
                    <a:pt x="790676" y="776220"/>
                  </a:moveTo>
                  <a:lnTo>
                    <a:pt x="785739" y="775506"/>
                  </a:lnTo>
                  <a:lnTo>
                    <a:pt x="782352" y="771736"/>
                  </a:lnTo>
                  <a:lnTo>
                    <a:pt x="781654" y="767239"/>
                  </a:lnTo>
                  <a:lnTo>
                    <a:pt x="785844" y="763093"/>
                  </a:lnTo>
                  <a:lnTo>
                    <a:pt x="790806" y="762878"/>
                  </a:lnTo>
                  <a:lnTo>
                    <a:pt x="793587" y="766106"/>
                  </a:lnTo>
                  <a:lnTo>
                    <a:pt x="796306" y="767880"/>
                  </a:lnTo>
                  <a:lnTo>
                    <a:pt x="796312" y="770916"/>
                  </a:lnTo>
                  <a:lnTo>
                    <a:pt x="793618" y="772721"/>
                  </a:lnTo>
                  <a:lnTo>
                    <a:pt x="790676" y="776220"/>
                  </a:lnTo>
                  <a:close/>
                </a:path>
                <a:path w="2330450" h="1436370" extrusionOk="0">
                  <a:moveTo>
                    <a:pt x="1214651" y="776103"/>
                  </a:moveTo>
                  <a:lnTo>
                    <a:pt x="1210566" y="771840"/>
                  </a:lnTo>
                  <a:lnTo>
                    <a:pt x="1210448" y="766888"/>
                  </a:lnTo>
                  <a:lnTo>
                    <a:pt x="1213742" y="764184"/>
                  </a:lnTo>
                  <a:lnTo>
                    <a:pt x="1215571" y="761504"/>
                  </a:lnTo>
                  <a:lnTo>
                    <a:pt x="1218630" y="761559"/>
                  </a:lnTo>
                  <a:lnTo>
                    <a:pt x="1220385" y="764276"/>
                  </a:lnTo>
                  <a:lnTo>
                    <a:pt x="1223833" y="767282"/>
                  </a:lnTo>
                  <a:lnTo>
                    <a:pt x="1223018" y="772185"/>
                  </a:lnTo>
                  <a:lnTo>
                    <a:pt x="1219168" y="775487"/>
                  </a:lnTo>
                  <a:lnTo>
                    <a:pt x="1214651" y="776103"/>
                  </a:lnTo>
                  <a:close/>
                </a:path>
                <a:path w="2330450" h="1436370" extrusionOk="0">
                  <a:moveTo>
                    <a:pt x="363167" y="777828"/>
                  </a:moveTo>
                  <a:lnTo>
                    <a:pt x="358285" y="776861"/>
                  </a:lnTo>
                  <a:lnTo>
                    <a:pt x="355115" y="772888"/>
                  </a:lnTo>
                  <a:lnTo>
                    <a:pt x="354670" y="768360"/>
                  </a:lnTo>
                  <a:lnTo>
                    <a:pt x="359076" y="764442"/>
                  </a:lnTo>
                  <a:lnTo>
                    <a:pt x="364032" y="764504"/>
                  </a:lnTo>
                  <a:lnTo>
                    <a:pt x="366634" y="767880"/>
                  </a:lnTo>
                  <a:lnTo>
                    <a:pt x="369248" y="769801"/>
                  </a:lnTo>
                  <a:lnTo>
                    <a:pt x="369087" y="772838"/>
                  </a:lnTo>
                  <a:lnTo>
                    <a:pt x="366294" y="774495"/>
                  </a:lnTo>
                  <a:lnTo>
                    <a:pt x="363167" y="777828"/>
                  </a:lnTo>
                  <a:close/>
                </a:path>
                <a:path w="2330450" h="1436370" extrusionOk="0">
                  <a:moveTo>
                    <a:pt x="847157" y="777655"/>
                  </a:moveTo>
                  <a:lnTo>
                    <a:pt x="842208" y="777033"/>
                  </a:lnTo>
                  <a:lnTo>
                    <a:pt x="838747" y="773319"/>
                  </a:lnTo>
                  <a:lnTo>
                    <a:pt x="837981" y="768834"/>
                  </a:lnTo>
                  <a:lnTo>
                    <a:pt x="842096" y="764609"/>
                  </a:lnTo>
                  <a:lnTo>
                    <a:pt x="847040" y="764301"/>
                  </a:lnTo>
                  <a:lnTo>
                    <a:pt x="849883" y="767485"/>
                  </a:lnTo>
                  <a:lnTo>
                    <a:pt x="852626" y="769216"/>
                  </a:lnTo>
                  <a:lnTo>
                    <a:pt x="852701" y="772259"/>
                  </a:lnTo>
                  <a:lnTo>
                    <a:pt x="850037" y="774113"/>
                  </a:lnTo>
                  <a:lnTo>
                    <a:pt x="847157" y="777655"/>
                  </a:lnTo>
                  <a:close/>
                </a:path>
                <a:path w="2330450" h="1436370" extrusionOk="0">
                  <a:moveTo>
                    <a:pt x="416256" y="780353"/>
                  </a:moveTo>
                  <a:lnTo>
                    <a:pt x="414396" y="777698"/>
                  </a:lnTo>
                  <a:lnTo>
                    <a:pt x="410842" y="774828"/>
                  </a:lnTo>
                  <a:lnTo>
                    <a:pt x="411466" y="769894"/>
                  </a:lnTo>
                  <a:lnTo>
                    <a:pt x="415193" y="766444"/>
                  </a:lnTo>
                  <a:lnTo>
                    <a:pt x="419691" y="765681"/>
                  </a:lnTo>
                  <a:lnTo>
                    <a:pt x="423931" y="769777"/>
                  </a:lnTo>
                  <a:lnTo>
                    <a:pt x="424240" y="774711"/>
                  </a:lnTo>
                  <a:lnTo>
                    <a:pt x="421045" y="777538"/>
                  </a:lnTo>
                  <a:lnTo>
                    <a:pt x="419315" y="780273"/>
                  </a:lnTo>
                  <a:lnTo>
                    <a:pt x="416256" y="780353"/>
                  </a:lnTo>
                  <a:close/>
                </a:path>
                <a:path w="2330450" h="1436370" extrusionOk="0">
                  <a:moveTo>
                    <a:pt x="899029" y="779134"/>
                  </a:moveTo>
                  <a:lnTo>
                    <a:pt x="894771" y="775068"/>
                  </a:lnTo>
                  <a:lnTo>
                    <a:pt x="894431" y="770134"/>
                  </a:lnTo>
                  <a:lnTo>
                    <a:pt x="897607" y="767288"/>
                  </a:lnTo>
                  <a:lnTo>
                    <a:pt x="899325" y="764541"/>
                  </a:lnTo>
                  <a:lnTo>
                    <a:pt x="902378" y="764442"/>
                  </a:lnTo>
                  <a:lnTo>
                    <a:pt x="904250" y="767085"/>
                  </a:lnTo>
                  <a:lnTo>
                    <a:pt x="907822" y="769931"/>
                  </a:lnTo>
                  <a:lnTo>
                    <a:pt x="907229" y="774871"/>
                  </a:lnTo>
                  <a:lnTo>
                    <a:pt x="903521" y="778345"/>
                  </a:lnTo>
                  <a:lnTo>
                    <a:pt x="899029" y="779134"/>
                  </a:lnTo>
                  <a:close/>
                </a:path>
                <a:path w="2330450" h="1436370" extrusionOk="0">
                  <a:moveTo>
                    <a:pt x="330675" y="731955"/>
                  </a:moveTo>
                  <a:lnTo>
                    <a:pt x="325768" y="731068"/>
                  </a:lnTo>
                  <a:lnTo>
                    <a:pt x="322518" y="727175"/>
                  </a:lnTo>
                  <a:lnTo>
                    <a:pt x="321968" y="722666"/>
                  </a:lnTo>
                  <a:lnTo>
                    <a:pt x="326312" y="718662"/>
                  </a:lnTo>
                  <a:lnTo>
                    <a:pt x="331280" y="718618"/>
                  </a:lnTo>
                  <a:lnTo>
                    <a:pt x="333950" y="721939"/>
                  </a:lnTo>
                  <a:lnTo>
                    <a:pt x="336607" y="723811"/>
                  </a:lnTo>
                  <a:lnTo>
                    <a:pt x="336496" y="726848"/>
                  </a:lnTo>
                  <a:lnTo>
                    <a:pt x="333740" y="728567"/>
                  </a:lnTo>
                  <a:lnTo>
                    <a:pt x="330675" y="731955"/>
                  </a:lnTo>
                  <a:close/>
                </a:path>
                <a:path w="2330450" h="1436370" extrusionOk="0">
                  <a:moveTo>
                    <a:pt x="809963" y="731770"/>
                  </a:moveTo>
                  <a:lnTo>
                    <a:pt x="807040" y="728665"/>
                  </a:lnTo>
                  <a:lnTo>
                    <a:pt x="804246" y="726996"/>
                  </a:lnTo>
                  <a:lnTo>
                    <a:pt x="804092" y="723965"/>
                  </a:lnTo>
                  <a:lnTo>
                    <a:pt x="806706" y="722044"/>
                  </a:lnTo>
                  <a:lnTo>
                    <a:pt x="809487" y="718428"/>
                  </a:lnTo>
                  <a:lnTo>
                    <a:pt x="814449" y="718914"/>
                  </a:lnTo>
                  <a:lnTo>
                    <a:pt x="818021" y="722542"/>
                  </a:lnTo>
                  <a:lnTo>
                    <a:pt x="818892" y="727008"/>
                  </a:lnTo>
                  <a:lnTo>
                    <a:pt x="814900" y="731339"/>
                  </a:lnTo>
                  <a:lnTo>
                    <a:pt x="809963" y="731770"/>
                  </a:lnTo>
                  <a:close/>
                </a:path>
                <a:path w="2330450" h="1436370" extrusionOk="0">
                  <a:moveTo>
                    <a:pt x="383541" y="734499"/>
                  </a:moveTo>
                  <a:lnTo>
                    <a:pt x="381712" y="731825"/>
                  </a:lnTo>
                  <a:lnTo>
                    <a:pt x="378189" y="728918"/>
                  </a:lnTo>
                  <a:lnTo>
                    <a:pt x="378869" y="723990"/>
                  </a:lnTo>
                  <a:lnTo>
                    <a:pt x="382633" y="720584"/>
                  </a:lnTo>
                  <a:lnTo>
                    <a:pt x="387131" y="719863"/>
                  </a:lnTo>
                  <a:lnTo>
                    <a:pt x="391321" y="724008"/>
                  </a:lnTo>
                  <a:lnTo>
                    <a:pt x="391581" y="728943"/>
                  </a:lnTo>
                  <a:lnTo>
                    <a:pt x="388361" y="731745"/>
                  </a:lnTo>
                  <a:lnTo>
                    <a:pt x="386600" y="734462"/>
                  </a:lnTo>
                  <a:lnTo>
                    <a:pt x="383541" y="734499"/>
                  </a:lnTo>
                  <a:close/>
                </a:path>
                <a:path w="2330450" h="1436370" extrusionOk="0">
                  <a:moveTo>
                    <a:pt x="870522" y="733433"/>
                  </a:moveTo>
                  <a:lnTo>
                    <a:pt x="865616" y="732540"/>
                  </a:lnTo>
                  <a:lnTo>
                    <a:pt x="862365" y="728653"/>
                  </a:lnTo>
                  <a:lnTo>
                    <a:pt x="861815" y="724144"/>
                  </a:lnTo>
                  <a:lnTo>
                    <a:pt x="866159" y="720134"/>
                  </a:lnTo>
                  <a:lnTo>
                    <a:pt x="871128" y="720091"/>
                  </a:lnTo>
                  <a:lnTo>
                    <a:pt x="873798" y="723417"/>
                  </a:lnTo>
                  <a:lnTo>
                    <a:pt x="876455" y="725290"/>
                  </a:lnTo>
                  <a:lnTo>
                    <a:pt x="876343" y="728320"/>
                  </a:lnTo>
                  <a:lnTo>
                    <a:pt x="873587" y="730039"/>
                  </a:lnTo>
                  <a:lnTo>
                    <a:pt x="870522" y="733433"/>
                  </a:lnTo>
                  <a:close/>
                </a:path>
                <a:path w="2330450" h="1436370" extrusionOk="0">
                  <a:moveTo>
                    <a:pt x="922443" y="734696"/>
                  </a:moveTo>
                  <a:lnTo>
                    <a:pt x="918377" y="730402"/>
                  </a:lnTo>
                  <a:lnTo>
                    <a:pt x="918297" y="725450"/>
                  </a:lnTo>
                  <a:lnTo>
                    <a:pt x="921609" y="722764"/>
                  </a:lnTo>
                  <a:lnTo>
                    <a:pt x="923463" y="720097"/>
                  </a:lnTo>
                  <a:lnTo>
                    <a:pt x="926503" y="720171"/>
                  </a:lnTo>
                  <a:lnTo>
                    <a:pt x="928246" y="722906"/>
                  </a:lnTo>
                  <a:lnTo>
                    <a:pt x="931675" y="725930"/>
                  </a:lnTo>
                  <a:lnTo>
                    <a:pt x="930829" y="730834"/>
                  </a:lnTo>
                  <a:lnTo>
                    <a:pt x="926954" y="734105"/>
                  </a:lnTo>
                  <a:lnTo>
                    <a:pt x="922443" y="734696"/>
                  </a:lnTo>
                  <a:close/>
                </a:path>
                <a:path w="2330450" h="1436370" extrusionOk="0">
                  <a:moveTo>
                    <a:pt x="979159" y="736273"/>
                  </a:moveTo>
                  <a:lnTo>
                    <a:pt x="974871" y="732232"/>
                  </a:lnTo>
                  <a:lnTo>
                    <a:pt x="974506" y="727298"/>
                  </a:lnTo>
                  <a:lnTo>
                    <a:pt x="977670" y="724427"/>
                  </a:lnTo>
                  <a:lnTo>
                    <a:pt x="979376" y="721668"/>
                  </a:lnTo>
                  <a:lnTo>
                    <a:pt x="982422" y="721563"/>
                  </a:lnTo>
                  <a:lnTo>
                    <a:pt x="984313" y="724193"/>
                  </a:lnTo>
                  <a:lnTo>
                    <a:pt x="987897" y="727021"/>
                  </a:lnTo>
                  <a:lnTo>
                    <a:pt x="987341" y="731967"/>
                  </a:lnTo>
                  <a:lnTo>
                    <a:pt x="983652" y="735466"/>
                  </a:lnTo>
                  <a:lnTo>
                    <a:pt x="979159" y="736273"/>
                  </a:lnTo>
                  <a:close/>
                </a:path>
                <a:path w="2330450" h="1436370" extrusionOk="0">
                  <a:moveTo>
                    <a:pt x="1038662" y="738996"/>
                  </a:moveTo>
                  <a:lnTo>
                    <a:pt x="1035622" y="738835"/>
                  </a:lnTo>
                  <a:lnTo>
                    <a:pt x="1033954" y="736057"/>
                  </a:lnTo>
                  <a:lnTo>
                    <a:pt x="1030610" y="732934"/>
                  </a:lnTo>
                  <a:lnTo>
                    <a:pt x="1031587" y="728068"/>
                  </a:lnTo>
                  <a:lnTo>
                    <a:pt x="1035573" y="724908"/>
                  </a:lnTo>
                  <a:lnTo>
                    <a:pt x="1040108" y="724464"/>
                  </a:lnTo>
                  <a:lnTo>
                    <a:pt x="1044039" y="728856"/>
                  </a:lnTo>
                  <a:lnTo>
                    <a:pt x="1043977" y="733797"/>
                  </a:lnTo>
                  <a:lnTo>
                    <a:pt x="1040590" y="736384"/>
                  </a:lnTo>
                  <a:lnTo>
                    <a:pt x="1038662" y="738996"/>
                  </a:lnTo>
                  <a:close/>
                </a:path>
                <a:path w="2330450" h="1436370" extrusionOk="0">
                  <a:moveTo>
                    <a:pt x="183990" y="739310"/>
                  </a:moveTo>
                  <a:lnTo>
                    <a:pt x="179065" y="738521"/>
                  </a:lnTo>
                  <a:lnTo>
                    <a:pt x="175734" y="734696"/>
                  </a:lnTo>
                  <a:lnTo>
                    <a:pt x="175092" y="730199"/>
                  </a:lnTo>
                  <a:lnTo>
                    <a:pt x="179349" y="726109"/>
                  </a:lnTo>
                  <a:lnTo>
                    <a:pt x="184312" y="725955"/>
                  </a:lnTo>
                  <a:lnTo>
                    <a:pt x="187043" y="729226"/>
                  </a:lnTo>
                  <a:lnTo>
                    <a:pt x="189737" y="731037"/>
                  </a:lnTo>
                  <a:lnTo>
                    <a:pt x="189706" y="734092"/>
                  </a:lnTo>
                  <a:lnTo>
                    <a:pt x="186981" y="735854"/>
                  </a:lnTo>
                  <a:lnTo>
                    <a:pt x="183990" y="739310"/>
                  </a:lnTo>
                  <a:close/>
                </a:path>
                <a:path w="2330450" h="1436370" extrusionOk="0">
                  <a:moveTo>
                    <a:pt x="1091485" y="739125"/>
                  </a:moveTo>
                  <a:lnTo>
                    <a:pt x="1087450" y="734813"/>
                  </a:lnTo>
                  <a:lnTo>
                    <a:pt x="1087376" y="729860"/>
                  </a:lnTo>
                  <a:lnTo>
                    <a:pt x="1090701" y="727193"/>
                  </a:lnTo>
                  <a:lnTo>
                    <a:pt x="1092561" y="724538"/>
                  </a:lnTo>
                  <a:lnTo>
                    <a:pt x="1095607" y="724618"/>
                  </a:lnTo>
                  <a:lnTo>
                    <a:pt x="1097344" y="727353"/>
                  </a:lnTo>
                  <a:lnTo>
                    <a:pt x="1100761" y="730396"/>
                  </a:lnTo>
                  <a:lnTo>
                    <a:pt x="1099890" y="735293"/>
                  </a:lnTo>
                  <a:lnTo>
                    <a:pt x="1096003" y="738552"/>
                  </a:lnTo>
                  <a:lnTo>
                    <a:pt x="1091485" y="739125"/>
                  </a:lnTo>
                  <a:close/>
                </a:path>
                <a:path w="2330450" h="1436370" extrusionOk="0">
                  <a:moveTo>
                    <a:pt x="1152373" y="740807"/>
                  </a:moveTo>
                  <a:lnTo>
                    <a:pt x="1147454" y="739957"/>
                  </a:lnTo>
                  <a:lnTo>
                    <a:pt x="1144172" y="736100"/>
                  </a:lnTo>
                  <a:lnTo>
                    <a:pt x="1143579" y="731597"/>
                  </a:lnTo>
                  <a:lnTo>
                    <a:pt x="1147892" y="727557"/>
                  </a:lnTo>
                  <a:lnTo>
                    <a:pt x="1152855" y="727464"/>
                  </a:lnTo>
                  <a:lnTo>
                    <a:pt x="1155555" y="730766"/>
                  </a:lnTo>
                  <a:lnTo>
                    <a:pt x="1158225" y="732614"/>
                  </a:lnTo>
                  <a:lnTo>
                    <a:pt x="1158151" y="735651"/>
                  </a:lnTo>
                  <a:lnTo>
                    <a:pt x="1155407" y="737394"/>
                  </a:lnTo>
                  <a:lnTo>
                    <a:pt x="1152373" y="740807"/>
                  </a:lnTo>
                  <a:close/>
                </a:path>
                <a:path w="2330450" h="1436370" extrusionOk="0">
                  <a:moveTo>
                    <a:pt x="780276" y="742236"/>
                  </a:moveTo>
                  <a:lnTo>
                    <a:pt x="775338" y="741503"/>
                  </a:lnTo>
                  <a:lnTo>
                    <a:pt x="771964" y="737714"/>
                  </a:lnTo>
                  <a:lnTo>
                    <a:pt x="771285" y="733224"/>
                  </a:lnTo>
                  <a:lnTo>
                    <a:pt x="775493" y="729090"/>
                  </a:lnTo>
                  <a:lnTo>
                    <a:pt x="780443" y="728887"/>
                  </a:lnTo>
                  <a:lnTo>
                    <a:pt x="783217" y="732121"/>
                  </a:lnTo>
                  <a:lnTo>
                    <a:pt x="785924" y="733908"/>
                  </a:lnTo>
                  <a:lnTo>
                    <a:pt x="785930" y="736957"/>
                  </a:lnTo>
                  <a:lnTo>
                    <a:pt x="783230" y="738749"/>
                  </a:lnTo>
                  <a:lnTo>
                    <a:pt x="780276" y="742236"/>
                  </a:lnTo>
                  <a:close/>
                </a:path>
                <a:path w="2330450" h="1436370" extrusionOk="0">
                  <a:moveTo>
                    <a:pt x="1204621" y="742193"/>
                  </a:moveTo>
                  <a:lnTo>
                    <a:pt x="1200308" y="738176"/>
                  </a:lnTo>
                  <a:lnTo>
                    <a:pt x="1199924" y="733248"/>
                  </a:lnTo>
                  <a:lnTo>
                    <a:pt x="1203076" y="730366"/>
                  </a:lnTo>
                  <a:lnTo>
                    <a:pt x="1204763" y="727594"/>
                  </a:lnTo>
                  <a:lnTo>
                    <a:pt x="1207804" y="727470"/>
                  </a:lnTo>
                  <a:lnTo>
                    <a:pt x="1209713" y="730101"/>
                  </a:lnTo>
                  <a:lnTo>
                    <a:pt x="1213310" y="732910"/>
                  </a:lnTo>
                  <a:lnTo>
                    <a:pt x="1212778" y="737850"/>
                  </a:lnTo>
                  <a:lnTo>
                    <a:pt x="1209107" y="741367"/>
                  </a:lnTo>
                  <a:lnTo>
                    <a:pt x="1204621" y="742193"/>
                  </a:lnTo>
                  <a:close/>
                </a:path>
                <a:path w="2330450" h="1436370" extrusionOk="0">
                  <a:moveTo>
                    <a:pt x="352038" y="744897"/>
                  </a:moveTo>
                  <a:lnTo>
                    <a:pt x="348991" y="744761"/>
                  </a:lnTo>
                  <a:lnTo>
                    <a:pt x="347310" y="741989"/>
                  </a:lnTo>
                  <a:lnTo>
                    <a:pt x="343942" y="738891"/>
                  </a:lnTo>
                  <a:lnTo>
                    <a:pt x="344888" y="734006"/>
                  </a:lnTo>
                  <a:lnTo>
                    <a:pt x="348849" y="730828"/>
                  </a:lnTo>
                  <a:lnTo>
                    <a:pt x="353385" y="730359"/>
                  </a:lnTo>
                  <a:lnTo>
                    <a:pt x="357340" y="734727"/>
                  </a:lnTo>
                  <a:lnTo>
                    <a:pt x="357315" y="739667"/>
                  </a:lnTo>
                  <a:lnTo>
                    <a:pt x="353947" y="742279"/>
                  </a:lnTo>
                  <a:lnTo>
                    <a:pt x="352038" y="744897"/>
                  </a:lnTo>
                  <a:close/>
                </a:path>
                <a:path w="2330450" h="1436370" extrusionOk="0">
                  <a:moveTo>
                    <a:pt x="836893" y="743609"/>
                  </a:moveTo>
                  <a:lnTo>
                    <a:pt x="831931" y="743074"/>
                  </a:lnTo>
                  <a:lnTo>
                    <a:pt x="828409" y="739421"/>
                  </a:lnTo>
                  <a:lnTo>
                    <a:pt x="827568" y="734942"/>
                  </a:lnTo>
                  <a:lnTo>
                    <a:pt x="831603" y="730643"/>
                  </a:lnTo>
                  <a:lnTo>
                    <a:pt x="836547" y="730261"/>
                  </a:lnTo>
                  <a:lnTo>
                    <a:pt x="839439" y="733402"/>
                  </a:lnTo>
                  <a:lnTo>
                    <a:pt x="842220" y="735084"/>
                  </a:lnTo>
                  <a:lnTo>
                    <a:pt x="842343" y="738121"/>
                  </a:lnTo>
                  <a:lnTo>
                    <a:pt x="839705" y="740018"/>
                  </a:lnTo>
                  <a:lnTo>
                    <a:pt x="836893" y="743609"/>
                  </a:lnTo>
                  <a:close/>
                </a:path>
                <a:path w="2330450" h="1436370" extrusionOk="0">
                  <a:moveTo>
                    <a:pt x="892769" y="745260"/>
                  </a:moveTo>
                  <a:lnTo>
                    <a:pt x="887862" y="744367"/>
                  </a:lnTo>
                  <a:lnTo>
                    <a:pt x="884612" y="740480"/>
                  </a:lnTo>
                  <a:lnTo>
                    <a:pt x="884062" y="735971"/>
                  </a:lnTo>
                  <a:lnTo>
                    <a:pt x="888406" y="731967"/>
                  </a:lnTo>
                  <a:lnTo>
                    <a:pt x="893374" y="731918"/>
                  </a:lnTo>
                  <a:lnTo>
                    <a:pt x="896044" y="735244"/>
                  </a:lnTo>
                  <a:lnTo>
                    <a:pt x="898701" y="737117"/>
                  </a:lnTo>
                  <a:lnTo>
                    <a:pt x="898590" y="740148"/>
                  </a:lnTo>
                  <a:lnTo>
                    <a:pt x="895834" y="741866"/>
                  </a:lnTo>
                  <a:lnTo>
                    <a:pt x="892769" y="745260"/>
                  </a:lnTo>
                  <a:close/>
                </a:path>
                <a:path w="2330450" h="1436370" extrusionOk="0">
                  <a:moveTo>
                    <a:pt x="948286" y="747847"/>
                  </a:moveTo>
                  <a:lnTo>
                    <a:pt x="945240" y="747724"/>
                  </a:lnTo>
                  <a:lnTo>
                    <a:pt x="943546" y="744965"/>
                  </a:lnTo>
                  <a:lnTo>
                    <a:pt x="940166" y="741879"/>
                  </a:lnTo>
                  <a:lnTo>
                    <a:pt x="941087" y="736987"/>
                  </a:lnTo>
                  <a:lnTo>
                    <a:pt x="945029" y="733790"/>
                  </a:lnTo>
                  <a:lnTo>
                    <a:pt x="949565" y="733292"/>
                  </a:lnTo>
                  <a:lnTo>
                    <a:pt x="953545" y="737647"/>
                  </a:lnTo>
                  <a:lnTo>
                    <a:pt x="953545" y="742587"/>
                  </a:lnTo>
                  <a:lnTo>
                    <a:pt x="950183" y="745217"/>
                  </a:lnTo>
                  <a:lnTo>
                    <a:pt x="948286" y="747847"/>
                  </a:lnTo>
                  <a:close/>
                </a:path>
                <a:path w="2330450" h="1436370" extrusionOk="0">
                  <a:moveTo>
                    <a:pt x="1001362" y="748088"/>
                  </a:moveTo>
                  <a:lnTo>
                    <a:pt x="997105" y="744022"/>
                  </a:lnTo>
                  <a:lnTo>
                    <a:pt x="996765" y="739088"/>
                  </a:lnTo>
                  <a:lnTo>
                    <a:pt x="999941" y="736242"/>
                  </a:lnTo>
                  <a:lnTo>
                    <a:pt x="1001659" y="733495"/>
                  </a:lnTo>
                  <a:lnTo>
                    <a:pt x="1004712" y="733396"/>
                  </a:lnTo>
                  <a:lnTo>
                    <a:pt x="1006584" y="736039"/>
                  </a:lnTo>
                  <a:lnTo>
                    <a:pt x="1010150" y="738885"/>
                  </a:lnTo>
                  <a:lnTo>
                    <a:pt x="1009563" y="743825"/>
                  </a:lnTo>
                  <a:lnTo>
                    <a:pt x="1005855" y="747299"/>
                  </a:lnTo>
                  <a:lnTo>
                    <a:pt x="1001362" y="748088"/>
                  </a:lnTo>
                  <a:close/>
                </a:path>
                <a:path w="2330450" h="1436370" extrusionOk="0">
                  <a:moveTo>
                    <a:pt x="1057720" y="749566"/>
                  </a:moveTo>
                  <a:lnTo>
                    <a:pt x="1053456" y="745494"/>
                  </a:lnTo>
                  <a:lnTo>
                    <a:pt x="1053123" y="740566"/>
                  </a:lnTo>
                  <a:lnTo>
                    <a:pt x="1056299" y="737714"/>
                  </a:lnTo>
                  <a:lnTo>
                    <a:pt x="1058017" y="734967"/>
                  </a:lnTo>
                  <a:lnTo>
                    <a:pt x="1061069" y="734874"/>
                  </a:lnTo>
                  <a:lnTo>
                    <a:pt x="1062942" y="737517"/>
                  </a:lnTo>
                  <a:lnTo>
                    <a:pt x="1066508" y="740363"/>
                  </a:lnTo>
                  <a:lnTo>
                    <a:pt x="1065920" y="745303"/>
                  </a:lnTo>
                  <a:lnTo>
                    <a:pt x="1062213" y="748778"/>
                  </a:lnTo>
                  <a:lnTo>
                    <a:pt x="1057720" y="749566"/>
                  </a:lnTo>
                  <a:close/>
                </a:path>
                <a:path w="2330450" h="1436370" extrusionOk="0">
                  <a:moveTo>
                    <a:pt x="206539" y="751014"/>
                  </a:moveTo>
                  <a:lnTo>
                    <a:pt x="201583" y="750453"/>
                  </a:lnTo>
                  <a:lnTo>
                    <a:pt x="198080" y="746782"/>
                  </a:lnTo>
                  <a:lnTo>
                    <a:pt x="197264" y="742304"/>
                  </a:lnTo>
                  <a:lnTo>
                    <a:pt x="201318" y="738029"/>
                  </a:lnTo>
                  <a:lnTo>
                    <a:pt x="206261" y="737665"/>
                  </a:lnTo>
                  <a:lnTo>
                    <a:pt x="209141" y="740819"/>
                  </a:lnTo>
                  <a:lnTo>
                    <a:pt x="211909" y="742513"/>
                  </a:lnTo>
                  <a:lnTo>
                    <a:pt x="212021" y="745550"/>
                  </a:lnTo>
                  <a:lnTo>
                    <a:pt x="209376" y="747441"/>
                  </a:lnTo>
                  <a:lnTo>
                    <a:pt x="206539" y="751014"/>
                  </a:lnTo>
                  <a:close/>
                </a:path>
                <a:path w="2330450" h="1436370" extrusionOk="0">
                  <a:moveTo>
                    <a:pt x="1118144" y="751192"/>
                  </a:moveTo>
                  <a:lnTo>
                    <a:pt x="1113244" y="750268"/>
                  </a:lnTo>
                  <a:lnTo>
                    <a:pt x="1110030" y="746338"/>
                  </a:lnTo>
                  <a:lnTo>
                    <a:pt x="1109530" y="741823"/>
                  </a:lnTo>
                  <a:lnTo>
                    <a:pt x="1113899" y="737856"/>
                  </a:lnTo>
                  <a:lnTo>
                    <a:pt x="1118855" y="737856"/>
                  </a:lnTo>
                  <a:lnTo>
                    <a:pt x="1121493" y="741201"/>
                  </a:lnTo>
                  <a:lnTo>
                    <a:pt x="1124132" y="743098"/>
                  </a:lnTo>
                  <a:lnTo>
                    <a:pt x="1124015" y="746135"/>
                  </a:lnTo>
                  <a:lnTo>
                    <a:pt x="1121240" y="747823"/>
                  </a:lnTo>
                  <a:lnTo>
                    <a:pt x="1118144" y="751192"/>
                  </a:lnTo>
                  <a:close/>
                </a:path>
                <a:path w="2330450" h="1436370" extrusionOk="0">
                  <a:moveTo>
                    <a:pt x="746189" y="752560"/>
                  </a:moveTo>
                  <a:lnTo>
                    <a:pt x="741252" y="751851"/>
                  </a:lnTo>
                  <a:lnTo>
                    <a:pt x="737865" y="748082"/>
                  </a:lnTo>
                  <a:lnTo>
                    <a:pt x="737167" y="743585"/>
                  </a:lnTo>
                  <a:lnTo>
                    <a:pt x="741357" y="739439"/>
                  </a:lnTo>
                  <a:lnTo>
                    <a:pt x="746313" y="739224"/>
                  </a:lnTo>
                  <a:lnTo>
                    <a:pt x="749094" y="742451"/>
                  </a:lnTo>
                  <a:lnTo>
                    <a:pt x="751813" y="744225"/>
                  </a:lnTo>
                  <a:lnTo>
                    <a:pt x="751825" y="747262"/>
                  </a:lnTo>
                  <a:lnTo>
                    <a:pt x="749131" y="749067"/>
                  </a:lnTo>
                  <a:lnTo>
                    <a:pt x="746189" y="752560"/>
                  </a:lnTo>
                  <a:close/>
                </a:path>
                <a:path w="2330450" h="1436370" extrusionOk="0">
                  <a:moveTo>
                    <a:pt x="1170114" y="752437"/>
                  </a:moveTo>
                  <a:lnTo>
                    <a:pt x="1166060" y="748143"/>
                  </a:lnTo>
                  <a:lnTo>
                    <a:pt x="1165974" y="743191"/>
                  </a:lnTo>
                  <a:lnTo>
                    <a:pt x="1169280" y="740505"/>
                  </a:lnTo>
                  <a:lnTo>
                    <a:pt x="1171134" y="737838"/>
                  </a:lnTo>
                  <a:lnTo>
                    <a:pt x="1174187" y="737911"/>
                  </a:lnTo>
                  <a:lnTo>
                    <a:pt x="1175929" y="740646"/>
                  </a:lnTo>
                  <a:lnTo>
                    <a:pt x="1179359" y="743671"/>
                  </a:lnTo>
                  <a:lnTo>
                    <a:pt x="1178506" y="748574"/>
                  </a:lnTo>
                  <a:lnTo>
                    <a:pt x="1174638" y="751845"/>
                  </a:lnTo>
                  <a:lnTo>
                    <a:pt x="1170114" y="752437"/>
                  </a:lnTo>
                  <a:close/>
                </a:path>
                <a:path w="2330450" h="1436370" extrusionOk="0">
                  <a:moveTo>
                    <a:pt x="317036" y="754155"/>
                  </a:moveTo>
                  <a:lnTo>
                    <a:pt x="314651" y="751802"/>
                  </a:lnTo>
                  <a:lnTo>
                    <a:pt x="310912" y="749745"/>
                  </a:lnTo>
                  <a:lnTo>
                    <a:pt x="309868" y="744959"/>
                  </a:lnTo>
                  <a:lnTo>
                    <a:pt x="313465" y="742032"/>
                  </a:lnTo>
                  <a:lnTo>
                    <a:pt x="316746" y="737388"/>
                  </a:lnTo>
                  <a:lnTo>
                    <a:pt x="319928" y="741983"/>
                  </a:lnTo>
                  <a:lnTo>
                    <a:pt x="323290" y="744718"/>
                  </a:lnTo>
                  <a:lnTo>
                    <a:pt x="323148" y="749677"/>
                  </a:lnTo>
                  <a:lnTo>
                    <a:pt x="319243" y="751895"/>
                  </a:lnTo>
                  <a:lnTo>
                    <a:pt x="317036" y="754155"/>
                  </a:lnTo>
                  <a:close/>
                </a:path>
                <a:path w="2330450" h="1436370" extrusionOk="0">
                  <a:moveTo>
                    <a:pt x="798895" y="755221"/>
                  </a:moveTo>
                  <a:lnTo>
                    <a:pt x="797035" y="752566"/>
                  </a:lnTo>
                  <a:lnTo>
                    <a:pt x="793482" y="749695"/>
                  </a:lnTo>
                  <a:lnTo>
                    <a:pt x="794106" y="744761"/>
                  </a:lnTo>
                  <a:lnTo>
                    <a:pt x="797832" y="741312"/>
                  </a:lnTo>
                  <a:lnTo>
                    <a:pt x="802331" y="740548"/>
                  </a:lnTo>
                  <a:lnTo>
                    <a:pt x="806570" y="744644"/>
                  </a:lnTo>
                  <a:lnTo>
                    <a:pt x="806879" y="749578"/>
                  </a:lnTo>
                  <a:lnTo>
                    <a:pt x="803684" y="752406"/>
                  </a:lnTo>
                  <a:lnTo>
                    <a:pt x="801954" y="755141"/>
                  </a:lnTo>
                  <a:lnTo>
                    <a:pt x="798895" y="755221"/>
                  </a:lnTo>
                  <a:close/>
                </a:path>
                <a:path w="2330450" h="1436370" extrusionOk="0">
                  <a:moveTo>
                    <a:pt x="375149" y="755609"/>
                  </a:moveTo>
                  <a:lnTo>
                    <a:pt x="370242" y="754716"/>
                  </a:lnTo>
                  <a:lnTo>
                    <a:pt x="367011" y="750810"/>
                  </a:lnTo>
                  <a:lnTo>
                    <a:pt x="366479" y="746295"/>
                  </a:lnTo>
                  <a:lnTo>
                    <a:pt x="370830" y="742310"/>
                  </a:lnTo>
                  <a:lnTo>
                    <a:pt x="375792" y="742279"/>
                  </a:lnTo>
                  <a:lnTo>
                    <a:pt x="378443" y="745605"/>
                  </a:lnTo>
                  <a:lnTo>
                    <a:pt x="381094" y="747484"/>
                  </a:lnTo>
                  <a:lnTo>
                    <a:pt x="380989" y="750521"/>
                  </a:lnTo>
                  <a:lnTo>
                    <a:pt x="378226" y="752227"/>
                  </a:lnTo>
                  <a:lnTo>
                    <a:pt x="375149" y="755609"/>
                  </a:lnTo>
                  <a:close/>
                </a:path>
                <a:path w="2330450" h="1436370" extrusionOk="0">
                  <a:moveTo>
                    <a:pt x="855160" y="756681"/>
                  </a:moveTo>
                  <a:lnTo>
                    <a:pt x="853337" y="754001"/>
                  </a:lnTo>
                  <a:lnTo>
                    <a:pt x="849815" y="751094"/>
                  </a:lnTo>
                  <a:lnTo>
                    <a:pt x="850494" y="746172"/>
                  </a:lnTo>
                  <a:lnTo>
                    <a:pt x="854258" y="742766"/>
                  </a:lnTo>
                  <a:lnTo>
                    <a:pt x="858763" y="742045"/>
                  </a:lnTo>
                  <a:lnTo>
                    <a:pt x="862946" y="746190"/>
                  </a:lnTo>
                  <a:lnTo>
                    <a:pt x="863212" y="751125"/>
                  </a:lnTo>
                  <a:lnTo>
                    <a:pt x="859986" y="753921"/>
                  </a:lnTo>
                  <a:lnTo>
                    <a:pt x="858225" y="756638"/>
                  </a:lnTo>
                  <a:lnTo>
                    <a:pt x="855160" y="756681"/>
                  </a:lnTo>
                  <a:close/>
                </a:path>
                <a:path w="2330450" h="1436370" extrusionOk="0">
                  <a:moveTo>
                    <a:pt x="154205" y="356229"/>
                  </a:moveTo>
                  <a:lnTo>
                    <a:pt x="150138" y="351936"/>
                  </a:lnTo>
                  <a:lnTo>
                    <a:pt x="150058" y="346983"/>
                  </a:lnTo>
                  <a:lnTo>
                    <a:pt x="153370" y="344297"/>
                  </a:lnTo>
                  <a:lnTo>
                    <a:pt x="155218" y="341630"/>
                  </a:lnTo>
                  <a:lnTo>
                    <a:pt x="158265" y="341704"/>
                  </a:lnTo>
                  <a:lnTo>
                    <a:pt x="160007" y="344439"/>
                  </a:lnTo>
                  <a:lnTo>
                    <a:pt x="163437" y="347463"/>
                  </a:lnTo>
                  <a:lnTo>
                    <a:pt x="162590" y="352373"/>
                  </a:lnTo>
                  <a:lnTo>
                    <a:pt x="158716" y="355644"/>
                  </a:lnTo>
                  <a:lnTo>
                    <a:pt x="154205" y="356229"/>
                  </a:lnTo>
                  <a:close/>
                </a:path>
                <a:path w="2330450" h="1436370" extrusionOk="0">
                  <a:moveTo>
                    <a:pt x="122510" y="367859"/>
                  </a:moveTo>
                  <a:lnTo>
                    <a:pt x="120687" y="365179"/>
                  </a:lnTo>
                  <a:lnTo>
                    <a:pt x="117164" y="362272"/>
                  </a:lnTo>
                  <a:lnTo>
                    <a:pt x="117844" y="357350"/>
                  </a:lnTo>
                  <a:lnTo>
                    <a:pt x="121607" y="353944"/>
                  </a:lnTo>
                  <a:lnTo>
                    <a:pt x="126112" y="353223"/>
                  </a:lnTo>
                  <a:lnTo>
                    <a:pt x="130296" y="357369"/>
                  </a:lnTo>
                  <a:lnTo>
                    <a:pt x="130562" y="362309"/>
                  </a:lnTo>
                  <a:lnTo>
                    <a:pt x="127336" y="365105"/>
                  </a:lnTo>
                  <a:lnTo>
                    <a:pt x="125575" y="367822"/>
                  </a:lnTo>
                  <a:lnTo>
                    <a:pt x="122510" y="367859"/>
                  </a:lnTo>
                  <a:close/>
                </a:path>
                <a:path w="2330450" h="1436370" extrusionOk="0">
                  <a:moveTo>
                    <a:pt x="91056" y="378251"/>
                  </a:moveTo>
                  <a:lnTo>
                    <a:pt x="88003" y="378134"/>
                  </a:lnTo>
                  <a:lnTo>
                    <a:pt x="86310" y="375368"/>
                  </a:lnTo>
                  <a:lnTo>
                    <a:pt x="82923" y="372282"/>
                  </a:lnTo>
                  <a:lnTo>
                    <a:pt x="83856" y="367397"/>
                  </a:lnTo>
                  <a:lnTo>
                    <a:pt x="87799" y="364194"/>
                  </a:lnTo>
                  <a:lnTo>
                    <a:pt x="92329" y="363695"/>
                  </a:lnTo>
                  <a:lnTo>
                    <a:pt x="96308" y="368050"/>
                  </a:lnTo>
                  <a:lnTo>
                    <a:pt x="96308" y="372990"/>
                  </a:lnTo>
                  <a:lnTo>
                    <a:pt x="92953" y="375621"/>
                  </a:lnTo>
                  <a:lnTo>
                    <a:pt x="91056" y="378251"/>
                  </a:lnTo>
                  <a:close/>
                </a:path>
                <a:path w="2330450" h="1436370" extrusionOk="0">
                  <a:moveTo>
                    <a:pt x="148241" y="378621"/>
                  </a:moveTo>
                  <a:lnTo>
                    <a:pt x="143335" y="377727"/>
                  </a:lnTo>
                  <a:lnTo>
                    <a:pt x="140097" y="373822"/>
                  </a:lnTo>
                  <a:lnTo>
                    <a:pt x="139565" y="369307"/>
                  </a:lnTo>
                  <a:lnTo>
                    <a:pt x="143922" y="365315"/>
                  </a:lnTo>
                  <a:lnTo>
                    <a:pt x="148884" y="365290"/>
                  </a:lnTo>
                  <a:lnTo>
                    <a:pt x="151541" y="368623"/>
                  </a:lnTo>
                  <a:lnTo>
                    <a:pt x="154192" y="370502"/>
                  </a:lnTo>
                  <a:lnTo>
                    <a:pt x="154081" y="373532"/>
                  </a:lnTo>
                  <a:lnTo>
                    <a:pt x="151313" y="375239"/>
                  </a:lnTo>
                  <a:lnTo>
                    <a:pt x="148241" y="378621"/>
                  </a:lnTo>
                  <a:close/>
                </a:path>
                <a:path w="2330450" h="1436370" extrusionOk="0">
                  <a:moveTo>
                    <a:pt x="113351" y="390072"/>
                  </a:moveTo>
                  <a:lnTo>
                    <a:pt x="110299" y="389967"/>
                  </a:lnTo>
                  <a:lnTo>
                    <a:pt x="108587" y="387207"/>
                  </a:lnTo>
                  <a:lnTo>
                    <a:pt x="105188" y="384146"/>
                  </a:lnTo>
                  <a:lnTo>
                    <a:pt x="106097" y="379255"/>
                  </a:lnTo>
                  <a:lnTo>
                    <a:pt x="110014" y="376027"/>
                  </a:lnTo>
                  <a:lnTo>
                    <a:pt x="114538" y="375503"/>
                  </a:lnTo>
                  <a:lnTo>
                    <a:pt x="118542" y="379840"/>
                  </a:lnTo>
                  <a:lnTo>
                    <a:pt x="118573" y="384786"/>
                  </a:lnTo>
                  <a:lnTo>
                    <a:pt x="115230" y="387435"/>
                  </a:lnTo>
                  <a:lnTo>
                    <a:pt x="113351" y="390072"/>
                  </a:lnTo>
                  <a:close/>
                </a:path>
                <a:path w="2330450" h="1436370" extrusionOk="0">
                  <a:moveTo>
                    <a:pt x="169425" y="390300"/>
                  </a:moveTo>
                  <a:lnTo>
                    <a:pt x="164469" y="389708"/>
                  </a:lnTo>
                  <a:lnTo>
                    <a:pt x="160990" y="386012"/>
                  </a:lnTo>
                  <a:lnTo>
                    <a:pt x="160199" y="381534"/>
                  </a:lnTo>
                  <a:lnTo>
                    <a:pt x="164277" y="377284"/>
                  </a:lnTo>
                  <a:lnTo>
                    <a:pt x="169227" y="376957"/>
                  </a:lnTo>
                  <a:lnTo>
                    <a:pt x="172088" y="380123"/>
                  </a:lnTo>
                  <a:lnTo>
                    <a:pt x="174844" y="381836"/>
                  </a:lnTo>
                  <a:lnTo>
                    <a:pt x="174937" y="384873"/>
                  </a:lnTo>
                  <a:lnTo>
                    <a:pt x="172280" y="386739"/>
                  </a:lnTo>
                  <a:lnTo>
                    <a:pt x="169425" y="390300"/>
                  </a:lnTo>
                  <a:close/>
                </a:path>
                <a:path w="2330450" h="1436370" extrusionOk="0">
                  <a:moveTo>
                    <a:pt x="132378" y="400704"/>
                  </a:moveTo>
                  <a:lnTo>
                    <a:pt x="128046" y="396706"/>
                  </a:lnTo>
                  <a:lnTo>
                    <a:pt x="127632" y="391784"/>
                  </a:lnTo>
                  <a:lnTo>
                    <a:pt x="130765" y="388883"/>
                  </a:lnTo>
                  <a:lnTo>
                    <a:pt x="132440" y="386105"/>
                  </a:lnTo>
                  <a:lnTo>
                    <a:pt x="135481" y="385951"/>
                  </a:lnTo>
                  <a:lnTo>
                    <a:pt x="137396" y="388569"/>
                  </a:lnTo>
                  <a:lnTo>
                    <a:pt x="141017" y="391353"/>
                  </a:lnTo>
                  <a:lnTo>
                    <a:pt x="140511" y="396299"/>
                  </a:lnTo>
                  <a:lnTo>
                    <a:pt x="136859" y="399841"/>
                  </a:lnTo>
                  <a:lnTo>
                    <a:pt x="132378" y="400704"/>
                  </a:lnTo>
                  <a:close/>
                </a:path>
                <a:path w="2330450" h="1436370" extrusionOk="0">
                  <a:moveTo>
                    <a:pt x="191301" y="402268"/>
                  </a:moveTo>
                  <a:lnTo>
                    <a:pt x="186382" y="401400"/>
                  </a:lnTo>
                  <a:lnTo>
                    <a:pt x="183119" y="397525"/>
                  </a:lnTo>
                  <a:lnTo>
                    <a:pt x="182544" y="393022"/>
                  </a:lnTo>
                  <a:lnTo>
                    <a:pt x="186876" y="388994"/>
                  </a:lnTo>
                  <a:lnTo>
                    <a:pt x="191838" y="388926"/>
                  </a:lnTo>
                  <a:lnTo>
                    <a:pt x="194520" y="392240"/>
                  </a:lnTo>
                  <a:lnTo>
                    <a:pt x="197190" y="394094"/>
                  </a:lnTo>
                  <a:lnTo>
                    <a:pt x="197103" y="397131"/>
                  </a:lnTo>
                  <a:lnTo>
                    <a:pt x="194353" y="398862"/>
                  </a:lnTo>
                  <a:lnTo>
                    <a:pt x="191301" y="402268"/>
                  </a:lnTo>
                  <a:close/>
                </a:path>
                <a:path w="2330450" h="1436370" extrusionOk="0">
                  <a:moveTo>
                    <a:pt x="98780" y="412217"/>
                  </a:moveTo>
                  <a:lnTo>
                    <a:pt x="96957" y="409537"/>
                  </a:lnTo>
                  <a:lnTo>
                    <a:pt x="93435" y="406630"/>
                  </a:lnTo>
                  <a:lnTo>
                    <a:pt x="94114" y="401708"/>
                  </a:lnTo>
                  <a:lnTo>
                    <a:pt x="97878" y="398302"/>
                  </a:lnTo>
                  <a:lnTo>
                    <a:pt x="102377" y="397581"/>
                  </a:lnTo>
                  <a:lnTo>
                    <a:pt x="106566" y="401726"/>
                  </a:lnTo>
                  <a:lnTo>
                    <a:pt x="106826" y="406661"/>
                  </a:lnTo>
                  <a:lnTo>
                    <a:pt x="103606" y="409463"/>
                  </a:lnTo>
                  <a:lnTo>
                    <a:pt x="101845" y="412180"/>
                  </a:lnTo>
                  <a:lnTo>
                    <a:pt x="98780" y="412217"/>
                  </a:lnTo>
                  <a:close/>
                </a:path>
                <a:path w="2330450" h="1436370" extrusionOk="0">
                  <a:moveTo>
                    <a:pt x="158642" y="412623"/>
                  </a:moveTo>
                  <a:lnTo>
                    <a:pt x="153735" y="411736"/>
                  </a:lnTo>
                  <a:lnTo>
                    <a:pt x="150478" y="407843"/>
                  </a:lnTo>
                  <a:lnTo>
                    <a:pt x="149935" y="403334"/>
                  </a:lnTo>
                  <a:lnTo>
                    <a:pt x="154273" y="399324"/>
                  </a:lnTo>
                  <a:lnTo>
                    <a:pt x="159241" y="399287"/>
                  </a:lnTo>
                  <a:lnTo>
                    <a:pt x="161911" y="402607"/>
                  </a:lnTo>
                  <a:lnTo>
                    <a:pt x="164568" y="404480"/>
                  </a:lnTo>
                  <a:lnTo>
                    <a:pt x="164463" y="407517"/>
                  </a:lnTo>
                  <a:lnTo>
                    <a:pt x="161707" y="409229"/>
                  </a:lnTo>
                  <a:lnTo>
                    <a:pt x="158642" y="412623"/>
                  </a:lnTo>
                  <a:close/>
                </a:path>
                <a:path w="2330450" h="1436370" extrusionOk="0">
                  <a:moveTo>
                    <a:pt x="120056" y="422756"/>
                  </a:moveTo>
                  <a:lnTo>
                    <a:pt x="116015" y="418438"/>
                  </a:lnTo>
                  <a:lnTo>
                    <a:pt x="115947" y="413492"/>
                  </a:lnTo>
                  <a:lnTo>
                    <a:pt x="119271" y="410819"/>
                  </a:lnTo>
                  <a:lnTo>
                    <a:pt x="121132" y="408164"/>
                  </a:lnTo>
                  <a:lnTo>
                    <a:pt x="124178" y="408244"/>
                  </a:lnTo>
                  <a:lnTo>
                    <a:pt x="125908" y="410991"/>
                  </a:lnTo>
                  <a:lnTo>
                    <a:pt x="129332" y="414028"/>
                  </a:lnTo>
                  <a:lnTo>
                    <a:pt x="128460" y="418925"/>
                  </a:lnTo>
                  <a:lnTo>
                    <a:pt x="124574" y="422184"/>
                  </a:lnTo>
                  <a:lnTo>
                    <a:pt x="120056" y="422756"/>
                  </a:lnTo>
                  <a:close/>
                </a:path>
                <a:path w="2330450" h="1436370" extrusionOk="0">
                  <a:moveTo>
                    <a:pt x="176797" y="424340"/>
                  </a:moveTo>
                  <a:lnTo>
                    <a:pt x="172509" y="420299"/>
                  </a:lnTo>
                  <a:lnTo>
                    <a:pt x="172150" y="415364"/>
                  </a:lnTo>
                  <a:lnTo>
                    <a:pt x="175314" y="412494"/>
                  </a:lnTo>
                  <a:lnTo>
                    <a:pt x="177013" y="409734"/>
                  </a:lnTo>
                  <a:lnTo>
                    <a:pt x="180060" y="409630"/>
                  </a:lnTo>
                  <a:lnTo>
                    <a:pt x="181945" y="412266"/>
                  </a:lnTo>
                  <a:lnTo>
                    <a:pt x="185535" y="415093"/>
                  </a:lnTo>
                  <a:lnTo>
                    <a:pt x="184973" y="420034"/>
                  </a:lnTo>
                  <a:lnTo>
                    <a:pt x="181290" y="423526"/>
                  </a:lnTo>
                  <a:lnTo>
                    <a:pt x="176797" y="424340"/>
                  </a:lnTo>
                  <a:close/>
                </a:path>
                <a:path w="2330450" h="1436370" extrusionOk="0">
                  <a:moveTo>
                    <a:pt x="86866" y="434380"/>
                  </a:moveTo>
                  <a:lnTo>
                    <a:pt x="85055" y="431694"/>
                  </a:lnTo>
                  <a:lnTo>
                    <a:pt x="81551" y="428762"/>
                  </a:lnTo>
                  <a:lnTo>
                    <a:pt x="82268" y="423841"/>
                  </a:lnTo>
                  <a:lnTo>
                    <a:pt x="86050" y="420459"/>
                  </a:lnTo>
                  <a:lnTo>
                    <a:pt x="90555" y="419769"/>
                  </a:lnTo>
                  <a:lnTo>
                    <a:pt x="94720" y="423945"/>
                  </a:lnTo>
                  <a:lnTo>
                    <a:pt x="94942" y="428879"/>
                  </a:lnTo>
                  <a:lnTo>
                    <a:pt x="91680" y="431694"/>
                  </a:lnTo>
                  <a:lnTo>
                    <a:pt x="89925" y="434362"/>
                  </a:lnTo>
                  <a:lnTo>
                    <a:pt x="86866" y="434380"/>
                  </a:lnTo>
                  <a:close/>
                </a:path>
                <a:path w="2330450" h="1436370" extrusionOk="0">
                  <a:moveTo>
                    <a:pt x="143372" y="435883"/>
                  </a:moveTo>
                  <a:lnTo>
                    <a:pt x="141512" y="433228"/>
                  </a:lnTo>
                  <a:lnTo>
                    <a:pt x="137959" y="430358"/>
                  </a:lnTo>
                  <a:lnTo>
                    <a:pt x="138583" y="425424"/>
                  </a:lnTo>
                  <a:lnTo>
                    <a:pt x="142309" y="421974"/>
                  </a:lnTo>
                  <a:lnTo>
                    <a:pt x="146808" y="421210"/>
                  </a:lnTo>
                  <a:lnTo>
                    <a:pt x="151041" y="425307"/>
                  </a:lnTo>
                  <a:lnTo>
                    <a:pt x="151350" y="430241"/>
                  </a:lnTo>
                  <a:lnTo>
                    <a:pt x="148155" y="433068"/>
                  </a:lnTo>
                  <a:lnTo>
                    <a:pt x="146425" y="435809"/>
                  </a:lnTo>
                  <a:lnTo>
                    <a:pt x="143372" y="435883"/>
                  </a:lnTo>
                  <a:close/>
                </a:path>
                <a:path w="2330450" h="1436370" extrusionOk="0">
                  <a:moveTo>
                    <a:pt x="201553" y="436302"/>
                  </a:moveTo>
                  <a:lnTo>
                    <a:pt x="196658" y="435360"/>
                  </a:lnTo>
                  <a:lnTo>
                    <a:pt x="193463" y="431411"/>
                  </a:lnTo>
                  <a:lnTo>
                    <a:pt x="192994" y="426890"/>
                  </a:lnTo>
                  <a:lnTo>
                    <a:pt x="197381" y="422947"/>
                  </a:lnTo>
                  <a:lnTo>
                    <a:pt x="202337" y="422978"/>
                  </a:lnTo>
                  <a:lnTo>
                    <a:pt x="204957" y="426329"/>
                  </a:lnTo>
                  <a:lnTo>
                    <a:pt x="207584" y="428239"/>
                  </a:lnTo>
                  <a:lnTo>
                    <a:pt x="207442" y="431270"/>
                  </a:lnTo>
                  <a:lnTo>
                    <a:pt x="204661" y="432951"/>
                  </a:lnTo>
                  <a:lnTo>
                    <a:pt x="201553" y="436302"/>
                  </a:lnTo>
                  <a:close/>
                </a:path>
                <a:path w="2330450" h="1436370" extrusionOk="0">
                  <a:moveTo>
                    <a:pt x="108612" y="445043"/>
                  </a:moveTo>
                  <a:lnTo>
                    <a:pt x="104298" y="441027"/>
                  </a:lnTo>
                  <a:lnTo>
                    <a:pt x="103915" y="436093"/>
                  </a:lnTo>
                  <a:lnTo>
                    <a:pt x="107067" y="433216"/>
                  </a:lnTo>
                  <a:lnTo>
                    <a:pt x="108754" y="430444"/>
                  </a:lnTo>
                  <a:lnTo>
                    <a:pt x="111800" y="430315"/>
                  </a:lnTo>
                  <a:lnTo>
                    <a:pt x="113704" y="432945"/>
                  </a:lnTo>
                  <a:lnTo>
                    <a:pt x="117306" y="435754"/>
                  </a:lnTo>
                  <a:lnTo>
                    <a:pt x="116769" y="440694"/>
                  </a:lnTo>
                  <a:lnTo>
                    <a:pt x="113098" y="444205"/>
                  </a:lnTo>
                  <a:lnTo>
                    <a:pt x="108612" y="445043"/>
                  </a:lnTo>
                  <a:close/>
                </a:path>
                <a:path w="2330450" h="1436370" extrusionOk="0">
                  <a:moveTo>
                    <a:pt x="169301" y="446522"/>
                  </a:moveTo>
                  <a:lnTo>
                    <a:pt x="164364" y="445844"/>
                  </a:lnTo>
                  <a:lnTo>
                    <a:pt x="160947" y="442093"/>
                  </a:lnTo>
                  <a:lnTo>
                    <a:pt x="160224" y="437608"/>
                  </a:lnTo>
                  <a:lnTo>
                    <a:pt x="164382" y="433432"/>
                  </a:lnTo>
                  <a:lnTo>
                    <a:pt x="169338" y="433173"/>
                  </a:lnTo>
                  <a:lnTo>
                    <a:pt x="172144" y="436382"/>
                  </a:lnTo>
                  <a:lnTo>
                    <a:pt x="174869" y="438138"/>
                  </a:lnTo>
                  <a:lnTo>
                    <a:pt x="174906" y="441193"/>
                  </a:lnTo>
                  <a:lnTo>
                    <a:pt x="172224" y="443010"/>
                  </a:lnTo>
                  <a:lnTo>
                    <a:pt x="169301" y="446522"/>
                  </a:lnTo>
                  <a:close/>
                </a:path>
                <a:path w="2330450" h="1436370" extrusionOk="0">
                  <a:moveTo>
                    <a:pt x="1244665" y="450950"/>
                  </a:moveTo>
                  <a:lnTo>
                    <a:pt x="1240358" y="446934"/>
                  </a:lnTo>
                  <a:lnTo>
                    <a:pt x="1239968" y="442006"/>
                  </a:lnTo>
                  <a:lnTo>
                    <a:pt x="1243120" y="439123"/>
                  </a:lnTo>
                  <a:lnTo>
                    <a:pt x="1244807" y="436358"/>
                  </a:lnTo>
                  <a:lnTo>
                    <a:pt x="1247853" y="436222"/>
                  </a:lnTo>
                  <a:lnTo>
                    <a:pt x="1249757" y="438852"/>
                  </a:lnTo>
                  <a:lnTo>
                    <a:pt x="1253359" y="441661"/>
                  </a:lnTo>
                  <a:lnTo>
                    <a:pt x="1252822" y="446602"/>
                  </a:lnTo>
                  <a:lnTo>
                    <a:pt x="1249157" y="450119"/>
                  </a:lnTo>
                  <a:lnTo>
                    <a:pt x="1244665" y="450950"/>
                  </a:lnTo>
                  <a:close/>
                </a:path>
                <a:path w="2330450" h="1436370" extrusionOk="0">
                  <a:moveTo>
                    <a:pt x="130827" y="456864"/>
                  </a:moveTo>
                  <a:lnTo>
                    <a:pt x="126539" y="452817"/>
                  </a:lnTo>
                  <a:lnTo>
                    <a:pt x="126180" y="447889"/>
                  </a:lnTo>
                  <a:lnTo>
                    <a:pt x="129344" y="445018"/>
                  </a:lnTo>
                  <a:lnTo>
                    <a:pt x="131044" y="442259"/>
                  </a:lnTo>
                  <a:lnTo>
                    <a:pt x="134090" y="442154"/>
                  </a:lnTo>
                  <a:lnTo>
                    <a:pt x="135975" y="444784"/>
                  </a:lnTo>
                  <a:lnTo>
                    <a:pt x="139565" y="447612"/>
                  </a:lnTo>
                  <a:lnTo>
                    <a:pt x="139003" y="452558"/>
                  </a:lnTo>
                  <a:lnTo>
                    <a:pt x="135320" y="456051"/>
                  </a:lnTo>
                  <a:lnTo>
                    <a:pt x="130827" y="456864"/>
                  </a:lnTo>
                  <a:close/>
                </a:path>
                <a:path w="2330450" h="1436370" extrusionOk="0">
                  <a:moveTo>
                    <a:pt x="187766" y="459519"/>
                  </a:moveTo>
                  <a:lnTo>
                    <a:pt x="185943" y="456846"/>
                  </a:lnTo>
                  <a:lnTo>
                    <a:pt x="182421" y="453938"/>
                  </a:lnTo>
                  <a:lnTo>
                    <a:pt x="183100" y="449010"/>
                  </a:lnTo>
                  <a:lnTo>
                    <a:pt x="186864" y="445604"/>
                  </a:lnTo>
                  <a:lnTo>
                    <a:pt x="191369" y="444883"/>
                  </a:lnTo>
                  <a:lnTo>
                    <a:pt x="195552" y="449029"/>
                  </a:lnTo>
                  <a:lnTo>
                    <a:pt x="195812" y="453969"/>
                  </a:lnTo>
                  <a:lnTo>
                    <a:pt x="192592" y="456766"/>
                  </a:lnTo>
                  <a:lnTo>
                    <a:pt x="190831" y="459482"/>
                  </a:lnTo>
                  <a:lnTo>
                    <a:pt x="187766" y="459519"/>
                  </a:lnTo>
                  <a:close/>
                </a:path>
                <a:path w="2330450" h="1436370" extrusionOk="0">
                  <a:moveTo>
                    <a:pt x="1214898" y="461305"/>
                  </a:moveTo>
                  <a:lnTo>
                    <a:pt x="1209954" y="460628"/>
                  </a:lnTo>
                  <a:lnTo>
                    <a:pt x="1206537" y="456876"/>
                  </a:lnTo>
                  <a:lnTo>
                    <a:pt x="1205814" y="452392"/>
                  </a:lnTo>
                  <a:lnTo>
                    <a:pt x="1209973" y="448216"/>
                  </a:lnTo>
                  <a:lnTo>
                    <a:pt x="1214922" y="447957"/>
                  </a:lnTo>
                  <a:lnTo>
                    <a:pt x="1217734" y="451172"/>
                  </a:lnTo>
                  <a:lnTo>
                    <a:pt x="1220459" y="452928"/>
                  </a:lnTo>
                  <a:lnTo>
                    <a:pt x="1220496" y="455977"/>
                  </a:lnTo>
                  <a:lnTo>
                    <a:pt x="1217808" y="457794"/>
                  </a:lnTo>
                  <a:lnTo>
                    <a:pt x="1214898" y="461305"/>
                  </a:lnTo>
                  <a:close/>
                </a:path>
                <a:path w="2330450" h="1436370" extrusionOk="0">
                  <a:moveTo>
                    <a:pt x="97334" y="468395"/>
                  </a:moveTo>
                  <a:lnTo>
                    <a:pt x="95492" y="465728"/>
                  </a:lnTo>
                  <a:lnTo>
                    <a:pt x="91958" y="462833"/>
                  </a:lnTo>
                  <a:lnTo>
                    <a:pt x="92613" y="457905"/>
                  </a:lnTo>
                  <a:lnTo>
                    <a:pt x="96364" y="454480"/>
                  </a:lnTo>
                  <a:lnTo>
                    <a:pt x="100863" y="453747"/>
                  </a:lnTo>
                  <a:lnTo>
                    <a:pt x="105077" y="457874"/>
                  </a:lnTo>
                  <a:lnTo>
                    <a:pt x="105355" y="462808"/>
                  </a:lnTo>
                  <a:lnTo>
                    <a:pt x="102148" y="465617"/>
                  </a:lnTo>
                  <a:lnTo>
                    <a:pt x="100399" y="468346"/>
                  </a:lnTo>
                  <a:lnTo>
                    <a:pt x="97334" y="468395"/>
                  </a:lnTo>
                  <a:close/>
                </a:path>
                <a:path w="2330450" h="1436370" extrusionOk="0">
                  <a:moveTo>
                    <a:pt x="153655" y="469868"/>
                  </a:moveTo>
                  <a:lnTo>
                    <a:pt x="151832" y="467188"/>
                  </a:lnTo>
                  <a:lnTo>
                    <a:pt x="148309" y="464281"/>
                  </a:lnTo>
                  <a:lnTo>
                    <a:pt x="148989" y="459359"/>
                  </a:lnTo>
                  <a:lnTo>
                    <a:pt x="152752" y="455952"/>
                  </a:lnTo>
                  <a:lnTo>
                    <a:pt x="157257" y="455232"/>
                  </a:lnTo>
                  <a:lnTo>
                    <a:pt x="161441" y="459377"/>
                  </a:lnTo>
                  <a:lnTo>
                    <a:pt x="161700" y="464318"/>
                  </a:lnTo>
                  <a:lnTo>
                    <a:pt x="158481" y="467114"/>
                  </a:lnTo>
                  <a:lnTo>
                    <a:pt x="156720" y="469831"/>
                  </a:lnTo>
                  <a:lnTo>
                    <a:pt x="153655" y="469868"/>
                  </a:lnTo>
                  <a:close/>
                </a:path>
                <a:path w="2330450" h="1436370" extrusionOk="0">
                  <a:moveTo>
                    <a:pt x="210049" y="471352"/>
                  </a:moveTo>
                  <a:lnTo>
                    <a:pt x="208214" y="468685"/>
                  </a:lnTo>
                  <a:lnTo>
                    <a:pt x="204673" y="465790"/>
                  </a:lnTo>
                  <a:lnTo>
                    <a:pt x="205334" y="460862"/>
                  </a:lnTo>
                  <a:lnTo>
                    <a:pt x="209085" y="457437"/>
                  </a:lnTo>
                  <a:lnTo>
                    <a:pt x="213578" y="456704"/>
                  </a:lnTo>
                  <a:lnTo>
                    <a:pt x="217792" y="460831"/>
                  </a:lnTo>
                  <a:lnTo>
                    <a:pt x="218071" y="465771"/>
                  </a:lnTo>
                  <a:lnTo>
                    <a:pt x="214857" y="468580"/>
                  </a:lnTo>
                  <a:lnTo>
                    <a:pt x="213108" y="471309"/>
                  </a:lnTo>
                  <a:lnTo>
                    <a:pt x="210049" y="471352"/>
                  </a:lnTo>
                  <a:close/>
                </a:path>
                <a:path w="2330450" h="1436370" extrusionOk="0">
                  <a:moveTo>
                    <a:pt x="1236007" y="474346"/>
                  </a:moveTo>
                  <a:lnTo>
                    <a:pt x="1232954" y="474223"/>
                  </a:lnTo>
                  <a:lnTo>
                    <a:pt x="1231261" y="471457"/>
                  </a:lnTo>
                  <a:lnTo>
                    <a:pt x="1227881" y="468377"/>
                  </a:lnTo>
                  <a:lnTo>
                    <a:pt x="1228808" y="463492"/>
                  </a:lnTo>
                  <a:lnTo>
                    <a:pt x="1232751" y="460289"/>
                  </a:lnTo>
                  <a:lnTo>
                    <a:pt x="1237280" y="459790"/>
                  </a:lnTo>
                  <a:lnTo>
                    <a:pt x="1241260" y="464145"/>
                  </a:lnTo>
                  <a:lnTo>
                    <a:pt x="1241260" y="469092"/>
                  </a:lnTo>
                  <a:lnTo>
                    <a:pt x="1237904" y="471722"/>
                  </a:lnTo>
                  <a:lnTo>
                    <a:pt x="1236007" y="474346"/>
                  </a:lnTo>
                  <a:close/>
                </a:path>
                <a:path w="2330450" h="1436370" extrusionOk="0">
                  <a:moveTo>
                    <a:pt x="371046" y="13354"/>
                  </a:moveTo>
                  <a:lnTo>
                    <a:pt x="366096" y="12695"/>
                  </a:lnTo>
                  <a:lnTo>
                    <a:pt x="362666" y="8962"/>
                  </a:lnTo>
                  <a:lnTo>
                    <a:pt x="361925" y="4478"/>
                  </a:lnTo>
                  <a:lnTo>
                    <a:pt x="366059" y="277"/>
                  </a:lnTo>
                  <a:lnTo>
                    <a:pt x="371009" y="0"/>
                  </a:lnTo>
                  <a:lnTo>
                    <a:pt x="373827" y="3197"/>
                  </a:lnTo>
                  <a:lnTo>
                    <a:pt x="376564" y="4940"/>
                  </a:lnTo>
                  <a:lnTo>
                    <a:pt x="376620" y="7995"/>
                  </a:lnTo>
                  <a:lnTo>
                    <a:pt x="373944" y="9825"/>
                  </a:lnTo>
                  <a:lnTo>
                    <a:pt x="371046" y="13354"/>
                  </a:lnTo>
                  <a:close/>
                </a:path>
                <a:path w="2330450" h="1436370" extrusionOk="0">
                  <a:moveTo>
                    <a:pt x="332621" y="23721"/>
                  </a:moveTo>
                  <a:lnTo>
                    <a:pt x="328277" y="19742"/>
                  </a:lnTo>
                  <a:lnTo>
                    <a:pt x="327844" y="14814"/>
                  </a:lnTo>
                  <a:lnTo>
                    <a:pt x="330965" y="11907"/>
                  </a:lnTo>
                  <a:lnTo>
                    <a:pt x="332634" y="9122"/>
                  </a:lnTo>
                  <a:lnTo>
                    <a:pt x="335674" y="8962"/>
                  </a:lnTo>
                  <a:lnTo>
                    <a:pt x="337602" y="11574"/>
                  </a:lnTo>
                  <a:lnTo>
                    <a:pt x="341236" y="14346"/>
                  </a:lnTo>
                  <a:lnTo>
                    <a:pt x="340747" y="19292"/>
                  </a:lnTo>
                  <a:lnTo>
                    <a:pt x="337108" y="22853"/>
                  </a:lnTo>
                  <a:lnTo>
                    <a:pt x="332621" y="23721"/>
                  </a:lnTo>
                  <a:close/>
                </a:path>
                <a:path w="2330450" h="1436370" extrusionOk="0">
                  <a:moveTo>
                    <a:pt x="302403" y="35666"/>
                  </a:moveTo>
                  <a:lnTo>
                    <a:pt x="297509" y="34723"/>
                  </a:lnTo>
                  <a:lnTo>
                    <a:pt x="294314" y="30775"/>
                  </a:lnTo>
                  <a:lnTo>
                    <a:pt x="293844" y="26253"/>
                  </a:lnTo>
                  <a:lnTo>
                    <a:pt x="298232" y="22305"/>
                  </a:lnTo>
                  <a:lnTo>
                    <a:pt x="303194" y="22342"/>
                  </a:lnTo>
                  <a:lnTo>
                    <a:pt x="305814" y="25699"/>
                  </a:lnTo>
                  <a:lnTo>
                    <a:pt x="308447" y="27608"/>
                  </a:lnTo>
                  <a:lnTo>
                    <a:pt x="308292" y="30633"/>
                  </a:lnTo>
                  <a:lnTo>
                    <a:pt x="305512" y="32315"/>
                  </a:lnTo>
                  <a:lnTo>
                    <a:pt x="302403" y="35666"/>
                  </a:lnTo>
                  <a:close/>
                </a:path>
                <a:path w="2330450" h="1436370" extrusionOk="0">
                  <a:moveTo>
                    <a:pt x="354837" y="35536"/>
                  </a:moveTo>
                  <a:lnTo>
                    <a:pt x="350511" y="31545"/>
                  </a:lnTo>
                  <a:lnTo>
                    <a:pt x="350097" y="26617"/>
                  </a:lnTo>
                  <a:lnTo>
                    <a:pt x="353230" y="23715"/>
                  </a:lnTo>
                  <a:lnTo>
                    <a:pt x="354905" y="20937"/>
                  </a:lnTo>
                  <a:lnTo>
                    <a:pt x="357939" y="20796"/>
                  </a:lnTo>
                  <a:lnTo>
                    <a:pt x="359861" y="23407"/>
                  </a:lnTo>
                  <a:lnTo>
                    <a:pt x="363482" y="26192"/>
                  </a:lnTo>
                  <a:lnTo>
                    <a:pt x="362975" y="31138"/>
                  </a:lnTo>
                  <a:lnTo>
                    <a:pt x="359323" y="34680"/>
                  </a:lnTo>
                  <a:lnTo>
                    <a:pt x="354837" y="35536"/>
                  </a:lnTo>
                  <a:close/>
                </a:path>
                <a:path w="2330450" h="1436370" extrusionOk="0">
                  <a:moveTo>
                    <a:pt x="320349" y="45780"/>
                  </a:moveTo>
                  <a:lnTo>
                    <a:pt x="316264" y="41511"/>
                  </a:lnTo>
                  <a:lnTo>
                    <a:pt x="316140" y="36571"/>
                  </a:lnTo>
                  <a:lnTo>
                    <a:pt x="319440" y="33855"/>
                  </a:lnTo>
                  <a:lnTo>
                    <a:pt x="321269" y="31181"/>
                  </a:lnTo>
                  <a:lnTo>
                    <a:pt x="324322" y="31237"/>
                  </a:lnTo>
                  <a:lnTo>
                    <a:pt x="326077" y="33953"/>
                  </a:lnTo>
                  <a:lnTo>
                    <a:pt x="329525" y="36959"/>
                  </a:lnTo>
                  <a:lnTo>
                    <a:pt x="328716" y="41863"/>
                  </a:lnTo>
                  <a:lnTo>
                    <a:pt x="324860" y="45164"/>
                  </a:lnTo>
                  <a:lnTo>
                    <a:pt x="320349" y="45780"/>
                  </a:lnTo>
                  <a:close/>
                </a:path>
                <a:path w="2330450" h="1436370" extrusionOk="0">
                  <a:moveTo>
                    <a:pt x="290575" y="56351"/>
                  </a:moveTo>
                  <a:lnTo>
                    <a:pt x="285675" y="55427"/>
                  </a:lnTo>
                  <a:lnTo>
                    <a:pt x="282462" y="51503"/>
                  </a:lnTo>
                  <a:lnTo>
                    <a:pt x="281961" y="46981"/>
                  </a:lnTo>
                  <a:lnTo>
                    <a:pt x="286330" y="43014"/>
                  </a:lnTo>
                  <a:lnTo>
                    <a:pt x="291286" y="43014"/>
                  </a:lnTo>
                  <a:lnTo>
                    <a:pt x="293925" y="46365"/>
                  </a:lnTo>
                  <a:lnTo>
                    <a:pt x="296563" y="48257"/>
                  </a:lnTo>
                  <a:lnTo>
                    <a:pt x="296446" y="51293"/>
                  </a:lnTo>
                  <a:lnTo>
                    <a:pt x="293671" y="52981"/>
                  </a:lnTo>
                  <a:lnTo>
                    <a:pt x="290575" y="56351"/>
                  </a:lnTo>
                  <a:close/>
                </a:path>
                <a:path w="2330450" h="1436370" extrusionOk="0">
                  <a:moveTo>
                    <a:pt x="347310" y="57694"/>
                  </a:moveTo>
                  <a:lnTo>
                    <a:pt x="342366" y="57041"/>
                  </a:lnTo>
                  <a:lnTo>
                    <a:pt x="338931" y="53302"/>
                  </a:lnTo>
                  <a:lnTo>
                    <a:pt x="338195" y="48817"/>
                  </a:lnTo>
                  <a:lnTo>
                    <a:pt x="342329" y="44622"/>
                  </a:lnTo>
                  <a:lnTo>
                    <a:pt x="347279" y="44345"/>
                  </a:lnTo>
                  <a:lnTo>
                    <a:pt x="350097" y="47542"/>
                  </a:lnTo>
                  <a:lnTo>
                    <a:pt x="352835" y="49285"/>
                  </a:lnTo>
                  <a:lnTo>
                    <a:pt x="352890" y="52341"/>
                  </a:lnTo>
                  <a:lnTo>
                    <a:pt x="350215" y="54170"/>
                  </a:lnTo>
                  <a:lnTo>
                    <a:pt x="347310" y="57694"/>
                  </a:lnTo>
                  <a:close/>
                </a:path>
                <a:path w="2330450" h="1436370" extrusionOk="0">
                  <a:moveTo>
                    <a:pt x="312908" y="68147"/>
                  </a:moveTo>
                  <a:lnTo>
                    <a:pt x="307996" y="67278"/>
                  </a:lnTo>
                  <a:lnTo>
                    <a:pt x="304727" y="63410"/>
                  </a:lnTo>
                  <a:lnTo>
                    <a:pt x="304152" y="58901"/>
                  </a:lnTo>
                  <a:lnTo>
                    <a:pt x="308478" y="54872"/>
                  </a:lnTo>
                  <a:lnTo>
                    <a:pt x="313446" y="54811"/>
                  </a:lnTo>
                  <a:lnTo>
                    <a:pt x="316134" y="58119"/>
                  </a:lnTo>
                  <a:lnTo>
                    <a:pt x="318798" y="59979"/>
                  </a:lnTo>
                  <a:lnTo>
                    <a:pt x="318711" y="63016"/>
                  </a:lnTo>
                  <a:lnTo>
                    <a:pt x="315955" y="64741"/>
                  </a:lnTo>
                  <a:lnTo>
                    <a:pt x="312908" y="68147"/>
                  </a:lnTo>
                  <a:close/>
                </a:path>
                <a:path w="2330450" h="1436370" extrusionOk="0">
                  <a:moveTo>
                    <a:pt x="279131" y="78379"/>
                  </a:moveTo>
                  <a:lnTo>
                    <a:pt x="274181" y="77756"/>
                  </a:lnTo>
                  <a:lnTo>
                    <a:pt x="270720" y="74042"/>
                  </a:lnTo>
                  <a:lnTo>
                    <a:pt x="269954" y="69558"/>
                  </a:lnTo>
                  <a:lnTo>
                    <a:pt x="274070" y="65332"/>
                  </a:lnTo>
                  <a:lnTo>
                    <a:pt x="279013" y="65030"/>
                  </a:lnTo>
                  <a:lnTo>
                    <a:pt x="281856" y="68209"/>
                  </a:lnTo>
                  <a:lnTo>
                    <a:pt x="284600" y="69940"/>
                  </a:lnTo>
                  <a:lnTo>
                    <a:pt x="284674" y="72982"/>
                  </a:lnTo>
                  <a:lnTo>
                    <a:pt x="282011" y="74837"/>
                  </a:lnTo>
                  <a:lnTo>
                    <a:pt x="279131" y="78379"/>
                  </a:lnTo>
                  <a:close/>
                </a:path>
                <a:path w="2330450" h="1436370" extrusionOk="0">
                  <a:moveTo>
                    <a:pt x="331107" y="79894"/>
                  </a:moveTo>
                  <a:lnTo>
                    <a:pt x="326775" y="75896"/>
                  </a:lnTo>
                  <a:lnTo>
                    <a:pt x="326368" y="70968"/>
                  </a:lnTo>
                  <a:lnTo>
                    <a:pt x="329501" y="68067"/>
                  </a:lnTo>
                  <a:lnTo>
                    <a:pt x="331175" y="65289"/>
                  </a:lnTo>
                  <a:lnTo>
                    <a:pt x="334209" y="65147"/>
                  </a:lnTo>
                  <a:lnTo>
                    <a:pt x="336131" y="67765"/>
                  </a:lnTo>
                  <a:lnTo>
                    <a:pt x="339753" y="70549"/>
                  </a:lnTo>
                  <a:lnTo>
                    <a:pt x="339246" y="75496"/>
                  </a:lnTo>
                  <a:lnTo>
                    <a:pt x="335594" y="79038"/>
                  </a:lnTo>
                  <a:lnTo>
                    <a:pt x="331107" y="79894"/>
                  </a:lnTo>
                  <a:close/>
                </a:path>
                <a:path w="2330450" h="1436370" extrusionOk="0">
                  <a:moveTo>
                    <a:pt x="301464" y="90181"/>
                  </a:moveTo>
                  <a:lnTo>
                    <a:pt x="296502" y="89621"/>
                  </a:lnTo>
                  <a:lnTo>
                    <a:pt x="292998" y="85943"/>
                  </a:lnTo>
                  <a:lnTo>
                    <a:pt x="292182" y="81465"/>
                  </a:lnTo>
                  <a:lnTo>
                    <a:pt x="296242" y="77190"/>
                  </a:lnTo>
                  <a:lnTo>
                    <a:pt x="301186" y="76832"/>
                  </a:lnTo>
                  <a:lnTo>
                    <a:pt x="304065" y="79980"/>
                  </a:lnTo>
                  <a:lnTo>
                    <a:pt x="306834" y="81680"/>
                  </a:lnTo>
                  <a:lnTo>
                    <a:pt x="306939" y="84723"/>
                  </a:lnTo>
                  <a:lnTo>
                    <a:pt x="304300" y="86602"/>
                  </a:lnTo>
                  <a:lnTo>
                    <a:pt x="301464" y="90181"/>
                  </a:lnTo>
                  <a:close/>
                </a:path>
                <a:path w="2330450" h="1436370" extrusionOk="0">
                  <a:moveTo>
                    <a:pt x="353793" y="92861"/>
                  </a:moveTo>
                  <a:lnTo>
                    <a:pt x="351987" y="90163"/>
                  </a:lnTo>
                  <a:lnTo>
                    <a:pt x="348503" y="87224"/>
                  </a:lnTo>
                  <a:lnTo>
                    <a:pt x="349238" y="82303"/>
                  </a:lnTo>
                  <a:lnTo>
                    <a:pt x="353032" y="78933"/>
                  </a:lnTo>
                  <a:lnTo>
                    <a:pt x="357537" y="78262"/>
                  </a:lnTo>
                  <a:lnTo>
                    <a:pt x="361684" y="82457"/>
                  </a:lnTo>
                  <a:lnTo>
                    <a:pt x="361894" y="87397"/>
                  </a:lnTo>
                  <a:lnTo>
                    <a:pt x="358639" y="90169"/>
                  </a:lnTo>
                  <a:lnTo>
                    <a:pt x="356851" y="92861"/>
                  </a:lnTo>
                  <a:lnTo>
                    <a:pt x="353793" y="92861"/>
                  </a:lnTo>
                  <a:close/>
                </a:path>
                <a:path w="2330450" h="1436370" extrusionOk="0">
                  <a:moveTo>
                    <a:pt x="263354" y="101743"/>
                  </a:moveTo>
                  <a:lnTo>
                    <a:pt x="261544" y="99058"/>
                  </a:lnTo>
                  <a:lnTo>
                    <a:pt x="258040" y="96125"/>
                  </a:lnTo>
                  <a:lnTo>
                    <a:pt x="258757" y="91204"/>
                  </a:lnTo>
                  <a:lnTo>
                    <a:pt x="262539" y="87822"/>
                  </a:lnTo>
                  <a:lnTo>
                    <a:pt x="267044" y="87132"/>
                  </a:lnTo>
                  <a:lnTo>
                    <a:pt x="271209" y="91308"/>
                  </a:lnTo>
                  <a:lnTo>
                    <a:pt x="271431" y="96243"/>
                  </a:lnTo>
                  <a:lnTo>
                    <a:pt x="268169" y="99058"/>
                  </a:lnTo>
                  <a:lnTo>
                    <a:pt x="266413" y="101725"/>
                  </a:lnTo>
                  <a:lnTo>
                    <a:pt x="263354" y="101743"/>
                  </a:lnTo>
                  <a:close/>
                </a:path>
                <a:path w="2330450" h="1436370" extrusionOk="0">
                  <a:moveTo>
                    <a:pt x="323167" y="102193"/>
                  </a:moveTo>
                  <a:lnTo>
                    <a:pt x="318272" y="101251"/>
                  </a:lnTo>
                  <a:lnTo>
                    <a:pt x="315084" y="97302"/>
                  </a:lnTo>
                  <a:lnTo>
                    <a:pt x="314608" y="92781"/>
                  </a:lnTo>
                  <a:lnTo>
                    <a:pt x="318995" y="88832"/>
                  </a:lnTo>
                  <a:lnTo>
                    <a:pt x="323958" y="88869"/>
                  </a:lnTo>
                  <a:lnTo>
                    <a:pt x="326578" y="92226"/>
                  </a:lnTo>
                  <a:lnTo>
                    <a:pt x="329210" y="94136"/>
                  </a:lnTo>
                  <a:lnTo>
                    <a:pt x="329056" y="97160"/>
                  </a:lnTo>
                  <a:lnTo>
                    <a:pt x="326275" y="98836"/>
                  </a:lnTo>
                  <a:lnTo>
                    <a:pt x="323167" y="102193"/>
                  </a:lnTo>
                  <a:close/>
                </a:path>
                <a:path w="2330450" h="1436370" extrusionOk="0">
                  <a:moveTo>
                    <a:pt x="285137" y="112412"/>
                  </a:moveTo>
                  <a:lnTo>
                    <a:pt x="280806" y="108421"/>
                  </a:lnTo>
                  <a:lnTo>
                    <a:pt x="280392" y="103493"/>
                  </a:lnTo>
                  <a:lnTo>
                    <a:pt x="283525" y="100591"/>
                  </a:lnTo>
                  <a:lnTo>
                    <a:pt x="285199" y="97813"/>
                  </a:lnTo>
                  <a:lnTo>
                    <a:pt x="288240" y="97672"/>
                  </a:lnTo>
                  <a:lnTo>
                    <a:pt x="290161" y="100283"/>
                  </a:lnTo>
                  <a:lnTo>
                    <a:pt x="293783" y="103068"/>
                  </a:lnTo>
                  <a:lnTo>
                    <a:pt x="293276" y="108014"/>
                  </a:lnTo>
                  <a:lnTo>
                    <a:pt x="289624" y="111556"/>
                  </a:lnTo>
                  <a:lnTo>
                    <a:pt x="285137" y="112412"/>
                  </a:lnTo>
                  <a:close/>
                </a:path>
                <a:path w="2330450" h="1436370" extrusionOk="0">
                  <a:moveTo>
                    <a:pt x="345611" y="113958"/>
                  </a:moveTo>
                  <a:lnTo>
                    <a:pt x="340692" y="113145"/>
                  </a:lnTo>
                  <a:lnTo>
                    <a:pt x="337380" y="109308"/>
                  </a:lnTo>
                  <a:lnTo>
                    <a:pt x="336762" y="104805"/>
                  </a:lnTo>
                  <a:lnTo>
                    <a:pt x="341038" y="100739"/>
                  </a:lnTo>
                  <a:lnTo>
                    <a:pt x="346000" y="100604"/>
                  </a:lnTo>
                  <a:lnTo>
                    <a:pt x="348719" y="103893"/>
                  </a:lnTo>
                  <a:lnTo>
                    <a:pt x="351401" y="105716"/>
                  </a:lnTo>
                  <a:lnTo>
                    <a:pt x="351352" y="108766"/>
                  </a:lnTo>
                  <a:lnTo>
                    <a:pt x="348626" y="110521"/>
                  </a:lnTo>
                  <a:lnTo>
                    <a:pt x="345611" y="113958"/>
                  </a:lnTo>
                  <a:close/>
                </a:path>
                <a:path w="2330450" h="1436370" extrusionOk="0">
                  <a:moveTo>
                    <a:pt x="255358" y="122749"/>
                  </a:moveTo>
                  <a:lnTo>
                    <a:pt x="250414" y="122096"/>
                  </a:lnTo>
                  <a:lnTo>
                    <a:pt x="246979" y="118357"/>
                  </a:lnTo>
                  <a:lnTo>
                    <a:pt x="246237" y="113872"/>
                  </a:lnTo>
                  <a:lnTo>
                    <a:pt x="250371" y="109671"/>
                  </a:lnTo>
                  <a:lnTo>
                    <a:pt x="255327" y="109394"/>
                  </a:lnTo>
                  <a:lnTo>
                    <a:pt x="258145" y="112591"/>
                  </a:lnTo>
                  <a:lnTo>
                    <a:pt x="260883" y="114334"/>
                  </a:lnTo>
                  <a:lnTo>
                    <a:pt x="260938" y="117396"/>
                  </a:lnTo>
                  <a:lnTo>
                    <a:pt x="258262" y="119225"/>
                  </a:lnTo>
                  <a:lnTo>
                    <a:pt x="255358" y="122749"/>
                  </a:lnTo>
                  <a:close/>
                </a:path>
                <a:path w="2330450" h="1436370" extrusionOk="0">
                  <a:moveTo>
                    <a:pt x="307273" y="124215"/>
                  </a:moveTo>
                  <a:lnTo>
                    <a:pt x="303009" y="120143"/>
                  </a:lnTo>
                  <a:lnTo>
                    <a:pt x="302681" y="115215"/>
                  </a:lnTo>
                  <a:lnTo>
                    <a:pt x="305858" y="112363"/>
                  </a:lnTo>
                  <a:lnTo>
                    <a:pt x="307575" y="109616"/>
                  </a:lnTo>
                  <a:lnTo>
                    <a:pt x="310622" y="109523"/>
                  </a:lnTo>
                  <a:lnTo>
                    <a:pt x="312494" y="112166"/>
                  </a:lnTo>
                  <a:lnTo>
                    <a:pt x="316060" y="115012"/>
                  </a:lnTo>
                  <a:lnTo>
                    <a:pt x="315473" y="119952"/>
                  </a:lnTo>
                  <a:lnTo>
                    <a:pt x="311765" y="123426"/>
                  </a:lnTo>
                  <a:lnTo>
                    <a:pt x="307273" y="124215"/>
                  </a:lnTo>
                  <a:close/>
                </a:path>
                <a:path w="2330450" h="1436370" extrusionOk="0">
                  <a:moveTo>
                    <a:pt x="1444710" y="129876"/>
                  </a:moveTo>
                  <a:lnTo>
                    <a:pt x="1440304" y="125958"/>
                  </a:lnTo>
                  <a:lnTo>
                    <a:pt x="1440742" y="121430"/>
                  </a:lnTo>
                  <a:lnTo>
                    <a:pt x="1443913" y="117457"/>
                  </a:lnTo>
                  <a:lnTo>
                    <a:pt x="1448801" y="116490"/>
                  </a:lnTo>
                  <a:lnTo>
                    <a:pt x="1451928" y="119823"/>
                  </a:lnTo>
                  <a:lnTo>
                    <a:pt x="1454721" y="121486"/>
                  </a:lnTo>
                  <a:lnTo>
                    <a:pt x="1454881" y="124511"/>
                  </a:lnTo>
                  <a:lnTo>
                    <a:pt x="1452267" y="126432"/>
                  </a:lnTo>
                  <a:lnTo>
                    <a:pt x="1449672" y="129814"/>
                  </a:lnTo>
                  <a:lnTo>
                    <a:pt x="1444710" y="129876"/>
                  </a:lnTo>
                  <a:close/>
                </a:path>
                <a:path w="2330450" h="1436370" extrusionOk="0">
                  <a:moveTo>
                    <a:pt x="1470337" y="143187"/>
                  </a:moveTo>
                  <a:lnTo>
                    <a:pt x="1467284" y="143064"/>
                  </a:lnTo>
                  <a:lnTo>
                    <a:pt x="1465591" y="140298"/>
                  </a:lnTo>
                  <a:lnTo>
                    <a:pt x="1462211" y="137212"/>
                  </a:lnTo>
                  <a:lnTo>
                    <a:pt x="1463137" y="132327"/>
                  </a:lnTo>
                  <a:lnTo>
                    <a:pt x="1467080" y="129124"/>
                  </a:lnTo>
                  <a:lnTo>
                    <a:pt x="1471609" y="128631"/>
                  </a:lnTo>
                  <a:lnTo>
                    <a:pt x="1475589" y="132987"/>
                  </a:lnTo>
                  <a:lnTo>
                    <a:pt x="1475589" y="137927"/>
                  </a:lnTo>
                  <a:lnTo>
                    <a:pt x="1472234" y="140557"/>
                  </a:lnTo>
                  <a:lnTo>
                    <a:pt x="1470337" y="143187"/>
                  </a:lnTo>
                  <a:close/>
                </a:path>
                <a:path w="2330450" h="1436370" extrusionOk="0">
                  <a:moveTo>
                    <a:pt x="1432740" y="152249"/>
                  </a:moveTo>
                  <a:lnTo>
                    <a:pt x="1428612" y="148029"/>
                  </a:lnTo>
                  <a:lnTo>
                    <a:pt x="1428439" y="143089"/>
                  </a:lnTo>
                  <a:lnTo>
                    <a:pt x="1431696" y="140342"/>
                  </a:lnTo>
                  <a:lnTo>
                    <a:pt x="1433500" y="137643"/>
                  </a:lnTo>
                  <a:lnTo>
                    <a:pt x="1436553" y="137662"/>
                  </a:lnTo>
                  <a:lnTo>
                    <a:pt x="1438339" y="140366"/>
                  </a:lnTo>
                  <a:lnTo>
                    <a:pt x="1441824" y="143329"/>
                  </a:lnTo>
                  <a:lnTo>
                    <a:pt x="1441064" y="148245"/>
                  </a:lnTo>
                  <a:lnTo>
                    <a:pt x="1437251" y="151590"/>
                  </a:lnTo>
                  <a:lnTo>
                    <a:pt x="1432740" y="152249"/>
                  </a:lnTo>
                  <a:close/>
                </a:path>
                <a:path w="2330450" h="1436370" extrusionOk="0">
                  <a:moveTo>
                    <a:pt x="1489963" y="154984"/>
                  </a:moveTo>
                  <a:lnTo>
                    <a:pt x="1488127" y="152317"/>
                  </a:lnTo>
                  <a:lnTo>
                    <a:pt x="1484587" y="149421"/>
                  </a:lnTo>
                  <a:lnTo>
                    <a:pt x="1485248" y="144493"/>
                  </a:lnTo>
                  <a:lnTo>
                    <a:pt x="1488993" y="141068"/>
                  </a:lnTo>
                  <a:lnTo>
                    <a:pt x="1493491" y="140329"/>
                  </a:lnTo>
                  <a:lnTo>
                    <a:pt x="1497706" y="144456"/>
                  </a:lnTo>
                  <a:lnTo>
                    <a:pt x="1497984" y="149397"/>
                  </a:lnTo>
                  <a:lnTo>
                    <a:pt x="1494770" y="152206"/>
                  </a:lnTo>
                  <a:lnTo>
                    <a:pt x="1493022" y="154934"/>
                  </a:lnTo>
                  <a:lnTo>
                    <a:pt x="1489963" y="154984"/>
                  </a:lnTo>
                  <a:close/>
                </a:path>
                <a:path w="2330450" h="1436370" extrusionOk="0">
                  <a:moveTo>
                    <a:pt x="1455265" y="164144"/>
                  </a:moveTo>
                  <a:lnTo>
                    <a:pt x="1450951" y="160127"/>
                  </a:lnTo>
                  <a:lnTo>
                    <a:pt x="1450568" y="155199"/>
                  </a:lnTo>
                  <a:lnTo>
                    <a:pt x="1453720" y="152316"/>
                  </a:lnTo>
                  <a:lnTo>
                    <a:pt x="1455407" y="149544"/>
                  </a:lnTo>
                  <a:lnTo>
                    <a:pt x="1458453" y="149421"/>
                  </a:lnTo>
                  <a:lnTo>
                    <a:pt x="1460357" y="152045"/>
                  </a:lnTo>
                  <a:lnTo>
                    <a:pt x="1463959" y="154854"/>
                  </a:lnTo>
                  <a:lnTo>
                    <a:pt x="1463422" y="159795"/>
                  </a:lnTo>
                  <a:lnTo>
                    <a:pt x="1459757" y="163312"/>
                  </a:lnTo>
                  <a:lnTo>
                    <a:pt x="1455265" y="164144"/>
                  </a:lnTo>
                  <a:close/>
                </a:path>
                <a:path w="2330450" h="1436370" extrusionOk="0">
                  <a:moveTo>
                    <a:pt x="115632" y="332797"/>
                  </a:moveTo>
                  <a:lnTo>
                    <a:pt x="110725" y="331910"/>
                  </a:lnTo>
                  <a:lnTo>
                    <a:pt x="107468" y="328023"/>
                  </a:lnTo>
                  <a:lnTo>
                    <a:pt x="106918" y="323507"/>
                  </a:lnTo>
                  <a:lnTo>
                    <a:pt x="111257" y="319503"/>
                  </a:lnTo>
                  <a:lnTo>
                    <a:pt x="116225" y="319448"/>
                  </a:lnTo>
                  <a:lnTo>
                    <a:pt x="118888" y="322774"/>
                  </a:lnTo>
                  <a:lnTo>
                    <a:pt x="121546" y="324641"/>
                  </a:lnTo>
                  <a:lnTo>
                    <a:pt x="121453" y="327690"/>
                  </a:lnTo>
                  <a:lnTo>
                    <a:pt x="118697" y="329403"/>
                  </a:lnTo>
                  <a:lnTo>
                    <a:pt x="115632" y="332797"/>
                  </a:lnTo>
                  <a:close/>
                </a:path>
                <a:path w="2330450" h="1436370" extrusionOk="0">
                  <a:moveTo>
                    <a:pt x="136630" y="344531"/>
                  </a:moveTo>
                  <a:lnTo>
                    <a:pt x="131692" y="343817"/>
                  </a:lnTo>
                  <a:lnTo>
                    <a:pt x="128306" y="340047"/>
                  </a:lnTo>
                  <a:lnTo>
                    <a:pt x="127608" y="335556"/>
                  </a:lnTo>
                  <a:lnTo>
                    <a:pt x="131797" y="331404"/>
                  </a:lnTo>
                  <a:lnTo>
                    <a:pt x="136754" y="331189"/>
                  </a:lnTo>
                  <a:lnTo>
                    <a:pt x="139540" y="334417"/>
                  </a:lnTo>
                  <a:lnTo>
                    <a:pt x="142260" y="336191"/>
                  </a:lnTo>
                  <a:lnTo>
                    <a:pt x="142266" y="339234"/>
                  </a:lnTo>
                  <a:lnTo>
                    <a:pt x="139565" y="341039"/>
                  </a:lnTo>
                  <a:lnTo>
                    <a:pt x="136630" y="344531"/>
                  </a:lnTo>
                  <a:close/>
                </a:path>
                <a:path w="2330450" h="1436370" extrusionOk="0">
                  <a:moveTo>
                    <a:pt x="99707" y="354855"/>
                  </a:moveTo>
                  <a:lnTo>
                    <a:pt x="95400" y="350839"/>
                  </a:lnTo>
                  <a:lnTo>
                    <a:pt x="95017" y="345911"/>
                  </a:lnTo>
                  <a:lnTo>
                    <a:pt x="98168" y="343028"/>
                  </a:lnTo>
                  <a:lnTo>
                    <a:pt x="99855" y="340262"/>
                  </a:lnTo>
                  <a:lnTo>
                    <a:pt x="102902" y="340133"/>
                  </a:lnTo>
                  <a:lnTo>
                    <a:pt x="104805" y="342757"/>
                  </a:lnTo>
                  <a:lnTo>
                    <a:pt x="108408" y="345566"/>
                  </a:lnTo>
                  <a:lnTo>
                    <a:pt x="107870" y="350506"/>
                  </a:lnTo>
                  <a:lnTo>
                    <a:pt x="104199" y="354024"/>
                  </a:lnTo>
                  <a:lnTo>
                    <a:pt x="99707" y="354855"/>
                  </a:lnTo>
                  <a:close/>
                </a:path>
                <a:path w="2330450" h="1436370" extrusionOk="0">
                  <a:moveTo>
                    <a:pt x="229293" y="595537"/>
                  </a:moveTo>
                  <a:lnTo>
                    <a:pt x="227470" y="592857"/>
                  </a:lnTo>
                  <a:lnTo>
                    <a:pt x="223947" y="589956"/>
                  </a:lnTo>
                  <a:lnTo>
                    <a:pt x="224627" y="585028"/>
                  </a:lnTo>
                  <a:lnTo>
                    <a:pt x="228390" y="581621"/>
                  </a:lnTo>
                  <a:lnTo>
                    <a:pt x="232889" y="580901"/>
                  </a:lnTo>
                  <a:lnTo>
                    <a:pt x="237079" y="585046"/>
                  </a:lnTo>
                  <a:lnTo>
                    <a:pt x="237338" y="589980"/>
                  </a:lnTo>
                  <a:lnTo>
                    <a:pt x="234119" y="592783"/>
                  </a:lnTo>
                  <a:lnTo>
                    <a:pt x="232358" y="595500"/>
                  </a:lnTo>
                  <a:lnTo>
                    <a:pt x="229293" y="595537"/>
                  </a:lnTo>
                  <a:close/>
                </a:path>
                <a:path w="2330450" h="1436370" extrusionOk="0">
                  <a:moveTo>
                    <a:pt x="198160" y="605861"/>
                  </a:moveTo>
                  <a:lnTo>
                    <a:pt x="195101" y="605861"/>
                  </a:lnTo>
                  <a:lnTo>
                    <a:pt x="193296" y="603163"/>
                  </a:lnTo>
                  <a:lnTo>
                    <a:pt x="189805" y="600224"/>
                  </a:lnTo>
                  <a:lnTo>
                    <a:pt x="190540" y="595303"/>
                  </a:lnTo>
                  <a:lnTo>
                    <a:pt x="194341" y="591939"/>
                  </a:lnTo>
                  <a:lnTo>
                    <a:pt x="198846" y="591262"/>
                  </a:lnTo>
                  <a:lnTo>
                    <a:pt x="202999" y="595457"/>
                  </a:lnTo>
                  <a:lnTo>
                    <a:pt x="203202" y="600397"/>
                  </a:lnTo>
                  <a:lnTo>
                    <a:pt x="199948" y="603169"/>
                  </a:lnTo>
                  <a:lnTo>
                    <a:pt x="198160" y="605861"/>
                  </a:lnTo>
                  <a:close/>
                </a:path>
                <a:path w="2330450" h="1436370" extrusionOk="0">
                  <a:moveTo>
                    <a:pt x="250983" y="606181"/>
                  </a:moveTo>
                  <a:lnTo>
                    <a:pt x="246676" y="602165"/>
                  </a:lnTo>
                  <a:lnTo>
                    <a:pt x="246293" y="597237"/>
                  </a:lnTo>
                  <a:lnTo>
                    <a:pt x="249444" y="594354"/>
                  </a:lnTo>
                  <a:lnTo>
                    <a:pt x="251131" y="591588"/>
                  </a:lnTo>
                  <a:lnTo>
                    <a:pt x="254178" y="591459"/>
                  </a:lnTo>
                  <a:lnTo>
                    <a:pt x="256081" y="594089"/>
                  </a:lnTo>
                  <a:lnTo>
                    <a:pt x="259684" y="596898"/>
                  </a:lnTo>
                  <a:lnTo>
                    <a:pt x="259146" y="601838"/>
                  </a:lnTo>
                  <a:lnTo>
                    <a:pt x="255475" y="605356"/>
                  </a:lnTo>
                  <a:lnTo>
                    <a:pt x="250983" y="606181"/>
                  </a:lnTo>
                  <a:close/>
                </a:path>
                <a:path w="2330450" h="1436370" extrusionOk="0">
                  <a:moveTo>
                    <a:pt x="217348" y="617694"/>
                  </a:moveTo>
                  <a:lnTo>
                    <a:pt x="215542" y="614990"/>
                  </a:lnTo>
                  <a:lnTo>
                    <a:pt x="212052" y="612052"/>
                  </a:lnTo>
                  <a:lnTo>
                    <a:pt x="212787" y="607130"/>
                  </a:lnTo>
                  <a:lnTo>
                    <a:pt x="216587" y="603766"/>
                  </a:lnTo>
                  <a:lnTo>
                    <a:pt x="221092" y="603089"/>
                  </a:lnTo>
                  <a:lnTo>
                    <a:pt x="225239" y="607290"/>
                  </a:lnTo>
                  <a:lnTo>
                    <a:pt x="225449" y="612224"/>
                  </a:lnTo>
                  <a:lnTo>
                    <a:pt x="222194" y="614996"/>
                  </a:lnTo>
                  <a:lnTo>
                    <a:pt x="220406" y="617688"/>
                  </a:lnTo>
                  <a:lnTo>
                    <a:pt x="217348" y="617694"/>
                  </a:lnTo>
                  <a:close/>
                </a:path>
                <a:path w="2330450" h="1436370" extrusionOk="0">
                  <a:moveTo>
                    <a:pt x="273273" y="618021"/>
                  </a:moveTo>
                  <a:lnTo>
                    <a:pt x="268941" y="614029"/>
                  </a:lnTo>
                  <a:lnTo>
                    <a:pt x="268527" y="609107"/>
                  </a:lnTo>
                  <a:lnTo>
                    <a:pt x="271660" y="606200"/>
                  </a:lnTo>
                  <a:lnTo>
                    <a:pt x="273334" y="603421"/>
                  </a:lnTo>
                  <a:lnTo>
                    <a:pt x="276375" y="603280"/>
                  </a:lnTo>
                  <a:lnTo>
                    <a:pt x="278297" y="605898"/>
                  </a:lnTo>
                  <a:lnTo>
                    <a:pt x="281918" y="608682"/>
                  </a:lnTo>
                  <a:lnTo>
                    <a:pt x="281411" y="613628"/>
                  </a:lnTo>
                  <a:lnTo>
                    <a:pt x="277759" y="617170"/>
                  </a:lnTo>
                  <a:lnTo>
                    <a:pt x="273273" y="618021"/>
                  </a:lnTo>
                  <a:close/>
                </a:path>
                <a:path w="2330450" h="1436370" extrusionOk="0">
                  <a:moveTo>
                    <a:pt x="239619" y="629527"/>
                  </a:moveTo>
                  <a:lnTo>
                    <a:pt x="237779" y="626811"/>
                  </a:lnTo>
                  <a:lnTo>
                    <a:pt x="234304" y="623903"/>
                  </a:lnTo>
                  <a:lnTo>
                    <a:pt x="235021" y="618988"/>
                  </a:lnTo>
                  <a:lnTo>
                    <a:pt x="238803" y="615606"/>
                  </a:lnTo>
                  <a:lnTo>
                    <a:pt x="243314" y="614910"/>
                  </a:lnTo>
                  <a:lnTo>
                    <a:pt x="247473" y="619092"/>
                  </a:lnTo>
                  <a:lnTo>
                    <a:pt x="247695" y="624026"/>
                  </a:lnTo>
                  <a:lnTo>
                    <a:pt x="244441" y="626835"/>
                  </a:lnTo>
                  <a:lnTo>
                    <a:pt x="242678" y="629515"/>
                  </a:lnTo>
                  <a:lnTo>
                    <a:pt x="239619" y="629527"/>
                  </a:lnTo>
                  <a:close/>
                </a:path>
                <a:path w="2330450" h="1436370" extrusionOk="0">
                  <a:moveTo>
                    <a:pt x="295513" y="629854"/>
                  </a:moveTo>
                  <a:lnTo>
                    <a:pt x="291187" y="625856"/>
                  </a:lnTo>
                  <a:lnTo>
                    <a:pt x="290773" y="620934"/>
                  </a:lnTo>
                  <a:lnTo>
                    <a:pt x="293906" y="618027"/>
                  </a:lnTo>
                  <a:lnTo>
                    <a:pt x="295581" y="615249"/>
                  </a:lnTo>
                  <a:lnTo>
                    <a:pt x="298621" y="615107"/>
                  </a:lnTo>
                  <a:lnTo>
                    <a:pt x="300543" y="617725"/>
                  </a:lnTo>
                  <a:lnTo>
                    <a:pt x="304164" y="620509"/>
                  </a:lnTo>
                  <a:lnTo>
                    <a:pt x="303658" y="625456"/>
                  </a:lnTo>
                  <a:lnTo>
                    <a:pt x="300006" y="628998"/>
                  </a:lnTo>
                  <a:lnTo>
                    <a:pt x="295513" y="629854"/>
                  </a:lnTo>
                  <a:close/>
                </a:path>
                <a:path w="2330450" h="1436370" extrusionOk="0">
                  <a:moveTo>
                    <a:pt x="952383" y="634283"/>
                  </a:moveTo>
                  <a:lnTo>
                    <a:pt x="947446" y="633599"/>
                  </a:lnTo>
                  <a:lnTo>
                    <a:pt x="944028" y="629848"/>
                  </a:lnTo>
                  <a:lnTo>
                    <a:pt x="943305" y="625357"/>
                  </a:lnTo>
                  <a:lnTo>
                    <a:pt x="947464" y="621187"/>
                  </a:lnTo>
                  <a:lnTo>
                    <a:pt x="952414" y="620922"/>
                  </a:lnTo>
                  <a:lnTo>
                    <a:pt x="955220" y="624137"/>
                  </a:lnTo>
                  <a:lnTo>
                    <a:pt x="957945" y="625893"/>
                  </a:lnTo>
                  <a:lnTo>
                    <a:pt x="957982" y="628948"/>
                  </a:lnTo>
                  <a:lnTo>
                    <a:pt x="955300" y="630765"/>
                  </a:lnTo>
                  <a:lnTo>
                    <a:pt x="952383" y="634283"/>
                  </a:lnTo>
                  <a:close/>
                </a:path>
                <a:path w="2330450" h="1436370" extrusionOk="0">
                  <a:moveTo>
                    <a:pt x="1008389" y="635878"/>
                  </a:moveTo>
                  <a:lnTo>
                    <a:pt x="1003488" y="634954"/>
                  </a:lnTo>
                  <a:lnTo>
                    <a:pt x="1000281" y="631024"/>
                  </a:lnTo>
                  <a:lnTo>
                    <a:pt x="999781" y="626509"/>
                  </a:lnTo>
                  <a:lnTo>
                    <a:pt x="1004149" y="622542"/>
                  </a:lnTo>
                  <a:lnTo>
                    <a:pt x="1009105" y="622542"/>
                  </a:lnTo>
                  <a:lnTo>
                    <a:pt x="1011744" y="625887"/>
                  </a:lnTo>
                  <a:lnTo>
                    <a:pt x="1014383" y="627784"/>
                  </a:lnTo>
                  <a:lnTo>
                    <a:pt x="1014259" y="630821"/>
                  </a:lnTo>
                  <a:lnTo>
                    <a:pt x="1011485" y="632509"/>
                  </a:lnTo>
                  <a:lnTo>
                    <a:pt x="1008389" y="635878"/>
                  </a:lnTo>
                  <a:close/>
                </a:path>
                <a:path w="2330450" h="1436370" extrusionOk="0">
                  <a:moveTo>
                    <a:pt x="261921" y="641367"/>
                  </a:moveTo>
                  <a:lnTo>
                    <a:pt x="260098" y="638687"/>
                  </a:lnTo>
                  <a:lnTo>
                    <a:pt x="256575" y="635780"/>
                  </a:lnTo>
                  <a:lnTo>
                    <a:pt x="257255" y="630852"/>
                  </a:lnTo>
                  <a:lnTo>
                    <a:pt x="261019" y="627445"/>
                  </a:lnTo>
                  <a:lnTo>
                    <a:pt x="265523" y="626724"/>
                  </a:lnTo>
                  <a:lnTo>
                    <a:pt x="269707" y="630870"/>
                  </a:lnTo>
                  <a:lnTo>
                    <a:pt x="269967" y="635810"/>
                  </a:lnTo>
                  <a:lnTo>
                    <a:pt x="266747" y="638607"/>
                  </a:lnTo>
                  <a:lnTo>
                    <a:pt x="264986" y="641324"/>
                  </a:lnTo>
                  <a:lnTo>
                    <a:pt x="261921" y="641367"/>
                  </a:lnTo>
                  <a:close/>
                </a:path>
                <a:path w="2330450" h="1436370" extrusionOk="0">
                  <a:moveTo>
                    <a:pt x="918396" y="644588"/>
                  </a:moveTo>
                  <a:lnTo>
                    <a:pt x="913440" y="643997"/>
                  </a:lnTo>
                  <a:lnTo>
                    <a:pt x="909954" y="640301"/>
                  </a:lnTo>
                  <a:lnTo>
                    <a:pt x="909163" y="635823"/>
                  </a:lnTo>
                  <a:lnTo>
                    <a:pt x="913248" y="631572"/>
                  </a:lnTo>
                  <a:lnTo>
                    <a:pt x="918192" y="631240"/>
                  </a:lnTo>
                  <a:lnTo>
                    <a:pt x="921053" y="634406"/>
                  </a:lnTo>
                  <a:lnTo>
                    <a:pt x="923809" y="636118"/>
                  </a:lnTo>
                  <a:lnTo>
                    <a:pt x="923908" y="639161"/>
                  </a:lnTo>
                  <a:lnTo>
                    <a:pt x="921251" y="641028"/>
                  </a:lnTo>
                  <a:lnTo>
                    <a:pt x="918396" y="644588"/>
                  </a:lnTo>
                  <a:close/>
                </a:path>
                <a:path w="2330450" h="1436370" extrusionOk="0">
                  <a:moveTo>
                    <a:pt x="970137" y="646030"/>
                  </a:moveTo>
                  <a:lnTo>
                    <a:pt x="967214" y="642925"/>
                  </a:lnTo>
                  <a:lnTo>
                    <a:pt x="964421" y="641256"/>
                  </a:lnTo>
                  <a:lnTo>
                    <a:pt x="964266" y="638225"/>
                  </a:lnTo>
                  <a:lnTo>
                    <a:pt x="966880" y="636303"/>
                  </a:lnTo>
                  <a:lnTo>
                    <a:pt x="969661" y="632681"/>
                  </a:lnTo>
                  <a:lnTo>
                    <a:pt x="974623" y="633174"/>
                  </a:lnTo>
                  <a:lnTo>
                    <a:pt x="978195" y="636796"/>
                  </a:lnTo>
                  <a:lnTo>
                    <a:pt x="979067" y="641268"/>
                  </a:lnTo>
                  <a:lnTo>
                    <a:pt x="975074" y="645599"/>
                  </a:lnTo>
                  <a:lnTo>
                    <a:pt x="970137" y="646030"/>
                  </a:lnTo>
                  <a:close/>
                </a:path>
                <a:path w="2330450" h="1436370" extrusionOk="0">
                  <a:moveTo>
                    <a:pt x="1031179" y="647514"/>
                  </a:moveTo>
                  <a:lnTo>
                    <a:pt x="1026217" y="646978"/>
                  </a:lnTo>
                  <a:lnTo>
                    <a:pt x="1022694" y="643326"/>
                  </a:lnTo>
                  <a:lnTo>
                    <a:pt x="1021854" y="638847"/>
                  </a:lnTo>
                  <a:lnTo>
                    <a:pt x="1025889" y="634548"/>
                  </a:lnTo>
                  <a:lnTo>
                    <a:pt x="1030833" y="634166"/>
                  </a:lnTo>
                  <a:lnTo>
                    <a:pt x="1033725" y="637307"/>
                  </a:lnTo>
                  <a:lnTo>
                    <a:pt x="1036506" y="638989"/>
                  </a:lnTo>
                  <a:lnTo>
                    <a:pt x="1036629" y="642020"/>
                  </a:lnTo>
                  <a:lnTo>
                    <a:pt x="1033991" y="643923"/>
                  </a:lnTo>
                  <a:lnTo>
                    <a:pt x="1031179" y="647514"/>
                  </a:lnTo>
                  <a:close/>
                </a:path>
                <a:path w="2330450" h="1436370" extrusionOk="0">
                  <a:moveTo>
                    <a:pt x="284204" y="653200"/>
                  </a:moveTo>
                  <a:lnTo>
                    <a:pt x="282369" y="650533"/>
                  </a:lnTo>
                  <a:lnTo>
                    <a:pt x="278828" y="647644"/>
                  </a:lnTo>
                  <a:lnTo>
                    <a:pt x="279489" y="642709"/>
                  </a:lnTo>
                  <a:lnTo>
                    <a:pt x="283240" y="639285"/>
                  </a:lnTo>
                  <a:lnTo>
                    <a:pt x="287733" y="638545"/>
                  </a:lnTo>
                  <a:lnTo>
                    <a:pt x="291947" y="642672"/>
                  </a:lnTo>
                  <a:lnTo>
                    <a:pt x="292225" y="647607"/>
                  </a:lnTo>
                  <a:lnTo>
                    <a:pt x="289018" y="650422"/>
                  </a:lnTo>
                  <a:lnTo>
                    <a:pt x="287269" y="653144"/>
                  </a:lnTo>
                  <a:lnTo>
                    <a:pt x="284204" y="653200"/>
                  </a:lnTo>
                  <a:close/>
                </a:path>
                <a:path w="2330450" h="1436370" extrusionOk="0">
                  <a:moveTo>
                    <a:pt x="884086" y="655005"/>
                  </a:moveTo>
                  <a:lnTo>
                    <a:pt x="879155" y="654272"/>
                  </a:lnTo>
                  <a:lnTo>
                    <a:pt x="875781" y="650490"/>
                  </a:lnTo>
                  <a:lnTo>
                    <a:pt x="875095" y="645993"/>
                  </a:lnTo>
                  <a:lnTo>
                    <a:pt x="879310" y="641860"/>
                  </a:lnTo>
                  <a:lnTo>
                    <a:pt x="884260" y="641656"/>
                  </a:lnTo>
                  <a:lnTo>
                    <a:pt x="887034" y="644896"/>
                  </a:lnTo>
                  <a:lnTo>
                    <a:pt x="889741" y="646677"/>
                  </a:lnTo>
                  <a:lnTo>
                    <a:pt x="889747" y="649726"/>
                  </a:lnTo>
                  <a:lnTo>
                    <a:pt x="887047" y="651518"/>
                  </a:lnTo>
                  <a:lnTo>
                    <a:pt x="884086" y="655005"/>
                  </a:lnTo>
                  <a:close/>
                </a:path>
                <a:path w="2330450" h="1436370" extrusionOk="0">
                  <a:moveTo>
                    <a:pt x="940673" y="656397"/>
                  </a:moveTo>
                  <a:lnTo>
                    <a:pt x="935717" y="655843"/>
                  </a:lnTo>
                  <a:lnTo>
                    <a:pt x="932213" y="652165"/>
                  </a:lnTo>
                  <a:lnTo>
                    <a:pt x="931397" y="647687"/>
                  </a:lnTo>
                  <a:lnTo>
                    <a:pt x="935451" y="643412"/>
                  </a:lnTo>
                  <a:lnTo>
                    <a:pt x="940401" y="643054"/>
                  </a:lnTo>
                  <a:lnTo>
                    <a:pt x="943281" y="646208"/>
                  </a:lnTo>
                  <a:lnTo>
                    <a:pt x="946049" y="647902"/>
                  </a:lnTo>
                  <a:lnTo>
                    <a:pt x="946154" y="650939"/>
                  </a:lnTo>
                  <a:lnTo>
                    <a:pt x="943509" y="652824"/>
                  </a:lnTo>
                  <a:lnTo>
                    <a:pt x="940673" y="656397"/>
                  </a:lnTo>
                  <a:close/>
                </a:path>
                <a:path w="2330450" h="1436370" extrusionOk="0">
                  <a:moveTo>
                    <a:pt x="996641" y="658017"/>
                  </a:moveTo>
                  <a:lnTo>
                    <a:pt x="991722" y="657167"/>
                  </a:lnTo>
                  <a:lnTo>
                    <a:pt x="988441" y="653311"/>
                  </a:lnTo>
                  <a:lnTo>
                    <a:pt x="987854" y="648808"/>
                  </a:lnTo>
                  <a:lnTo>
                    <a:pt x="992161" y="644761"/>
                  </a:lnTo>
                  <a:lnTo>
                    <a:pt x="997129" y="644675"/>
                  </a:lnTo>
                  <a:lnTo>
                    <a:pt x="999824" y="647976"/>
                  </a:lnTo>
                  <a:lnTo>
                    <a:pt x="1002500" y="649824"/>
                  </a:lnTo>
                  <a:lnTo>
                    <a:pt x="1002425" y="652861"/>
                  </a:lnTo>
                  <a:lnTo>
                    <a:pt x="999682" y="654598"/>
                  </a:lnTo>
                  <a:lnTo>
                    <a:pt x="996641" y="658017"/>
                  </a:lnTo>
                  <a:close/>
                </a:path>
                <a:path w="2330450" h="1436370" extrusionOk="0">
                  <a:moveTo>
                    <a:pt x="136445" y="659311"/>
                  </a:moveTo>
                  <a:lnTo>
                    <a:pt x="132360" y="655048"/>
                  </a:lnTo>
                  <a:lnTo>
                    <a:pt x="132236" y="650095"/>
                  </a:lnTo>
                  <a:lnTo>
                    <a:pt x="135530" y="647391"/>
                  </a:lnTo>
                  <a:lnTo>
                    <a:pt x="137365" y="644712"/>
                  </a:lnTo>
                  <a:lnTo>
                    <a:pt x="140418" y="644767"/>
                  </a:lnTo>
                  <a:lnTo>
                    <a:pt x="142179" y="647484"/>
                  </a:lnTo>
                  <a:lnTo>
                    <a:pt x="145627" y="650490"/>
                  </a:lnTo>
                  <a:lnTo>
                    <a:pt x="144812" y="655393"/>
                  </a:lnTo>
                  <a:lnTo>
                    <a:pt x="140962" y="658695"/>
                  </a:lnTo>
                  <a:lnTo>
                    <a:pt x="136445" y="659311"/>
                  </a:lnTo>
                  <a:close/>
                </a:path>
                <a:path w="2330450" h="1436370" extrusionOk="0">
                  <a:moveTo>
                    <a:pt x="1053493" y="659317"/>
                  </a:moveTo>
                  <a:lnTo>
                    <a:pt x="1048531" y="658836"/>
                  </a:lnTo>
                  <a:lnTo>
                    <a:pt x="1044959" y="655208"/>
                  </a:lnTo>
                  <a:lnTo>
                    <a:pt x="1044088" y="650736"/>
                  </a:lnTo>
                  <a:lnTo>
                    <a:pt x="1048080" y="646406"/>
                  </a:lnTo>
                  <a:lnTo>
                    <a:pt x="1053024" y="645974"/>
                  </a:lnTo>
                  <a:lnTo>
                    <a:pt x="1055941" y="649085"/>
                  </a:lnTo>
                  <a:lnTo>
                    <a:pt x="1058734" y="650748"/>
                  </a:lnTo>
                  <a:lnTo>
                    <a:pt x="1058888" y="653779"/>
                  </a:lnTo>
                  <a:lnTo>
                    <a:pt x="1056274" y="655695"/>
                  </a:lnTo>
                  <a:lnTo>
                    <a:pt x="1053493" y="659317"/>
                  </a:lnTo>
                  <a:close/>
                </a:path>
                <a:path w="2330450" h="1436370" extrusionOk="0">
                  <a:moveTo>
                    <a:pt x="254036" y="662298"/>
                  </a:moveTo>
                  <a:lnTo>
                    <a:pt x="249080" y="661768"/>
                  </a:lnTo>
                  <a:lnTo>
                    <a:pt x="245551" y="658109"/>
                  </a:lnTo>
                  <a:lnTo>
                    <a:pt x="244717" y="653637"/>
                  </a:lnTo>
                  <a:lnTo>
                    <a:pt x="248746" y="649338"/>
                  </a:lnTo>
                  <a:lnTo>
                    <a:pt x="253690" y="648956"/>
                  </a:lnTo>
                  <a:lnTo>
                    <a:pt x="256582" y="652091"/>
                  </a:lnTo>
                  <a:lnTo>
                    <a:pt x="259356" y="653773"/>
                  </a:lnTo>
                  <a:lnTo>
                    <a:pt x="259492" y="656810"/>
                  </a:lnTo>
                  <a:lnTo>
                    <a:pt x="256854" y="658707"/>
                  </a:lnTo>
                  <a:lnTo>
                    <a:pt x="254036" y="662298"/>
                  </a:lnTo>
                  <a:close/>
                </a:path>
                <a:path w="2330450" h="1436370" extrusionOk="0">
                  <a:moveTo>
                    <a:pt x="309108" y="665064"/>
                  </a:moveTo>
                  <a:lnTo>
                    <a:pt x="306068" y="664941"/>
                  </a:lnTo>
                  <a:lnTo>
                    <a:pt x="304356" y="662193"/>
                  </a:lnTo>
                  <a:lnTo>
                    <a:pt x="300963" y="659126"/>
                  </a:lnTo>
                  <a:lnTo>
                    <a:pt x="301859" y="654235"/>
                  </a:lnTo>
                  <a:lnTo>
                    <a:pt x="305777" y="651013"/>
                  </a:lnTo>
                  <a:lnTo>
                    <a:pt x="310307" y="650483"/>
                  </a:lnTo>
                  <a:lnTo>
                    <a:pt x="314311" y="654820"/>
                  </a:lnTo>
                  <a:lnTo>
                    <a:pt x="314336" y="659773"/>
                  </a:lnTo>
                  <a:lnTo>
                    <a:pt x="310993" y="662415"/>
                  </a:lnTo>
                  <a:lnTo>
                    <a:pt x="309108" y="665064"/>
                  </a:lnTo>
                  <a:close/>
                </a:path>
                <a:path w="2330450" h="1436370" extrusionOk="0">
                  <a:moveTo>
                    <a:pt x="845322" y="665212"/>
                  </a:moveTo>
                  <a:lnTo>
                    <a:pt x="841256" y="660918"/>
                  </a:lnTo>
                  <a:lnTo>
                    <a:pt x="841176" y="655966"/>
                  </a:lnTo>
                  <a:lnTo>
                    <a:pt x="844488" y="653280"/>
                  </a:lnTo>
                  <a:lnTo>
                    <a:pt x="846342" y="650613"/>
                  </a:lnTo>
                  <a:lnTo>
                    <a:pt x="849382" y="650687"/>
                  </a:lnTo>
                  <a:lnTo>
                    <a:pt x="851125" y="653422"/>
                  </a:lnTo>
                  <a:lnTo>
                    <a:pt x="854554" y="656446"/>
                  </a:lnTo>
                  <a:lnTo>
                    <a:pt x="853708" y="661349"/>
                  </a:lnTo>
                  <a:lnTo>
                    <a:pt x="849833" y="664620"/>
                  </a:lnTo>
                  <a:lnTo>
                    <a:pt x="845322" y="665212"/>
                  </a:lnTo>
                  <a:close/>
                </a:path>
                <a:path w="2330450" h="1436370" extrusionOk="0">
                  <a:moveTo>
                    <a:pt x="905184" y="668027"/>
                  </a:moveTo>
                  <a:lnTo>
                    <a:pt x="902143" y="667867"/>
                  </a:lnTo>
                  <a:lnTo>
                    <a:pt x="900475" y="665083"/>
                  </a:lnTo>
                  <a:lnTo>
                    <a:pt x="897132" y="661966"/>
                  </a:lnTo>
                  <a:lnTo>
                    <a:pt x="898108" y="657093"/>
                  </a:lnTo>
                  <a:lnTo>
                    <a:pt x="902094" y="653933"/>
                  </a:lnTo>
                  <a:lnTo>
                    <a:pt x="906630" y="653496"/>
                  </a:lnTo>
                  <a:lnTo>
                    <a:pt x="910560" y="657888"/>
                  </a:lnTo>
                  <a:lnTo>
                    <a:pt x="910498" y="662828"/>
                  </a:lnTo>
                  <a:lnTo>
                    <a:pt x="907112" y="665421"/>
                  </a:lnTo>
                  <a:lnTo>
                    <a:pt x="905184" y="668027"/>
                  </a:lnTo>
                  <a:close/>
                </a:path>
                <a:path w="2330450" h="1436370" extrusionOk="0">
                  <a:moveTo>
                    <a:pt x="958464" y="668286"/>
                  </a:moveTo>
                  <a:lnTo>
                    <a:pt x="954138" y="664294"/>
                  </a:lnTo>
                  <a:lnTo>
                    <a:pt x="953718" y="659372"/>
                  </a:lnTo>
                  <a:lnTo>
                    <a:pt x="956851" y="656465"/>
                  </a:lnTo>
                  <a:lnTo>
                    <a:pt x="958526" y="653693"/>
                  </a:lnTo>
                  <a:lnTo>
                    <a:pt x="961566" y="653545"/>
                  </a:lnTo>
                  <a:lnTo>
                    <a:pt x="963488" y="656163"/>
                  </a:lnTo>
                  <a:lnTo>
                    <a:pt x="967109" y="658947"/>
                  </a:lnTo>
                  <a:lnTo>
                    <a:pt x="966602" y="663894"/>
                  </a:lnTo>
                  <a:lnTo>
                    <a:pt x="962950" y="667436"/>
                  </a:lnTo>
                  <a:lnTo>
                    <a:pt x="958464" y="668286"/>
                  </a:lnTo>
                  <a:close/>
                </a:path>
                <a:path w="2330450" h="1436370" extrusionOk="0">
                  <a:moveTo>
                    <a:pt x="1014754" y="669746"/>
                  </a:moveTo>
                  <a:lnTo>
                    <a:pt x="1010465" y="665698"/>
                  </a:lnTo>
                  <a:lnTo>
                    <a:pt x="1010107" y="660770"/>
                  </a:lnTo>
                  <a:lnTo>
                    <a:pt x="1013271" y="657900"/>
                  </a:lnTo>
                  <a:lnTo>
                    <a:pt x="1014970" y="655140"/>
                  </a:lnTo>
                  <a:lnTo>
                    <a:pt x="1018023" y="655035"/>
                  </a:lnTo>
                  <a:lnTo>
                    <a:pt x="1019907" y="657666"/>
                  </a:lnTo>
                  <a:lnTo>
                    <a:pt x="1023498" y="660493"/>
                  </a:lnTo>
                  <a:lnTo>
                    <a:pt x="1022935" y="665440"/>
                  </a:lnTo>
                  <a:lnTo>
                    <a:pt x="1019246" y="668939"/>
                  </a:lnTo>
                  <a:lnTo>
                    <a:pt x="1014754" y="669746"/>
                  </a:lnTo>
                  <a:close/>
                </a:path>
                <a:path w="2330450" h="1436370" extrusionOk="0">
                  <a:moveTo>
                    <a:pt x="118573" y="478929"/>
                  </a:moveTo>
                  <a:lnTo>
                    <a:pt x="114538" y="474617"/>
                  </a:lnTo>
                  <a:lnTo>
                    <a:pt x="114464" y="469671"/>
                  </a:lnTo>
                  <a:lnTo>
                    <a:pt x="117788" y="466997"/>
                  </a:lnTo>
                  <a:lnTo>
                    <a:pt x="119648" y="464342"/>
                  </a:lnTo>
                  <a:lnTo>
                    <a:pt x="122701" y="464416"/>
                  </a:lnTo>
                  <a:lnTo>
                    <a:pt x="124431" y="467157"/>
                  </a:lnTo>
                  <a:lnTo>
                    <a:pt x="127849" y="470200"/>
                  </a:lnTo>
                  <a:lnTo>
                    <a:pt x="126977" y="475104"/>
                  </a:lnTo>
                  <a:lnTo>
                    <a:pt x="123097" y="478356"/>
                  </a:lnTo>
                  <a:lnTo>
                    <a:pt x="118573" y="478929"/>
                  </a:lnTo>
                  <a:close/>
                </a:path>
                <a:path w="2330450" h="1436370" extrusionOk="0">
                  <a:moveTo>
                    <a:pt x="179720" y="480518"/>
                  </a:moveTo>
                  <a:lnTo>
                    <a:pt x="174770" y="479865"/>
                  </a:lnTo>
                  <a:lnTo>
                    <a:pt x="171341" y="476132"/>
                  </a:lnTo>
                  <a:lnTo>
                    <a:pt x="170599" y="471648"/>
                  </a:lnTo>
                  <a:lnTo>
                    <a:pt x="174739" y="467447"/>
                  </a:lnTo>
                  <a:lnTo>
                    <a:pt x="179689" y="467170"/>
                  </a:lnTo>
                  <a:lnTo>
                    <a:pt x="182513" y="470367"/>
                  </a:lnTo>
                  <a:lnTo>
                    <a:pt x="185251" y="472116"/>
                  </a:lnTo>
                  <a:lnTo>
                    <a:pt x="185294" y="475159"/>
                  </a:lnTo>
                  <a:lnTo>
                    <a:pt x="182618" y="476995"/>
                  </a:lnTo>
                  <a:lnTo>
                    <a:pt x="179720" y="480518"/>
                  </a:lnTo>
                  <a:close/>
                </a:path>
                <a:path w="2330450" h="1436370" extrusionOk="0">
                  <a:moveTo>
                    <a:pt x="1259619" y="484873"/>
                  </a:moveTo>
                  <a:lnTo>
                    <a:pt x="1254651" y="484368"/>
                  </a:lnTo>
                  <a:lnTo>
                    <a:pt x="1251104" y="480728"/>
                  </a:lnTo>
                  <a:lnTo>
                    <a:pt x="1250245" y="476256"/>
                  </a:lnTo>
                  <a:lnTo>
                    <a:pt x="1254249" y="471944"/>
                  </a:lnTo>
                  <a:lnTo>
                    <a:pt x="1259193" y="471531"/>
                  </a:lnTo>
                  <a:lnTo>
                    <a:pt x="1262103" y="474654"/>
                  </a:lnTo>
                  <a:lnTo>
                    <a:pt x="1264890" y="476323"/>
                  </a:lnTo>
                  <a:lnTo>
                    <a:pt x="1265032" y="479348"/>
                  </a:lnTo>
                  <a:lnTo>
                    <a:pt x="1262412" y="481264"/>
                  </a:lnTo>
                  <a:lnTo>
                    <a:pt x="1259619" y="484873"/>
                  </a:lnTo>
                  <a:close/>
                </a:path>
                <a:path w="2330450" h="1436370" extrusionOk="0">
                  <a:moveTo>
                    <a:pt x="145769" y="490805"/>
                  </a:moveTo>
                  <a:lnTo>
                    <a:pt x="140813" y="490269"/>
                  </a:lnTo>
                  <a:lnTo>
                    <a:pt x="137285" y="486610"/>
                  </a:lnTo>
                  <a:lnTo>
                    <a:pt x="136451" y="482138"/>
                  </a:lnTo>
                  <a:lnTo>
                    <a:pt x="140480" y="477839"/>
                  </a:lnTo>
                  <a:lnTo>
                    <a:pt x="145423" y="477457"/>
                  </a:lnTo>
                  <a:lnTo>
                    <a:pt x="148315" y="480598"/>
                  </a:lnTo>
                  <a:lnTo>
                    <a:pt x="151090" y="482280"/>
                  </a:lnTo>
                  <a:lnTo>
                    <a:pt x="151226" y="485317"/>
                  </a:lnTo>
                  <a:lnTo>
                    <a:pt x="148587" y="487214"/>
                  </a:lnTo>
                  <a:lnTo>
                    <a:pt x="145769" y="490805"/>
                  </a:lnTo>
                  <a:close/>
                </a:path>
                <a:path w="2330450" h="1436370" extrusionOk="0">
                  <a:moveTo>
                    <a:pt x="197523" y="492327"/>
                  </a:moveTo>
                  <a:lnTo>
                    <a:pt x="193260" y="488261"/>
                  </a:lnTo>
                  <a:lnTo>
                    <a:pt x="192932" y="483327"/>
                  </a:lnTo>
                  <a:lnTo>
                    <a:pt x="196108" y="480481"/>
                  </a:lnTo>
                  <a:lnTo>
                    <a:pt x="197826" y="477728"/>
                  </a:lnTo>
                  <a:lnTo>
                    <a:pt x="200873" y="477635"/>
                  </a:lnTo>
                  <a:lnTo>
                    <a:pt x="202751" y="480284"/>
                  </a:lnTo>
                  <a:lnTo>
                    <a:pt x="206317" y="483130"/>
                  </a:lnTo>
                  <a:lnTo>
                    <a:pt x="205724" y="488070"/>
                  </a:lnTo>
                  <a:lnTo>
                    <a:pt x="202016" y="491538"/>
                  </a:lnTo>
                  <a:lnTo>
                    <a:pt x="197523" y="492327"/>
                  </a:lnTo>
                  <a:close/>
                </a:path>
                <a:path w="2330450" h="1436370" extrusionOk="0">
                  <a:moveTo>
                    <a:pt x="1281371" y="496885"/>
                  </a:moveTo>
                  <a:lnTo>
                    <a:pt x="1276458" y="496017"/>
                  </a:lnTo>
                  <a:lnTo>
                    <a:pt x="1273189" y="492148"/>
                  </a:lnTo>
                  <a:lnTo>
                    <a:pt x="1272615" y="487639"/>
                  </a:lnTo>
                  <a:lnTo>
                    <a:pt x="1276940" y="483611"/>
                  </a:lnTo>
                  <a:lnTo>
                    <a:pt x="1281915" y="483543"/>
                  </a:lnTo>
                  <a:lnTo>
                    <a:pt x="1284597" y="486857"/>
                  </a:lnTo>
                  <a:lnTo>
                    <a:pt x="1287260" y="488711"/>
                  </a:lnTo>
                  <a:lnTo>
                    <a:pt x="1287174" y="491748"/>
                  </a:lnTo>
                  <a:lnTo>
                    <a:pt x="1284424" y="493479"/>
                  </a:lnTo>
                  <a:lnTo>
                    <a:pt x="1281371" y="496885"/>
                  </a:lnTo>
                  <a:close/>
                </a:path>
                <a:path w="2330450" h="1436370" extrusionOk="0">
                  <a:moveTo>
                    <a:pt x="110243" y="502448"/>
                  </a:moveTo>
                  <a:lnTo>
                    <a:pt x="107203" y="502294"/>
                  </a:lnTo>
                  <a:lnTo>
                    <a:pt x="105534" y="499509"/>
                  </a:lnTo>
                  <a:lnTo>
                    <a:pt x="102191" y="496386"/>
                  </a:lnTo>
                  <a:lnTo>
                    <a:pt x="103167" y="491520"/>
                  </a:lnTo>
                  <a:lnTo>
                    <a:pt x="107147" y="488360"/>
                  </a:lnTo>
                  <a:lnTo>
                    <a:pt x="111689" y="487916"/>
                  </a:lnTo>
                  <a:lnTo>
                    <a:pt x="115613" y="492308"/>
                  </a:lnTo>
                  <a:lnTo>
                    <a:pt x="115558" y="497249"/>
                  </a:lnTo>
                  <a:lnTo>
                    <a:pt x="112171" y="499842"/>
                  </a:lnTo>
                  <a:lnTo>
                    <a:pt x="110243" y="502448"/>
                  </a:lnTo>
                  <a:close/>
                </a:path>
                <a:path w="2330450" h="1436370" extrusionOk="0">
                  <a:moveTo>
                    <a:pt x="167948" y="502651"/>
                  </a:moveTo>
                  <a:lnTo>
                    <a:pt x="162992" y="502066"/>
                  </a:lnTo>
                  <a:lnTo>
                    <a:pt x="159507" y="498370"/>
                  </a:lnTo>
                  <a:lnTo>
                    <a:pt x="158716" y="493891"/>
                  </a:lnTo>
                  <a:lnTo>
                    <a:pt x="162800" y="489641"/>
                  </a:lnTo>
                  <a:lnTo>
                    <a:pt x="167750" y="489315"/>
                  </a:lnTo>
                  <a:lnTo>
                    <a:pt x="170605" y="492481"/>
                  </a:lnTo>
                  <a:lnTo>
                    <a:pt x="173367" y="494193"/>
                  </a:lnTo>
                  <a:lnTo>
                    <a:pt x="173460" y="497230"/>
                  </a:lnTo>
                  <a:lnTo>
                    <a:pt x="170803" y="499096"/>
                  </a:lnTo>
                  <a:lnTo>
                    <a:pt x="167948" y="502651"/>
                  </a:lnTo>
                  <a:close/>
                </a:path>
                <a:path w="2330450" h="1436370" extrusionOk="0">
                  <a:moveTo>
                    <a:pt x="220314" y="505337"/>
                  </a:moveTo>
                  <a:lnTo>
                    <a:pt x="218501" y="502632"/>
                  </a:lnTo>
                  <a:lnTo>
                    <a:pt x="215018" y="499694"/>
                  </a:lnTo>
                  <a:lnTo>
                    <a:pt x="215753" y="494779"/>
                  </a:lnTo>
                  <a:lnTo>
                    <a:pt x="219554" y="491415"/>
                  </a:lnTo>
                  <a:lnTo>
                    <a:pt x="224059" y="490731"/>
                  </a:lnTo>
                  <a:lnTo>
                    <a:pt x="228211" y="494933"/>
                  </a:lnTo>
                  <a:lnTo>
                    <a:pt x="228415" y="499867"/>
                  </a:lnTo>
                  <a:lnTo>
                    <a:pt x="225157" y="502645"/>
                  </a:lnTo>
                  <a:lnTo>
                    <a:pt x="223373" y="505331"/>
                  </a:lnTo>
                  <a:lnTo>
                    <a:pt x="220314" y="505337"/>
                  </a:lnTo>
                  <a:close/>
                </a:path>
                <a:path w="2330450" h="1436370" extrusionOk="0">
                  <a:moveTo>
                    <a:pt x="1242904" y="507062"/>
                  </a:moveTo>
                  <a:lnTo>
                    <a:pt x="1238776" y="502848"/>
                  </a:lnTo>
                  <a:lnTo>
                    <a:pt x="1238596" y="497902"/>
                  </a:lnTo>
                  <a:lnTo>
                    <a:pt x="1241853" y="495154"/>
                  </a:lnTo>
                  <a:lnTo>
                    <a:pt x="1243657" y="492462"/>
                  </a:lnTo>
                  <a:lnTo>
                    <a:pt x="1246716" y="492475"/>
                  </a:lnTo>
                  <a:lnTo>
                    <a:pt x="1248502" y="495179"/>
                  </a:lnTo>
                  <a:lnTo>
                    <a:pt x="1251987" y="498142"/>
                  </a:lnTo>
                  <a:lnTo>
                    <a:pt x="1251227" y="503058"/>
                  </a:lnTo>
                  <a:lnTo>
                    <a:pt x="1247415" y="506402"/>
                  </a:lnTo>
                  <a:lnTo>
                    <a:pt x="1242904" y="507062"/>
                  </a:lnTo>
                  <a:close/>
                </a:path>
                <a:path w="2330450" h="1436370" extrusionOk="0">
                  <a:moveTo>
                    <a:pt x="1300046" y="509778"/>
                  </a:moveTo>
                  <a:lnTo>
                    <a:pt x="1298235" y="507092"/>
                  </a:lnTo>
                  <a:lnTo>
                    <a:pt x="1294960" y="504357"/>
                  </a:lnTo>
                  <a:lnTo>
                    <a:pt x="1295127" y="499411"/>
                  </a:lnTo>
                  <a:lnTo>
                    <a:pt x="1299249" y="495179"/>
                  </a:lnTo>
                  <a:lnTo>
                    <a:pt x="1303754" y="495838"/>
                  </a:lnTo>
                  <a:lnTo>
                    <a:pt x="1307579" y="499164"/>
                  </a:lnTo>
                  <a:lnTo>
                    <a:pt x="1308358" y="504080"/>
                  </a:lnTo>
                  <a:lnTo>
                    <a:pt x="1304854" y="507092"/>
                  </a:lnTo>
                  <a:lnTo>
                    <a:pt x="1303099" y="509766"/>
                  </a:lnTo>
                  <a:lnTo>
                    <a:pt x="1300046" y="509778"/>
                  </a:lnTo>
                  <a:close/>
                </a:path>
                <a:path w="2330450" h="1436370" extrusionOk="0">
                  <a:moveTo>
                    <a:pt x="130024" y="514238"/>
                  </a:moveTo>
                  <a:lnTo>
                    <a:pt x="128164" y="511583"/>
                  </a:lnTo>
                  <a:lnTo>
                    <a:pt x="124611" y="508712"/>
                  </a:lnTo>
                  <a:lnTo>
                    <a:pt x="125235" y="503778"/>
                  </a:lnTo>
                  <a:lnTo>
                    <a:pt x="128961" y="500329"/>
                  </a:lnTo>
                  <a:lnTo>
                    <a:pt x="133460" y="499565"/>
                  </a:lnTo>
                  <a:lnTo>
                    <a:pt x="137699" y="503667"/>
                  </a:lnTo>
                  <a:lnTo>
                    <a:pt x="138002" y="508595"/>
                  </a:lnTo>
                  <a:lnTo>
                    <a:pt x="134807" y="511429"/>
                  </a:lnTo>
                  <a:lnTo>
                    <a:pt x="133077" y="514164"/>
                  </a:lnTo>
                  <a:lnTo>
                    <a:pt x="130024" y="514238"/>
                  </a:lnTo>
                  <a:close/>
                </a:path>
                <a:path w="2330450" h="1436370" extrusionOk="0">
                  <a:moveTo>
                    <a:pt x="186227" y="515692"/>
                  </a:moveTo>
                  <a:lnTo>
                    <a:pt x="184417" y="513006"/>
                  </a:lnTo>
                  <a:lnTo>
                    <a:pt x="180913" y="510074"/>
                  </a:lnTo>
                  <a:lnTo>
                    <a:pt x="181630" y="505152"/>
                  </a:lnTo>
                  <a:lnTo>
                    <a:pt x="185411" y="501776"/>
                  </a:lnTo>
                  <a:lnTo>
                    <a:pt x="189923" y="501080"/>
                  </a:lnTo>
                  <a:lnTo>
                    <a:pt x="194088" y="505257"/>
                  </a:lnTo>
                  <a:lnTo>
                    <a:pt x="194304" y="510197"/>
                  </a:lnTo>
                  <a:lnTo>
                    <a:pt x="191041" y="513006"/>
                  </a:lnTo>
                  <a:lnTo>
                    <a:pt x="189286" y="515679"/>
                  </a:lnTo>
                  <a:lnTo>
                    <a:pt x="186227" y="515692"/>
                  </a:lnTo>
                  <a:close/>
                </a:path>
                <a:path w="2330450" h="1436370" extrusionOk="0">
                  <a:moveTo>
                    <a:pt x="1265978" y="520133"/>
                  </a:moveTo>
                  <a:lnTo>
                    <a:pt x="1264155" y="517459"/>
                  </a:lnTo>
                  <a:lnTo>
                    <a:pt x="1260627" y="514552"/>
                  </a:lnTo>
                  <a:lnTo>
                    <a:pt x="1261313" y="509630"/>
                  </a:lnTo>
                  <a:lnTo>
                    <a:pt x="1265076" y="506224"/>
                  </a:lnTo>
                  <a:lnTo>
                    <a:pt x="1269581" y="505503"/>
                  </a:lnTo>
                  <a:lnTo>
                    <a:pt x="1273764" y="509648"/>
                  </a:lnTo>
                  <a:lnTo>
                    <a:pt x="1274024" y="514589"/>
                  </a:lnTo>
                  <a:lnTo>
                    <a:pt x="1270798" y="517385"/>
                  </a:lnTo>
                  <a:lnTo>
                    <a:pt x="1269037" y="520108"/>
                  </a:lnTo>
                  <a:lnTo>
                    <a:pt x="1265978" y="520133"/>
                  </a:lnTo>
                  <a:close/>
                </a:path>
                <a:path w="2330450" h="1436370" extrusionOk="0">
                  <a:moveTo>
                    <a:pt x="155811" y="524938"/>
                  </a:moveTo>
                  <a:lnTo>
                    <a:pt x="150886" y="524149"/>
                  </a:lnTo>
                  <a:lnTo>
                    <a:pt x="147555" y="520324"/>
                  </a:lnTo>
                  <a:lnTo>
                    <a:pt x="146919" y="515827"/>
                  </a:lnTo>
                  <a:lnTo>
                    <a:pt x="151170" y="511743"/>
                  </a:lnTo>
                  <a:lnTo>
                    <a:pt x="156133" y="511583"/>
                  </a:lnTo>
                  <a:lnTo>
                    <a:pt x="158870" y="514860"/>
                  </a:lnTo>
                  <a:lnTo>
                    <a:pt x="161558" y="516671"/>
                  </a:lnTo>
                  <a:lnTo>
                    <a:pt x="161527" y="519720"/>
                  </a:lnTo>
                  <a:lnTo>
                    <a:pt x="158802" y="521482"/>
                  </a:lnTo>
                  <a:lnTo>
                    <a:pt x="155811" y="524938"/>
                  </a:lnTo>
                  <a:close/>
                </a:path>
                <a:path w="2330450" h="1436370" extrusionOk="0">
                  <a:moveTo>
                    <a:pt x="212577" y="526256"/>
                  </a:moveTo>
                  <a:lnTo>
                    <a:pt x="207615" y="525769"/>
                  </a:lnTo>
                  <a:lnTo>
                    <a:pt x="204043" y="522141"/>
                  </a:lnTo>
                  <a:lnTo>
                    <a:pt x="203172" y="517675"/>
                  </a:lnTo>
                  <a:lnTo>
                    <a:pt x="207164" y="513345"/>
                  </a:lnTo>
                  <a:lnTo>
                    <a:pt x="212101" y="512913"/>
                  </a:lnTo>
                  <a:lnTo>
                    <a:pt x="215024" y="516024"/>
                  </a:lnTo>
                  <a:lnTo>
                    <a:pt x="217817" y="517687"/>
                  </a:lnTo>
                  <a:lnTo>
                    <a:pt x="217972" y="520712"/>
                  </a:lnTo>
                  <a:lnTo>
                    <a:pt x="215358" y="522640"/>
                  </a:lnTo>
                  <a:lnTo>
                    <a:pt x="212577" y="526256"/>
                  </a:lnTo>
                  <a:close/>
                </a:path>
                <a:path w="2330450" h="1436370" extrusionOk="0">
                  <a:moveTo>
                    <a:pt x="178466" y="536617"/>
                  </a:moveTo>
                  <a:lnTo>
                    <a:pt x="173503" y="536130"/>
                  </a:lnTo>
                  <a:lnTo>
                    <a:pt x="169932" y="532502"/>
                  </a:lnTo>
                  <a:lnTo>
                    <a:pt x="169060" y="528030"/>
                  </a:lnTo>
                  <a:lnTo>
                    <a:pt x="173052" y="523699"/>
                  </a:lnTo>
                  <a:lnTo>
                    <a:pt x="177990" y="523268"/>
                  </a:lnTo>
                  <a:lnTo>
                    <a:pt x="180913" y="526379"/>
                  </a:lnTo>
                  <a:lnTo>
                    <a:pt x="183706" y="528042"/>
                  </a:lnTo>
                  <a:lnTo>
                    <a:pt x="183860" y="531073"/>
                  </a:lnTo>
                  <a:lnTo>
                    <a:pt x="181246" y="532995"/>
                  </a:lnTo>
                  <a:lnTo>
                    <a:pt x="178466" y="536617"/>
                  </a:lnTo>
                  <a:close/>
                </a:path>
                <a:path w="2330450" h="1436370" extrusionOk="0">
                  <a:moveTo>
                    <a:pt x="234415" y="538243"/>
                  </a:moveTo>
                  <a:lnTo>
                    <a:pt x="229496" y="537455"/>
                  </a:lnTo>
                  <a:lnTo>
                    <a:pt x="226166" y="533629"/>
                  </a:lnTo>
                  <a:lnTo>
                    <a:pt x="225523" y="529133"/>
                  </a:lnTo>
                  <a:lnTo>
                    <a:pt x="229781" y="525048"/>
                  </a:lnTo>
                  <a:lnTo>
                    <a:pt x="234743" y="524894"/>
                  </a:lnTo>
                  <a:lnTo>
                    <a:pt x="237474" y="528165"/>
                  </a:lnTo>
                  <a:lnTo>
                    <a:pt x="240162" y="529976"/>
                  </a:lnTo>
                  <a:lnTo>
                    <a:pt x="240138" y="533026"/>
                  </a:lnTo>
                  <a:lnTo>
                    <a:pt x="237413" y="534793"/>
                  </a:lnTo>
                  <a:lnTo>
                    <a:pt x="234415" y="538243"/>
                  </a:lnTo>
                  <a:close/>
                </a:path>
                <a:path w="2330450" h="1436370" extrusionOk="0">
                  <a:moveTo>
                    <a:pt x="200026" y="548678"/>
                  </a:moveTo>
                  <a:lnTo>
                    <a:pt x="195144" y="547705"/>
                  </a:lnTo>
                  <a:lnTo>
                    <a:pt x="191974" y="543738"/>
                  </a:lnTo>
                  <a:lnTo>
                    <a:pt x="191529" y="539210"/>
                  </a:lnTo>
                  <a:lnTo>
                    <a:pt x="195935" y="535292"/>
                  </a:lnTo>
                  <a:lnTo>
                    <a:pt x="200891" y="535354"/>
                  </a:lnTo>
                  <a:lnTo>
                    <a:pt x="203493" y="538730"/>
                  </a:lnTo>
                  <a:lnTo>
                    <a:pt x="206107" y="540652"/>
                  </a:lnTo>
                  <a:lnTo>
                    <a:pt x="205946" y="543682"/>
                  </a:lnTo>
                  <a:lnTo>
                    <a:pt x="203153" y="545345"/>
                  </a:lnTo>
                  <a:lnTo>
                    <a:pt x="200026" y="548678"/>
                  </a:lnTo>
                  <a:close/>
                </a:path>
                <a:path w="2330450" h="1436370" extrusionOk="0">
                  <a:moveTo>
                    <a:pt x="252534" y="550027"/>
                  </a:moveTo>
                  <a:lnTo>
                    <a:pt x="248190" y="546048"/>
                  </a:lnTo>
                  <a:lnTo>
                    <a:pt x="247757" y="541120"/>
                  </a:lnTo>
                  <a:lnTo>
                    <a:pt x="250878" y="538212"/>
                  </a:lnTo>
                  <a:lnTo>
                    <a:pt x="252546" y="535428"/>
                  </a:lnTo>
                  <a:lnTo>
                    <a:pt x="255593" y="535268"/>
                  </a:lnTo>
                  <a:lnTo>
                    <a:pt x="257521" y="537880"/>
                  </a:lnTo>
                  <a:lnTo>
                    <a:pt x="261155" y="540652"/>
                  </a:lnTo>
                  <a:lnTo>
                    <a:pt x="260660" y="545598"/>
                  </a:lnTo>
                  <a:lnTo>
                    <a:pt x="257020" y="549158"/>
                  </a:lnTo>
                  <a:lnTo>
                    <a:pt x="252534" y="550027"/>
                  </a:lnTo>
                  <a:close/>
                </a:path>
                <a:path w="2330450" h="1436370" extrusionOk="0">
                  <a:moveTo>
                    <a:pt x="161855" y="558805"/>
                  </a:moveTo>
                  <a:lnTo>
                    <a:pt x="158932" y="555694"/>
                  </a:lnTo>
                  <a:lnTo>
                    <a:pt x="156139" y="554031"/>
                  </a:lnTo>
                  <a:lnTo>
                    <a:pt x="155972" y="551006"/>
                  </a:lnTo>
                  <a:lnTo>
                    <a:pt x="158592" y="549078"/>
                  </a:lnTo>
                  <a:lnTo>
                    <a:pt x="161373" y="545463"/>
                  </a:lnTo>
                  <a:lnTo>
                    <a:pt x="166341" y="545949"/>
                  </a:lnTo>
                  <a:lnTo>
                    <a:pt x="169907" y="549577"/>
                  </a:lnTo>
                  <a:lnTo>
                    <a:pt x="170784" y="554043"/>
                  </a:lnTo>
                  <a:lnTo>
                    <a:pt x="166792" y="558374"/>
                  </a:lnTo>
                  <a:lnTo>
                    <a:pt x="161855" y="558805"/>
                  </a:lnTo>
                  <a:close/>
                </a:path>
                <a:path w="2330450" h="1436370" extrusionOk="0">
                  <a:moveTo>
                    <a:pt x="222477" y="560443"/>
                  </a:moveTo>
                  <a:lnTo>
                    <a:pt x="217558" y="559593"/>
                  </a:lnTo>
                  <a:lnTo>
                    <a:pt x="214276" y="555737"/>
                  </a:lnTo>
                  <a:lnTo>
                    <a:pt x="213683" y="551234"/>
                  </a:lnTo>
                  <a:lnTo>
                    <a:pt x="217990" y="547187"/>
                  </a:lnTo>
                  <a:lnTo>
                    <a:pt x="222946" y="547095"/>
                  </a:lnTo>
                  <a:lnTo>
                    <a:pt x="225647" y="550397"/>
                  </a:lnTo>
                  <a:lnTo>
                    <a:pt x="228316" y="552238"/>
                  </a:lnTo>
                  <a:lnTo>
                    <a:pt x="228254" y="555294"/>
                  </a:lnTo>
                  <a:lnTo>
                    <a:pt x="225511" y="557025"/>
                  </a:lnTo>
                  <a:lnTo>
                    <a:pt x="222477" y="560443"/>
                  </a:lnTo>
                  <a:close/>
                </a:path>
                <a:path w="2330450" h="1436370" extrusionOk="0">
                  <a:moveTo>
                    <a:pt x="188779" y="570638"/>
                  </a:moveTo>
                  <a:lnTo>
                    <a:pt x="183823" y="570102"/>
                  </a:lnTo>
                  <a:lnTo>
                    <a:pt x="180301" y="566443"/>
                  </a:lnTo>
                  <a:lnTo>
                    <a:pt x="179461" y="561971"/>
                  </a:lnTo>
                  <a:lnTo>
                    <a:pt x="183490" y="557672"/>
                  </a:lnTo>
                  <a:lnTo>
                    <a:pt x="188433" y="557290"/>
                  </a:lnTo>
                  <a:lnTo>
                    <a:pt x="191325" y="560431"/>
                  </a:lnTo>
                  <a:lnTo>
                    <a:pt x="194100" y="562113"/>
                  </a:lnTo>
                  <a:lnTo>
                    <a:pt x="194236" y="565150"/>
                  </a:lnTo>
                  <a:lnTo>
                    <a:pt x="191597" y="567047"/>
                  </a:lnTo>
                  <a:lnTo>
                    <a:pt x="188779" y="570638"/>
                  </a:lnTo>
                  <a:close/>
                </a:path>
                <a:path w="2330450" h="1436370" extrusionOk="0">
                  <a:moveTo>
                    <a:pt x="245069" y="572135"/>
                  </a:moveTo>
                  <a:lnTo>
                    <a:pt x="240113" y="571550"/>
                  </a:lnTo>
                  <a:lnTo>
                    <a:pt x="236628" y="567854"/>
                  </a:lnTo>
                  <a:lnTo>
                    <a:pt x="235837" y="563376"/>
                  </a:lnTo>
                  <a:lnTo>
                    <a:pt x="239922" y="559131"/>
                  </a:lnTo>
                  <a:lnTo>
                    <a:pt x="244865" y="558793"/>
                  </a:lnTo>
                  <a:lnTo>
                    <a:pt x="247726" y="561959"/>
                  </a:lnTo>
                  <a:lnTo>
                    <a:pt x="250482" y="563671"/>
                  </a:lnTo>
                  <a:lnTo>
                    <a:pt x="250581" y="566714"/>
                  </a:lnTo>
                  <a:lnTo>
                    <a:pt x="247924" y="568581"/>
                  </a:lnTo>
                  <a:lnTo>
                    <a:pt x="245069" y="572135"/>
                  </a:lnTo>
                  <a:close/>
                </a:path>
                <a:path w="2330450" h="1436370" extrusionOk="0">
                  <a:moveTo>
                    <a:pt x="206076" y="582422"/>
                  </a:moveTo>
                  <a:lnTo>
                    <a:pt x="202041" y="578110"/>
                  </a:lnTo>
                  <a:lnTo>
                    <a:pt x="201967" y="573158"/>
                  </a:lnTo>
                  <a:lnTo>
                    <a:pt x="205291" y="570484"/>
                  </a:lnTo>
                  <a:lnTo>
                    <a:pt x="207151" y="567829"/>
                  </a:lnTo>
                  <a:lnTo>
                    <a:pt x="210198" y="567909"/>
                  </a:lnTo>
                  <a:lnTo>
                    <a:pt x="211934" y="570657"/>
                  </a:lnTo>
                  <a:lnTo>
                    <a:pt x="215351" y="573694"/>
                  </a:lnTo>
                  <a:lnTo>
                    <a:pt x="214480" y="578597"/>
                  </a:lnTo>
                  <a:lnTo>
                    <a:pt x="210599" y="581849"/>
                  </a:lnTo>
                  <a:lnTo>
                    <a:pt x="206076" y="582422"/>
                  </a:lnTo>
                  <a:close/>
                </a:path>
                <a:path w="2330450" h="1436370" extrusionOk="0">
                  <a:moveTo>
                    <a:pt x="267316" y="583974"/>
                  </a:moveTo>
                  <a:lnTo>
                    <a:pt x="262360" y="583389"/>
                  </a:lnTo>
                  <a:lnTo>
                    <a:pt x="258874" y="579687"/>
                  </a:lnTo>
                  <a:lnTo>
                    <a:pt x="258083" y="575209"/>
                  </a:lnTo>
                  <a:lnTo>
                    <a:pt x="262168" y="570959"/>
                  </a:lnTo>
                  <a:lnTo>
                    <a:pt x="267112" y="570626"/>
                  </a:lnTo>
                  <a:lnTo>
                    <a:pt x="269973" y="573792"/>
                  </a:lnTo>
                  <a:lnTo>
                    <a:pt x="272729" y="575505"/>
                  </a:lnTo>
                  <a:lnTo>
                    <a:pt x="272822" y="578548"/>
                  </a:lnTo>
                  <a:lnTo>
                    <a:pt x="270171" y="580414"/>
                  </a:lnTo>
                  <a:lnTo>
                    <a:pt x="267316" y="583974"/>
                  </a:lnTo>
                  <a:close/>
                </a:path>
                <a:path w="2330450" h="1436370" extrusionOk="0">
                  <a:moveTo>
                    <a:pt x="942663" y="860168"/>
                  </a:moveTo>
                  <a:lnTo>
                    <a:pt x="940840" y="857488"/>
                  </a:lnTo>
                  <a:lnTo>
                    <a:pt x="937317" y="854587"/>
                  </a:lnTo>
                  <a:lnTo>
                    <a:pt x="937997" y="849659"/>
                  </a:lnTo>
                  <a:lnTo>
                    <a:pt x="941760" y="846253"/>
                  </a:lnTo>
                  <a:lnTo>
                    <a:pt x="946259" y="845532"/>
                  </a:lnTo>
                  <a:lnTo>
                    <a:pt x="950449" y="849677"/>
                  </a:lnTo>
                  <a:lnTo>
                    <a:pt x="950708" y="854612"/>
                  </a:lnTo>
                  <a:lnTo>
                    <a:pt x="947489" y="857414"/>
                  </a:lnTo>
                  <a:lnTo>
                    <a:pt x="945728" y="860125"/>
                  </a:lnTo>
                  <a:lnTo>
                    <a:pt x="942663" y="860168"/>
                  </a:lnTo>
                  <a:close/>
                </a:path>
                <a:path w="2330450" h="1436370" extrusionOk="0">
                  <a:moveTo>
                    <a:pt x="1002839" y="860463"/>
                  </a:moveTo>
                  <a:lnTo>
                    <a:pt x="997896" y="859804"/>
                  </a:lnTo>
                  <a:lnTo>
                    <a:pt x="994460" y="856071"/>
                  </a:lnTo>
                  <a:lnTo>
                    <a:pt x="993718" y="851587"/>
                  </a:lnTo>
                  <a:lnTo>
                    <a:pt x="997859" y="847386"/>
                  </a:lnTo>
                  <a:lnTo>
                    <a:pt x="1002815" y="847109"/>
                  </a:lnTo>
                  <a:lnTo>
                    <a:pt x="1005633" y="850312"/>
                  </a:lnTo>
                  <a:lnTo>
                    <a:pt x="1008370" y="852055"/>
                  </a:lnTo>
                  <a:lnTo>
                    <a:pt x="1008413" y="855104"/>
                  </a:lnTo>
                  <a:lnTo>
                    <a:pt x="1005738" y="856940"/>
                  </a:lnTo>
                  <a:lnTo>
                    <a:pt x="1002839" y="860463"/>
                  </a:lnTo>
                  <a:close/>
                </a:path>
                <a:path w="2330450" h="1436370" extrusionOk="0">
                  <a:moveTo>
                    <a:pt x="1059098" y="861973"/>
                  </a:moveTo>
                  <a:lnTo>
                    <a:pt x="1054161" y="861240"/>
                  </a:lnTo>
                  <a:lnTo>
                    <a:pt x="1050787" y="857458"/>
                  </a:lnTo>
                  <a:lnTo>
                    <a:pt x="1050107" y="852967"/>
                  </a:lnTo>
                  <a:lnTo>
                    <a:pt x="1054315" y="848834"/>
                  </a:lnTo>
                  <a:lnTo>
                    <a:pt x="1059265" y="848630"/>
                  </a:lnTo>
                  <a:lnTo>
                    <a:pt x="1062040" y="851870"/>
                  </a:lnTo>
                  <a:lnTo>
                    <a:pt x="1064746" y="853657"/>
                  </a:lnTo>
                  <a:lnTo>
                    <a:pt x="1064752" y="856694"/>
                  </a:lnTo>
                  <a:lnTo>
                    <a:pt x="1062052" y="858492"/>
                  </a:lnTo>
                  <a:lnTo>
                    <a:pt x="1059098" y="861973"/>
                  </a:lnTo>
                  <a:close/>
                </a:path>
                <a:path w="2330450" h="1436370" extrusionOk="0">
                  <a:moveTo>
                    <a:pt x="1481929" y="861936"/>
                  </a:moveTo>
                  <a:lnTo>
                    <a:pt x="1477635" y="857895"/>
                  </a:lnTo>
                  <a:lnTo>
                    <a:pt x="1477276" y="852967"/>
                  </a:lnTo>
                  <a:lnTo>
                    <a:pt x="1480440" y="850102"/>
                  </a:lnTo>
                  <a:lnTo>
                    <a:pt x="1482140" y="847343"/>
                  </a:lnTo>
                  <a:lnTo>
                    <a:pt x="1485186" y="847232"/>
                  </a:lnTo>
                  <a:lnTo>
                    <a:pt x="1487077" y="849862"/>
                  </a:lnTo>
                  <a:lnTo>
                    <a:pt x="1490667" y="852690"/>
                  </a:lnTo>
                  <a:lnTo>
                    <a:pt x="1490105" y="857636"/>
                  </a:lnTo>
                  <a:lnTo>
                    <a:pt x="1486422" y="861129"/>
                  </a:lnTo>
                  <a:lnTo>
                    <a:pt x="1481929" y="861936"/>
                  </a:lnTo>
                  <a:close/>
                </a:path>
                <a:path w="2330450" h="1436370" extrusionOk="0">
                  <a:moveTo>
                    <a:pt x="1110797" y="863316"/>
                  </a:moveTo>
                  <a:lnTo>
                    <a:pt x="1106730" y="859022"/>
                  </a:lnTo>
                  <a:lnTo>
                    <a:pt x="1106650" y="854070"/>
                  </a:lnTo>
                  <a:lnTo>
                    <a:pt x="1109962" y="851384"/>
                  </a:lnTo>
                  <a:lnTo>
                    <a:pt x="1111816" y="848717"/>
                  </a:lnTo>
                  <a:lnTo>
                    <a:pt x="1114857" y="848790"/>
                  </a:lnTo>
                  <a:lnTo>
                    <a:pt x="1116599" y="851525"/>
                  </a:lnTo>
                  <a:lnTo>
                    <a:pt x="1120029" y="854550"/>
                  </a:lnTo>
                  <a:lnTo>
                    <a:pt x="1119182" y="859453"/>
                  </a:lnTo>
                  <a:lnTo>
                    <a:pt x="1115308" y="862724"/>
                  </a:lnTo>
                  <a:lnTo>
                    <a:pt x="1110797" y="863316"/>
                  </a:lnTo>
                  <a:close/>
                </a:path>
                <a:path w="2330450" h="1436370" extrusionOk="0">
                  <a:moveTo>
                    <a:pt x="258553" y="866131"/>
                  </a:moveTo>
                  <a:lnTo>
                    <a:pt x="255506" y="865971"/>
                  </a:lnTo>
                  <a:lnTo>
                    <a:pt x="253844" y="863186"/>
                  </a:lnTo>
                  <a:lnTo>
                    <a:pt x="250495" y="860069"/>
                  </a:lnTo>
                  <a:lnTo>
                    <a:pt x="251477" y="855197"/>
                  </a:lnTo>
                  <a:lnTo>
                    <a:pt x="255457" y="852037"/>
                  </a:lnTo>
                  <a:lnTo>
                    <a:pt x="259999" y="851599"/>
                  </a:lnTo>
                  <a:lnTo>
                    <a:pt x="263923" y="855991"/>
                  </a:lnTo>
                  <a:lnTo>
                    <a:pt x="263867" y="860932"/>
                  </a:lnTo>
                  <a:lnTo>
                    <a:pt x="260481" y="863519"/>
                  </a:lnTo>
                  <a:lnTo>
                    <a:pt x="258553" y="866131"/>
                  </a:lnTo>
                  <a:close/>
                </a:path>
                <a:path w="2330450" h="1436370" extrusionOk="0">
                  <a:moveTo>
                    <a:pt x="738984" y="864923"/>
                  </a:moveTo>
                  <a:lnTo>
                    <a:pt x="734640" y="860944"/>
                  </a:lnTo>
                  <a:lnTo>
                    <a:pt x="734207" y="856016"/>
                  </a:lnTo>
                  <a:lnTo>
                    <a:pt x="737328" y="853102"/>
                  </a:lnTo>
                  <a:lnTo>
                    <a:pt x="738996" y="850324"/>
                  </a:lnTo>
                  <a:lnTo>
                    <a:pt x="742030" y="850164"/>
                  </a:lnTo>
                  <a:lnTo>
                    <a:pt x="743965" y="852776"/>
                  </a:lnTo>
                  <a:lnTo>
                    <a:pt x="747592" y="855548"/>
                  </a:lnTo>
                  <a:lnTo>
                    <a:pt x="747104" y="860494"/>
                  </a:lnTo>
                  <a:lnTo>
                    <a:pt x="743464" y="864049"/>
                  </a:lnTo>
                  <a:lnTo>
                    <a:pt x="738984" y="864923"/>
                  </a:lnTo>
                  <a:close/>
                </a:path>
                <a:path w="2330450" h="1436370" extrusionOk="0">
                  <a:moveTo>
                    <a:pt x="1171696" y="864973"/>
                  </a:moveTo>
                  <a:lnTo>
                    <a:pt x="1166777" y="864166"/>
                  </a:lnTo>
                  <a:lnTo>
                    <a:pt x="1163465" y="860322"/>
                  </a:lnTo>
                  <a:lnTo>
                    <a:pt x="1162847" y="855825"/>
                  </a:lnTo>
                  <a:lnTo>
                    <a:pt x="1167123" y="851753"/>
                  </a:lnTo>
                  <a:lnTo>
                    <a:pt x="1172092" y="851630"/>
                  </a:lnTo>
                  <a:lnTo>
                    <a:pt x="1174805" y="854913"/>
                  </a:lnTo>
                  <a:lnTo>
                    <a:pt x="1177493" y="856743"/>
                  </a:lnTo>
                  <a:lnTo>
                    <a:pt x="1177437" y="859792"/>
                  </a:lnTo>
                  <a:lnTo>
                    <a:pt x="1174712" y="861542"/>
                  </a:lnTo>
                  <a:lnTo>
                    <a:pt x="1171696" y="864973"/>
                  </a:lnTo>
                  <a:close/>
                </a:path>
                <a:path w="2330450" h="1436370" extrusionOk="0">
                  <a:moveTo>
                    <a:pt x="795342" y="866402"/>
                  </a:moveTo>
                  <a:lnTo>
                    <a:pt x="790997" y="862422"/>
                  </a:lnTo>
                  <a:lnTo>
                    <a:pt x="790565" y="857494"/>
                  </a:lnTo>
                  <a:lnTo>
                    <a:pt x="793686" y="854581"/>
                  </a:lnTo>
                  <a:lnTo>
                    <a:pt x="795354" y="851797"/>
                  </a:lnTo>
                  <a:lnTo>
                    <a:pt x="798388" y="851643"/>
                  </a:lnTo>
                  <a:lnTo>
                    <a:pt x="800322" y="854248"/>
                  </a:lnTo>
                  <a:lnTo>
                    <a:pt x="803950" y="857020"/>
                  </a:lnTo>
                  <a:lnTo>
                    <a:pt x="803462" y="861973"/>
                  </a:lnTo>
                  <a:lnTo>
                    <a:pt x="799822" y="865527"/>
                  </a:lnTo>
                  <a:lnTo>
                    <a:pt x="795342" y="866402"/>
                  </a:lnTo>
                  <a:close/>
                </a:path>
                <a:path w="2330450" h="1436370" extrusionOk="0">
                  <a:moveTo>
                    <a:pt x="1224371" y="867541"/>
                  </a:moveTo>
                  <a:lnTo>
                    <a:pt x="1222559" y="864837"/>
                  </a:lnTo>
                  <a:lnTo>
                    <a:pt x="1219069" y="861899"/>
                  </a:lnTo>
                  <a:lnTo>
                    <a:pt x="1219810" y="856983"/>
                  </a:lnTo>
                  <a:lnTo>
                    <a:pt x="1223605" y="853620"/>
                  </a:lnTo>
                  <a:lnTo>
                    <a:pt x="1228116" y="852942"/>
                  </a:lnTo>
                  <a:lnTo>
                    <a:pt x="1232262" y="857137"/>
                  </a:lnTo>
                  <a:lnTo>
                    <a:pt x="1232466" y="862071"/>
                  </a:lnTo>
                  <a:lnTo>
                    <a:pt x="1229212" y="864843"/>
                  </a:lnTo>
                  <a:lnTo>
                    <a:pt x="1227424" y="867535"/>
                  </a:lnTo>
                  <a:lnTo>
                    <a:pt x="1224371" y="867541"/>
                  </a:lnTo>
                  <a:close/>
                </a:path>
                <a:path w="2330450" h="1436370" extrusionOk="0">
                  <a:moveTo>
                    <a:pt x="427626" y="869087"/>
                  </a:moveTo>
                  <a:lnTo>
                    <a:pt x="424586" y="868927"/>
                  </a:lnTo>
                  <a:lnTo>
                    <a:pt x="422917" y="866149"/>
                  </a:lnTo>
                  <a:lnTo>
                    <a:pt x="419568" y="863026"/>
                  </a:lnTo>
                  <a:lnTo>
                    <a:pt x="420550" y="858160"/>
                  </a:lnTo>
                  <a:lnTo>
                    <a:pt x="424530" y="854994"/>
                  </a:lnTo>
                  <a:lnTo>
                    <a:pt x="429072" y="854556"/>
                  </a:lnTo>
                  <a:lnTo>
                    <a:pt x="433002" y="858948"/>
                  </a:lnTo>
                  <a:lnTo>
                    <a:pt x="432940" y="863888"/>
                  </a:lnTo>
                  <a:lnTo>
                    <a:pt x="429554" y="866482"/>
                  </a:lnTo>
                  <a:lnTo>
                    <a:pt x="427626" y="869087"/>
                  </a:lnTo>
                  <a:close/>
                </a:path>
                <a:path w="2330450" h="1436370" extrusionOk="0">
                  <a:moveTo>
                    <a:pt x="856173" y="867794"/>
                  </a:moveTo>
                  <a:lnTo>
                    <a:pt x="851217" y="867258"/>
                  </a:lnTo>
                  <a:lnTo>
                    <a:pt x="847689" y="863605"/>
                  </a:lnTo>
                  <a:lnTo>
                    <a:pt x="846855" y="859127"/>
                  </a:lnTo>
                  <a:lnTo>
                    <a:pt x="850884" y="854827"/>
                  </a:lnTo>
                  <a:lnTo>
                    <a:pt x="855833" y="854451"/>
                  </a:lnTo>
                  <a:lnTo>
                    <a:pt x="858719" y="857587"/>
                  </a:lnTo>
                  <a:lnTo>
                    <a:pt x="861500" y="859269"/>
                  </a:lnTo>
                  <a:lnTo>
                    <a:pt x="861630" y="862305"/>
                  </a:lnTo>
                  <a:lnTo>
                    <a:pt x="858991" y="864203"/>
                  </a:lnTo>
                  <a:lnTo>
                    <a:pt x="856173" y="867794"/>
                  </a:lnTo>
                  <a:close/>
                </a:path>
                <a:path w="2330450" h="1436370" extrusionOk="0">
                  <a:moveTo>
                    <a:pt x="485275" y="869315"/>
                  </a:moveTo>
                  <a:lnTo>
                    <a:pt x="480325" y="868693"/>
                  </a:lnTo>
                  <a:lnTo>
                    <a:pt x="476871" y="864979"/>
                  </a:lnTo>
                  <a:lnTo>
                    <a:pt x="476099" y="860494"/>
                  </a:lnTo>
                  <a:lnTo>
                    <a:pt x="480214" y="856269"/>
                  </a:lnTo>
                  <a:lnTo>
                    <a:pt x="485164" y="855967"/>
                  </a:lnTo>
                  <a:lnTo>
                    <a:pt x="488000" y="859151"/>
                  </a:lnTo>
                  <a:lnTo>
                    <a:pt x="490750" y="860876"/>
                  </a:lnTo>
                  <a:lnTo>
                    <a:pt x="490818" y="863919"/>
                  </a:lnTo>
                  <a:lnTo>
                    <a:pt x="488155" y="865773"/>
                  </a:lnTo>
                  <a:lnTo>
                    <a:pt x="485275" y="869315"/>
                  </a:lnTo>
                  <a:close/>
                </a:path>
                <a:path w="2330450" h="1436370" extrusionOk="0">
                  <a:moveTo>
                    <a:pt x="912414" y="869315"/>
                  </a:moveTo>
                  <a:lnTo>
                    <a:pt x="907464" y="868693"/>
                  </a:lnTo>
                  <a:lnTo>
                    <a:pt x="904003" y="864979"/>
                  </a:lnTo>
                  <a:lnTo>
                    <a:pt x="903237" y="860494"/>
                  </a:lnTo>
                  <a:lnTo>
                    <a:pt x="907353" y="856269"/>
                  </a:lnTo>
                  <a:lnTo>
                    <a:pt x="912296" y="855967"/>
                  </a:lnTo>
                  <a:lnTo>
                    <a:pt x="915139" y="859151"/>
                  </a:lnTo>
                  <a:lnTo>
                    <a:pt x="917883" y="860876"/>
                  </a:lnTo>
                  <a:lnTo>
                    <a:pt x="917957" y="863919"/>
                  </a:lnTo>
                  <a:lnTo>
                    <a:pt x="915293" y="865773"/>
                  </a:lnTo>
                  <a:lnTo>
                    <a:pt x="912414" y="869315"/>
                  </a:lnTo>
                  <a:close/>
                </a:path>
                <a:path w="2330450" h="1436370" extrusionOk="0">
                  <a:moveTo>
                    <a:pt x="968821" y="870775"/>
                  </a:moveTo>
                  <a:lnTo>
                    <a:pt x="963865" y="870184"/>
                  </a:lnTo>
                  <a:lnTo>
                    <a:pt x="960386" y="866488"/>
                  </a:lnTo>
                  <a:lnTo>
                    <a:pt x="959595" y="862010"/>
                  </a:lnTo>
                  <a:lnTo>
                    <a:pt x="963673" y="857759"/>
                  </a:lnTo>
                  <a:lnTo>
                    <a:pt x="968617" y="857427"/>
                  </a:lnTo>
                  <a:lnTo>
                    <a:pt x="971478" y="860593"/>
                  </a:lnTo>
                  <a:lnTo>
                    <a:pt x="974234" y="862305"/>
                  </a:lnTo>
                  <a:lnTo>
                    <a:pt x="974333" y="865348"/>
                  </a:lnTo>
                  <a:lnTo>
                    <a:pt x="971676" y="867221"/>
                  </a:lnTo>
                  <a:lnTo>
                    <a:pt x="968821" y="870775"/>
                  </a:lnTo>
                  <a:close/>
                </a:path>
                <a:path w="2330450" h="1436370" extrusionOk="0">
                  <a:moveTo>
                    <a:pt x="1024629" y="872445"/>
                  </a:moveTo>
                  <a:lnTo>
                    <a:pt x="1019747" y="871471"/>
                  </a:lnTo>
                  <a:lnTo>
                    <a:pt x="1016577" y="867498"/>
                  </a:lnTo>
                  <a:lnTo>
                    <a:pt x="1016132" y="862977"/>
                  </a:lnTo>
                  <a:lnTo>
                    <a:pt x="1020538" y="859059"/>
                  </a:lnTo>
                  <a:lnTo>
                    <a:pt x="1025494" y="859121"/>
                  </a:lnTo>
                  <a:lnTo>
                    <a:pt x="1028095" y="862496"/>
                  </a:lnTo>
                  <a:lnTo>
                    <a:pt x="1030709" y="864418"/>
                  </a:lnTo>
                  <a:lnTo>
                    <a:pt x="1030549" y="867449"/>
                  </a:lnTo>
                  <a:lnTo>
                    <a:pt x="1027755" y="869112"/>
                  </a:lnTo>
                  <a:lnTo>
                    <a:pt x="1024629" y="872445"/>
                  </a:lnTo>
                  <a:close/>
                </a:path>
                <a:path w="2330450" h="1436370" extrusionOk="0">
                  <a:moveTo>
                    <a:pt x="1077624" y="874952"/>
                  </a:moveTo>
                  <a:lnTo>
                    <a:pt x="1075801" y="872272"/>
                  </a:lnTo>
                  <a:lnTo>
                    <a:pt x="1072279" y="869365"/>
                  </a:lnTo>
                  <a:lnTo>
                    <a:pt x="1072959" y="864437"/>
                  </a:lnTo>
                  <a:lnTo>
                    <a:pt x="1076722" y="861030"/>
                  </a:lnTo>
                  <a:lnTo>
                    <a:pt x="1081221" y="860309"/>
                  </a:lnTo>
                  <a:lnTo>
                    <a:pt x="1085411" y="864455"/>
                  </a:lnTo>
                  <a:lnTo>
                    <a:pt x="1085677" y="869395"/>
                  </a:lnTo>
                  <a:lnTo>
                    <a:pt x="1082451" y="872192"/>
                  </a:lnTo>
                  <a:lnTo>
                    <a:pt x="1080690" y="874909"/>
                  </a:lnTo>
                  <a:lnTo>
                    <a:pt x="1077624" y="874952"/>
                  </a:lnTo>
                  <a:close/>
                </a:path>
                <a:path w="2330450" h="1436370" extrusionOk="0">
                  <a:moveTo>
                    <a:pt x="708846" y="875358"/>
                  </a:moveTo>
                  <a:lnTo>
                    <a:pt x="703939" y="874459"/>
                  </a:lnTo>
                  <a:lnTo>
                    <a:pt x="700708" y="870553"/>
                  </a:lnTo>
                  <a:lnTo>
                    <a:pt x="700176" y="866044"/>
                  </a:lnTo>
                  <a:lnTo>
                    <a:pt x="704527" y="862059"/>
                  </a:lnTo>
                  <a:lnTo>
                    <a:pt x="709483" y="862022"/>
                  </a:lnTo>
                  <a:lnTo>
                    <a:pt x="712140" y="865355"/>
                  </a:lnTo>
                  <a:lnTo>
                    <a:pt x="714791" y="867233"/>
                  </a:lnTo>
                  <a:lnTo>
                    <a:pt x="714686" y="870270"/>
                  </a:lnTo>
                  <a:lnTo>
                    <a:pt x="711923" y="871976"/>
                  </a:lnTo>
                  <a:lnTo>
                    <a:pt x="708846" y="875358"/>
                  </a:lnTo>
                  <a:close/>
                </a:path>
                <a:path w="2330450" h="1436370" extrusionOk="0">
                  <a:moveTo>
                    <a:pt x="1133154" y="875180"/>
                  </a:moveTo>
                  <a:lnTo>
                    <a:pt x="1129020" y="870960"/>
                  </a:lnTo>
                  <a:lnTo>
                    <a:pt x="1128847" y="866014"/>
                  </a:lnTo>
                  <a:lnTo>
                    <a:pt x="1132110" y="863273"/>
                  </a:lnTo>
                  <a:lnTo>
                    <a:pt x="1133914" y="860574"/>
                  </a:lnTo>
                  <a:lnTo>
                    <a:pt x="1136967" y="860593"/>
                  </a:lnTo>
                  <a:lnTo>
                    <a:pt x="1138753" y="863297"/>
                  </a:lnTo>
                  <a:lnTo>
                    <a:pt x="1142232" y="866260"/>
                  </a:lnTo>
                  <a:lnTo>
                    <a:pt x="1141472" y="871182"/>
                  </a:lnTo>
                  <a:lnTo>
                    <a:pt x="1137665" y="874521"/>
                  </a:lnTo>
                  <a:lnTo>
                    <a:pt x="1133154" y="875180"/>
                  </a:lnTo>
                  <a:close/>
                </a:path>
                <a:path w="2330450" h="1436370" extrusionOk="0">
                  <a:moveTo>
                    <a:pt x="2049795" y="875278"/>
                  </a:moveTo>
                  <a:lnTo>
                    <a:pt x="2044864" y="874545"/>
                  </a:lnTo>
                  <a:lnTo>
                    <a:pt x="2041484" y="870763"/>
                  </a:lnTo>
                  <a:lnTo>
                    <a:pt x="2040810" y="866272"/>
                  </a:lnTo>
                  <a:lnTo>
                    <a:pt x="2045018" y="862139"/>
                  </a:lnTo>
                  <a:lnTo>
                    <a:pt x="2049975" y="861942"/>
                  </a:lnTo>
                  <a:lnTo>
                    <a:pt x="2052749" y="865182"/>
                  </a:lnTo>
                  <a:lnTo>
                    <a:pt x="2055456" y="866968"/>
                  </a:lnTo>
                  <a:lnTo>
                    <a:pt x="2055456" y="870005"/>
                  </a:lnTo>
                  <a:lnTo>
                    <a:pt x="2052749" y="871798"/>
                  </a:lnTo>
                  <a:lnTo>
                    <a:pt x="2049795" y="875278"/>
                  </a:lnTo>
                  <a:close/>
                </a:path>
                <a:path w="2330450" h="1436370" extrusionOk="0">
                  <a:moveTo>
                    <a:pt x="281714" y="876837"/>
                  </a:moveTo>
                  <a:lnTo>
                    <a:pt x="276807" y="875937"/>
                  </a:lnTo>
                  <a:lnTo>
                    <a:pt x="273575" y="872032"/>
                  </a:lnTo>
                  <a:lnTo>
                    <a:pt x="273038" y="867517"/>
                  </a:lnTo>
                  <a:lnTo>
                    <a:pt x="277388" y="863531"/>
                  </a:lnTo>
                  <a:lnTo>
                    <a:pt x="282357" y="863500"/>
                  </a:lnTo>
                  <a:lnTo>
                    <a:pt x="285014" y="866833"/>
                  </a:lnTo>
                  <a:lnTo>
                    <a:pt x="287659" y="868712"/>
                  </a:lnTo>
                  <a:lnTo>
                    <a:pt x="287554" y="871742"/>
                  </a:lnTo>
                  <a:lnTo>
                    <a:pt x="284791" y="873449"/>
                  </a:lnTo>
                  <a:lnTo>
                    <a:pt x="281714" y="876837"/>
                  </a:lnTo>
                  <a:close/>
                </a:path>
                <a:path w="2330450" h="1436370" extrusionOk="0">
                  <a:moveTo>
                    <a:pt x="765587" y="876707"/>
                  </a:moveTo>
                  <a:lnTo>
                    <a:pt x="760637" y="876079"/>
                  </a:lnTo>
                  <a:lnTo>
                    <a:pt x="757177" y="872371"/>
                  </a:lnTo>
                  <a:lnTo>
                    <a:pt x="756404" y="867886"/>
                  </a:lnTo>
                  <a:lnTo>
                    <a:pt x="760520" y="863661"/>
                  </a:lnTo>
                  <a:lnTo>
                    <a:pt x="765470" y="863352"/>
                  </a:lnTo>
                  <a:lnTo>
                    <a:pt x="768306" y="866543"/>
                  </a:lnTo>
                  <a:lnTo>
                    <a:pt x="771056" y="868268"/>
                  </a:lnTo>
                  <a:lnTo>
                    <a:pt x="771130" y="871311"/>
                  </a:lnTo>
                  <a:lnTo>
                    <a:pt x="768467" y="873165"/>
                  </a:lnTo>
                  <a:lnTo>
                    <a:pt x="765587" y="876707"/>
                  </a:lnTo>
                  <a:close/>
                </a:path>
                <a:path w="2330450" h="1436370" extrusionOk="0">
                  <a:moveTo>
                    <a:pt x="1190433" y="877927"/>
                  </a:moveTo>
                  <a:lnTo>
                    <a:pt x="1188573" y="875272"/>
                  </a:lnTo>
                  <a:lnTo>
                    <a:pt x="1185019" y="872402"/>
                  </a:lnTo>
                  <a:lnTo>
                    <a:pt x="1185650" y="867467"/>
                  </a:lnTo>
                  <a:lnTo>
                    <a:pt x="1189370" y="864018"/>
                  </a:lnTo>
                  <a:lnTo>
                    <a:pt x="1193869" y="863254"/>
                  </a:lnTo>
                  <a:lnTo>
                    <a:pt x="1198108" y="867350"/>
                  </a:lnTo>
                  <a:lnTo>
                    <a:pt x="1198417" y="872285"/>
                  </a:lnTo>
                  <a:lnTo>
                    <a:pt x="1195216" y="875112"/>
                  </a:lnTo>
                  <a:lnTo>
                    <a:pt x="1193485" y="877847"/>
                  </a:lnTo>
                  <a:lnTo>
                    <a:pt x="1190433" y="877927"/>
                  </a:lnTo>
                  <a:close/>
                </a:path>
                <a:path w="2330450" h="1436370" extrusionOk="0">
                  <a:moveTo>
                    <a:pt x="821611" y="878309"/>
                  </a:moveTo>
                  <a:lnTo>
                    <a:pt x="816698" y="877434"/>
                  </a:lnTo>
                  <a:lnTo>
                    <a:pt x="813429" y="873566"/>
                  </a:lnTo>
                  <a:lnTo>
                    <a:pt x="812861" y="869063"/>
                  </a:lnTo>
                  <a:lnTo>
                    <a:pt x="817186" y="865034"/>
                  </a:lnTo>
                  <a:lnTo>
                    <a:pt x="822149" y="864960"/>
                  </a:lnTo>
                  <a:lnTo>
                    <a:pt x="824831" y="868274"/>
                  </a:lnTo>
                  <a:lnTo>
                    <a:pt x="827494" y="870128"/>
                  </a:lnTo>
                  <a:lnTo>
                    <a:pt x="827414" y="873172"/>
                  </a:lnTo>
                  <a:lnTo>
                    <a:pt x="824658" y="874903"/>
                  </a:lnTo>
                  <a:lnTo>
                    <a:pt x="821611" y="878309"/>
                  </a:lnTo>
                  <a:close/>
                </a:path>
                <a:path w="2330450" h="1436370" extrusionOk="0">
                  <a:moveTo>
                    <a:pt x="1246185" y="878217"/>
                  </a:moveTo>
                  <a:lnTo>
                    <a:pt x="1241853" y="874225"/>
                  </a:lnTo>
                  <a:lnTo>
                    <a:pt x="1241439" y="869297"/>
                  </a:lnTo>
                  <a:lnTo>
                    <a:pt x="1244566" y="866396"/>
                  </a:lnTo>
                  <a:lnTo>
                    <a:pt x="1246240" y="863624"/>
                  </a:lnTo>
                  <a:lnTo>
                    <a:pt x="1249281" y="863476"/>
                  </a:lnTo>
                  <a:lnTo>
                    <a:pt x="1251203" y="866088"/>
                  </a:lnTo>
                  <a:lnTo>
                    <a:pt x="1254818" y="868878"/>
                  </a:lnTo>
                  <a:lnTo>
                    <a:pt x="1254317" y="873824"/>
                  </a:lnTo>
                  <a:lnTo>
                    <a:pt x="1250671" y="877360"/>
                  </a:lnTo>
                  <a:lnTo>
                    <a:pt x="1246185" y="878217"/>
                  </a:lnTo>
                  <a:close/>
                </a:path>
                <a:path w="2330450" h="1436370" extrusionOk="0">
                  <a:moveTo>
                    <a:pt x="1123520" y="842409"/>
                  </a:moveTo>
                  <a:lnTo>
                    <a:pt x="1121708" y="839704"/>
                  </a:lnTo>
                  <a:lnTo>
                    <a:pt x="1118224" y="836766"/>
                  </a:lnTo>
                  <a:lnTo>
                    <a:pt x="1118960" y="831851"/>
                  </a:lnTo>
                  <a:lnTo>
                    <a:pt x="1122754" y="828487"/>
                  </a:lnTo>
                  <a:lnTo>
                    <a:pt x="1127265" y="827810"/>
                  </a:lnTo>
                  <a:lnTo>
                    <a:pt x="1131412" y="832005"/>
                  </a:lnTo>
                  <a:lnTo>
                    <a:pt x="1131622" y="836939"/>
                  </a:lnTo>
                  <a:lnTo>
                    <a:pt x="1128367" y="839711"/>
                  </a:lnTo>
                  <a:lnTo>
                    <a:pt x="1126579" y="842403"/>
                  </a:lnTo>
                  <a:lnTo>
                    <a:pt x="1123520" y="842409"/>
                  </a:lnTo>
                  <a:close/>
                </a:path>
                <a:path w="2330450" h="1436370" extrusionOk="0">
                  <a:moveTo>
                    <a:pt x="267804" y="843893"/>
                  </a:moveTo>
                  <a:lnTo>
                    <a:pt x="265964" y="841177"/>
                  </a:lnTo>
                  <a:lnTo>
                    <a:pt x="262489" y="838275"/>
                  </a:lnTo>
                  <a:lnTo>
                    <a:pt x="263206" y="833354"/>
                  </a:lnTo>
                  <a:lnTo>
                    <a:pt x="266988" y="829972"/>
                  </a:lnTo>
                  <a:lnTo>
                    <a:pt x="271493" y="829276"/>
                  </a:lnTo>
                  <a:lnTo>
                    <a:pt x="275658" y="833458"/>
                  </a:lnTo>
                  <a:lnTo>
                    <a:pt x="275880" y="838392"/>
                  </a:lnTo>
                  <a:lnTo>
                    <a:pt x="272626" y="841201"/>
                  </a:lnTo>
                  <a:lnTo>
                    <a:pt x="270863" y="843881"/>
                  </a:lnTo>
                  <a:lnTo>
                    <a:pt x="267804" y="843893"/>
                  </a:lnTo>
                  <a:close/>
                </a:path>
                <a:path w="2330450" h="1436370" extrusionOk="0">
                  <a:moveTo>
                    <a:pt x="750447" y="842630"/>
                  </a:moveTo>
                  <a:lnTo>
                    <a:pt x="746362" y="838368"/>
                  </a:lnTo>
                  <a:lnTo>
                    <a:pt x="746239" y="833415"/>
                  </a:lnTo>
                  <a:lnTo>
                    <a:pt x="749533" y="830711"/>
                  </a:lnTo>
                  <a:lnTo>
                    <a:pt x="751368" y="828031"/>
                  </a:lnTo>
                  <a:lnTo>
                    <a:pt x="754421" y="828087"/>
                  </a:lnTo>
                  <a:lnTo>
                    <a:pt x="756176" y="830810"/>
                  </a:lnTo>
                  <a:lnTo>
                    <a:pt x="759624" y="833809"/>
                  </a:lnTo>
                  <a:lnTo>
                    <a:pt x="758814" y="838719"/>
                  </a:lnTo>
                  <a:lnTo>
                    <a:pt x="754964" y="842015"/>
                  </a:lnTo>
                  <a:lnTo>
                    <a:pt x="750447" y="842630"/>
                  </a:lnTo>
                  <a:close/>
                </a:path>
                <a:path w="2330450" h="1436370" extrusionOk="0">
                  <a:moveTo>
                    <a:pt x="1179915" y="843893"/>
                  </a:moveTo>
                  <a:lnTo>
                    <a:pt x="1178075" y="841177"/>
                  </a:lnTo>
                  <a:lnTo>
                    <a:pt x="1174594" y="838275"/>
                  </a:lnTo>
                  <a:lnTo>
                    <a:pt x="1175311" y="833354"/>
                  </a:lnTo>
                  <a:lnTo>
                    <a:pt x="1179093" y="829972"/>
                  </a:lnTo>
                  <a:lnTo>
                    <a:pt x="1183604" y="829276"/>
                  </a:lnTo>
                  <a:lnTo>
                    <a:pt x="1187763" y="833458"/>
                  </a:lnTo>
                  <a:lnTo>
                    <a:pt x="1187979" y="838392"/>
                  </a:lnTo>
                  <a:lnTo>
                    <a:pt x="1184725" y="841201"/>
                  </a:lnTo>
                  <a:lnTo>
                    <a:pt x="1182962" y="843881"/>
                  </a:lnTo>
                  <a:lnTo>
                    <a:pt x="1179915" y="843893"/>
                  </a:lnTo>
                  <a:close/>
                </a:path>
                <a:path w="2330450" h="1436370" extrusionOk="0">
                  <a:moveTo>
                    <a:pt x="384313" y="844226"/>
                  </a:moveTo>
                  <a:lnTo>
                    <a:pt x="379376" y="843511"/>
                  </a:lnTo>
                  <a:lnTo>
                    <a:pt x="375983" y="839741"/>
                  </a:lnTo>
                  <a:lnTo>
                    <a:pt x="375291" y="835245"/>
                  </a:lnTo>
                  <a:lnTo>
                    <a:pt x="379481" y="831105"/>
                  </a:lnTo>
                  <a:lnTo>
                    <a:pt x="384431" y="830877"/>
                  </a:lnTo>
                  <a:lnTo>
                    <a:pt x="387218" y="834105"/>
                  </a:lnTo>
                  <a:lnTo>
                    <a:pt x="389931" y="835879"/>
                  </a:lnTo>
                  <a:lnTo>
                    <a:pt x="389949" y="838922"/>
                  </a:lnTo>
                  <a:lnTo>
                    <a:pt x="387255" y="840727"/>
                  </a:lnTo>
                  <a:lnTo>
                    <a:pt x="384313" y="844226"/>
                  </a:lnTo>
                  <a:close/>
                </a:path>
                <a:path w="2330450" h="1436370" extrusionOk="0">
                  <a:moveTo>
                    <a:pt x="806805" y="844109"/>
                  </a:moveTo>
                  <a:lnTo>
                    <a:pt x="802720" y="839846"/>
                  </a:lnTo>
                  <a:lnTo>
                    <a:pt x="802596" y="834894"/>
                  </a:lnTo>
                  <a:lnTo>
                    <a:pt x="805890" y="832189"/>
                  </a:lnTo>
                  <a:lnTo>
                    <a:pt x="807726" y="829510"/>
                  </a:lnTo>
                  <a:lnTo>
                    <a:pt x="810778" y="829565"/>
                  </a:lnTo>
                  <a:lnTo>
                    <a:pt x="812533" y="832282"/>
                  </a:lnTo>
                  <a:lnTo>
                    <a:pt x="815988" y="835288"/>
                  </a:lnTo>
                  <a:lnTo>
                    <a:pt x="815172" y="840191"/>
                  </a:lnTo>
                  <a:lnTo>
                    <a:pt x="811322" y="843493"/>
                  </a:lnTo>
                  <a:lnTo>
                    <a:pt x="806805" y="844109"/>
                  </a:lnTo>
                  <a:close/>
                </a:path>
                <a:path w="2330450" h="1436370" extrusionOk="0">
                  <a:moveTo>
                    <a:pt x="1236273" y="845372"/>
                  </a:moveTo>
                  <a:lnTo>
                    <a:pt x="1234433" y="842655"/>
                  </a:lnTo>
                  <a:lnTo>
                    <a:pt x="1230952" y="839748"/>
                  </a:lnTo>
                  <a:lnTo>
                    <a:pt x="1231669" y="834826"/>
                  </a:lnTo>
                  <a:lnTo>
                    <a:pt x="1235451" y="831450"/>
                  </a:lnTo>
                  <a:lnTo>
                    <a:pt x="1239962" y="830754"/>
                  </a:lnTo>
                  <a:lnTo>
                    <a:pt x="1244121" y="834937"/>
                  </a:lnTo>
                  <a:lnTo>
                    <a:pt x="1244337" y="839871"/>
                  </a:lnTo>
                  <a:lnTo>
                    <a:pt x="1241083" y="842680"/>
                  </a:lnTo>
                  <a:lnTo>
                    <a:pt x="1239319" y="845359"/>
                  </a:lnTo>
                  <a:lnTo>
                    <a:pt x="1236273" y="845372"/>
                  </a:lnTo>
                  <a:close/>
                </a:path>
                <a:path w="2330450" h="1436370" extrusionOk="0">
                  <a:moveTo>
                    <a:pt x="440331" y="845828"/>
                  </a:moveTo>
                  <a:lnTo>
                    <a:pt x="435437" y="844879"/>
                  </a:lnTo>
                  <a:lnTo>
                    <a:pt x="432248" y="840930"/>
                  </a:lnTo>
                  <a:lnTo>
                    <a:pt x="431773" y="836409"/>
                  </a:lnTo>
                  <a:lnTo>
                    <a:pt x="436160" y="832460"/>
                  </a:lnTo>
                  <a:lnTo>
                    <a:pt x="441122" y="832497"/>
                  </a:lnTo>
                  <a:lnTo>
                    <a:pt x="443742" y="835855"/>
                  </a:lnTo>
                  <a:lnTo>
                    <a:pt x="446375" y="837764"/>
                  </a:lnTo>
                  <a:lnTo>
                    <a:pt x="446220" y="840795"/>
                  </a:lnTo>
                  <a:lnTo>
                    <a:pt x="443440" y="842470"/>
                  </a:lnTo>
                  <a:lnTo>
                    <a:pt x="440331" y="845828"/>
                  </a:lnTo>
                  <a:close/>
                </a:path>
                <a:path w="2330450" h="1436370" extrusionOk="0">
                  <a:moveTo>
                    <a:pt x="864096" y="846869"/>
                  </a:moveTo>
                  <a:lnTo>
                    <a:pt x="862260" y="844201"/>
                  </a:lnTo>
                  <a:lnTo>
                    <a:pt x="858726" y="841312"/>
                  </a:lnTo>
                  <a:lnTo>
                    <a:pt x="859381" y="836384"/>
                  </a:lnTo>
                  <a:lnTo>
                    <a:pt x="863125" y="832959"/>
                  </a:lnTo>
                  <a:lnTo>
                    <a:pt x="867630" y="832220"/>
                  </a:lnTo>
                  <a:lnTo>
                    <a:pt x="871839" y="836341"/>
                  </a:lnTo>
                  <a:lnTo>
                    <a:pt x="872117" y="841288"/>
                  </a:lnTo>
                  <a:lnTo>
                    <a:pt x="868903" y="844097"/>
                  </a:lnTo>
                  <a:lnTo>
                    <a:pt x="867154" y="846825"/>
                  </a:lnTo>
                  <a:lnTo>
                    <a:pt x="864096" y="846869"/>
                  </a:lnTo>
                  <a:close/>
                </a:path>
                <a:path w="2330450" h="1436370" extrusionOk="0">
                  <a:moveTo>
                    <a:pt x="923778" y="847312"/>
                  </a:moveTo>
                  <a:lnTo>
                    <a:pt x="918896" y="846339"/>
                  </a:lnTo>
                  <a:lnTo>
                    <a:pt x="915720" y="842366"/>
                  </a:lnTo>
                  <a:lnTo>
                    <a:pt x="915281" y="837844"/>
                  </a:lnTo>
                  <a:lnTo>
                    <a:pt x="919687" y="833926"/>
                  </a:lnTo>
                  <a:lnTo>
                    <a:pt x="924643" y="833988"/>
                  </a:lnTo>
                  <a:lnTo>
                    <a:pt x="927245" y="837364"/>
                  </a:lnTo>
                  <a:lnTo>
                    <a:pt x="929859" y="839286"/>
                  </a:lnTo>
                  <a:lnTo>
                    <a:pt x="929698" y="842316"/>
                  </a:lnTo>
                  <a:lnTo>
                    <a:pt x="926905" y="843973"/>
                  </a:lnTo>
                  <a:lnTo>
                    <a:pt x="923778" y="847312"/>
                  </a:lnTo>
                  <a:close/>
                </a:path>
                <a:path w="2330450" h="1436370" extrusionOk="0">
                  <a:moveTo>
                    <a:pt x="980253" y="848747"/>
                  </a:moveTo>
                  <a:lnTo>
                    <a:pt x="975346" y="847848"/>
                  </a:lnTo>
                  <a:lnTo>
                    <a:pt x="972114" y="843949"/>
                  </a:lnTo>
                  <a:lnTo>
                    <a:pt x="971583" y="839433"/>
                  </a:lnTo>
                  <a:lnTo>
                    <a:pt x="975933" y="835448"/>
                  </a:lnTo>
                  <a:lnTo>
                    <a:pt x="980896" y="835411"/>
                  </a:lnTo>
                  <a:lnTo>
                    <a:pt x="983547" y="838744"/>
                  </a:lnTo>
                  <a:lnTo>
                    <a:pt x="986198" y="840622"/>
                  </a:lnTo>
                  <a:lnTo>
                    <a:pt x="986093" y="843659"/>
                  </a:lnTo>
                  <a:lnTo>
                    <a:pt x="983330" y="845366"/>
                  </a:lnTo>
                  <a:lnTo>
                    <a:pt x="980253" y="848747"/>
                  </a:lnTo>
                  <a:close/>
                </a:path>
                <a:path w="2330450" h="1436370" extrusionOk="0">
                  <a:moveTo>
                    <a:pt x="1036493" y="850269"/>
                  </a:moveTo>
                  <a:lnTo>
                    <a:pt x="1031611" y="849296"/>
                  </a:lnTo>
                  <a:lnTo>
                    <a:pt x="1028441" y="845322"/>
                  </a:lnTo>
                  <a:lnTo>
                    <a:pt x="1027996" y="840795"/>
                  </a:lnTo>
                  <a:lnTo>
                    <a:pt x="1032402" y="836877"/>
                  </a:lnTo>
                  <a:lnTo>
                    <a:pt x="1037358" y="836945"/>
                  </a:lnTo>
                  <a:lnTo>
                    <a:pt x="1039960" y="840314"/>
                  </a:lnTo>
                  <a:lnTo>
                    <a:pt x="1042574" y="842236"/>
                  </a:lnTo>
                  <a:lnTo>
                    <a:pt x="1042413" y="845273"/>
                  </a:lnTo>
                  <a:lnTo>
                    <a:pt x="1039620" y="846930"/>
                  </a:lnTo>
                  <a:lnTo>
                    <a:pt x="1036493" y="850269"/>
                  </a:lnTo>
                  <a:close/>
                </a:path>
                <a:path w="2330450" h="1436370" extrusionOk="0">
                  <a:moveTo>
                    <a:pt x="1093043" y="851686"/>
                  </a:moveTo>
                  <a:lnTo>
                    <a:pt x="1088130" y="850836"/>
                  </a:lnTo>
                  <a:lnTo>
                    <a:pt x="1084849" y="846979"/>
                  </a:lnTo>
                  <a:lnTo>
                    <a:pt x="1084255" y="842476"/>
                  </a:lnTo>
                  <a:lnTo>
                    <a:pt x="1088562" y="838436"/>
                  </a:lnTo>
                  <a:lnTo>
                    <a:pt x="1093531" y="838343"/>
                  </a:lnTo>
                  <a:lnTo>
                    <a:pt x="1096231" y="841645"/>
                  </a:lnTo>
                  <a:lnTo>
                    <a:pt x="1098901" y="843493"/>
                  </a:lnTo>
                  <a:lnTo>
                    <a:pt x="1098821" y="846530"/>
                  </a:lnTo>
                  <a:lnTo>
                    <a:pt x="1096083" y="848273"/>
                  </a:lnTo>
                  <a:lnTo>
                    <a:pt x="1093043" y="851686"/>
                  </a:lnTo>
                  <a:close/>
                </a:path>
                <a:path w="2330450" h="1436370" extrusionOk="0">
                  <a:moveTo>
                    <a:pt x="1516659" y="852782"/>
                  </a:moveTo>
                  <a:lnTo>
                    <a:pt x="1514817" y="850115"/>
                  </a:lnTo>
                  <a:lnTo>
                    <a:pt x="1511283" y="847226"/>
                  </a:lnTo>
                  <a:lnTo>
                    <a:pt x="1511944" y="842298"/>
                  </a:lnTo>
                  <a:lnTo>
                    <a:pt x="1515689" y="838873"/>
                  </a:lnTo>
                  <a:lnTo>
                    <a:pt x="1520187" y="838134"/>
                  </a:lnTo>
                  <a:lnTo>
                    <a:pt x="1524396" y="842255"/>
                  </a:lnTo>
                  <a:lnTo>
                    <a:pt x="1524680" y="847195"/>
                  </a:lnTo>
                  <a:lnTo>
                    <a:pt x="1521466" y="850004"/>
                  </a:lnTo>
                  <a:lnTo>
                    <a:pt x="1519717" y="852727"/>
                  </a:lnTo>
                  <a:lnTo>
                    <a:pt x="1516659" y="852782"/>
                  </a:lnTo>
                  <a:close/>
                </a:path>
                <a:path w="2330450" h="1436370" extrusionOk="0">
                  <a:moveTo>
                    <a:pt x="237301" y="853164"/>
                  </a:moveTo>
                  <a:lnTo>
                    <a:pt x="232389" y="852314"/>
                  </a:lnTo>
                  <a:lnTo>
                    <a:pt x="229113" y="848458"/>
                  </a:lnTo>
                  <a:lnTo>
                    <a:pt x="228508" y="843955"/>
                  </a:lnTo>
                  <a:lnTo>
                    <a:pt x="232821" y="839914"/>
                  </a:lnTo>
                  <a:lnTo>
                    <a:pt x="237777" y="839815"/>
                  </a:lnTo>
                  <a:lnTo>
                    <a:pt x="240478" y="843117"/>
                  </a:lnTo>
                  <a:lnTo>
                    <a:pt x="243147" y="844959"/>
                  </a:lnTo>
                  <a:lnTo>
                    <a:pt x="243079" y="848008"/>
                  </a:lnTo>
                  <a:lnTo>
                    <a:pt x="240342" y="849745"/>
                  </a:lnTo>
                  <a:lnTo>
                    <a:pt x="237301" y="853164"/>
                  </a:lnTo>
                  <a:close/>
                </a:path>
                <a:path w="2330450" h="1436370" extrusionOk="0">
                  <a:moveTo>
                    <a:pt x="716262" y="852961"/>
                  </a:moveTo>
                  <a:lnTo>
                    <a:pt x="712226" y="848655"/>
                  </a:lnTo>
                  <a:lnTo>
                    <a:pt x="712152" y="843702"/>
                  </a:lnTo>
                  <a:lnTo>
                    <a:pt x="715477" y="841029"/>
                  </a:lnTo>
                  <a:lnTo>
                    <a:pt x="717337" y="838374"/>
                  </a:lnTo>
                  <a:lnTo>
                    <a:pt x="720390" y="838454"/>
                  </a:lnTo>
                  <a:lnTo>
                    <a:pt x="722120" y="841195"/>
                  </a:lnTo>
                  <a:lnTo>
                    <a:pt x="725543" y="844232"/>
                  </a:lnTo>
                  <a:lnTo>
                    <a:pt x="724666" y="849135"/>
                  </a:lnTo>
                  <a:lnTo>
                    <a:pt x="720785" y="852388"/>
                  </a:lnTo>
                  <a:lnTo>
                    <a:pt x="716262" y="852961"/>
                  </a:lnTo>
                  <a:close/>
                </a:path>
                <a:path w="2330450" h="1436370" extrusionOk="0">
                  <a:moveTo>
                    <a:pt x="1148412" y="854304"/>
                  </a:moveTo>
                  <a:lnTo>
                    <a:pt x="1145371" y="854144"/>
                  </a:lnTo>
                  <a:lnTo>
                    <a:pt x="1143703" y="851359"/>
                  </a:lnTo>
                  <a:lnTo>
                    <a:pt x="1140360" y="848242"/>
                  </a:lnTo>
                  <a:lnTo>
                    <a:pt x="1141336" y="843370"/>
                  </a:lnTo>
                  <a:lnTo>
                    <a:pt x="1145316" y="840210"/>
                  </a:lnTo>
                  <a:lnTo>
                    <a:pt x="1149858" y="839766"/>
                  </a:lnTo>
                  <a:lnTo>
                    <a:pt x="1153788" y="844164"/>
                  </a:lnTo>
                  <a:lnTo>
                    <a:pt x="1153726" y="849105"/>
                  </a:lnTo>
                  <a:lnTo>
                    <a:pt x="1150340" y="851692"/>
                  </a:lnTo>
                  <a:lnTo>
                    <a:pt x="1148412" y="854304"/>
                  </a:lnTo>
                  <a:close/>
                </a:path>
                <a:path w="2330450" h="1436370" extrusionOk="0">
                  <a:moveTo>
                    <a:pt x="293838" y="854575"/>
                  </a:moveTo>
                  <a:lnTo>
                    <a:pt x="288901" y="853860"/>
                  </a:lnTo>
                  <a:lnTo>
                    <a:pt x="285514" y="850090"/>
                  </a:lnTo>
                  <a:lnTo>
                    <a:pt x="284816" y="845600"/>
                  </a:lnTo>
                  <a:lnTo>
                    <a:pt x="289006" y="841454"/>
                  </a:lnTo>
                  <a:lnTo>
                    <a:pt x="293962" y="841226"/>
                  </a:lnTo>
                  <a:lnTo>
                    <a:pt x="296743" y="844460"/>
                  </a:lnTo>
                  <a:lnTo>
                    <a:pt x="299462" y="846228"/>
                  </a:lnTo>
                  <a:lnTo>
                    <a:pt x="299474" y="849271"/>
                  </a:lnTo>
                  <a:lnTo>
                    <a:pt x="296780" y="851076"/>
                  </a:lnTo>
                  <a:lnTo>
                    <a:pt x="293838" y="854575"/>
                  </a:lnTo>
                  <a:close/>
                </a:path>
                <a:path w="2330450" h="1436370" extrusionOk="0">
                  <a:moveTo>
                    <a:pt x="773002" y="854544"/>
                  </a:moveTo>
                  <a:lnTo>
                    <a:pt x="768714" y="850497"/>
                  </a:lnTo>
                  <a:lnTo>
                    <a:pt x="768355" y="845569"/>
                  </a:lnTo>
                  <a:lnTo>
                    <a:pt x="771519" y="842698"/>
                  </a:lnTo>
                  <a:lnTo>
                    <a:pt x="773219" y="839939"/>
                  </a:lnTo>
                  <a:lnTo>
                    <a:pt x="776265" y="839834"/>
                  </a:lnTo>
                  <a:lnTo>
                    <a:pt x="778150" y="842464"/>
                  </a:lnTo>
                  <a:lnTo>
                    <a:pt x="781740" y="845292"/>
                  </a:lnTo>
                  <a:lnTo>
                    <a:pt x="781178" y="850238"/>
                  </a:lnTo>
                  <a:lnTo>
                    <a:pt x="777495" y="853737"/>
                  </a:lnTo>
                  <a:lnTo>
                    <a:pt x="773002" y="854544"/>
                  </a:lnTo>
                  <a:close/>
                </a:path>
                <a:path w="2330450" h="1436370" extrusionOk="0">
                  <a:moveTo>
                    <a:pt x="1206030" y="854550"/>
                  </a:moveTo>
                  <a:lnTo>
                    <a:pt x="1201080" y="853891"/>
                  </a:lnTo>
                  <a:lnTo>
                    <a:pt x="1197644" y="850158"/>
                  </a:lnTo>
                  <a:lnTo>
                    <a:pt x="1196903" y="845674"/>
                  </a:lnTo>
                  <a:lnTo>
                    <a:pt x="1201043" y="841472"/>
                  </a:lnTo>
                  <a:lnTo>
                    <a:pt x="1205999" y="841195"/>
                  </a:lnTo>
                  <a:lnTo>
                    <a:pt x="1208817" y="844398"/>
                  </a:lnTo>
                  <a:lnTo>
                    <a:pt x="1211555" y="846142"/>
                  </a:lnTo>
                  <a:lnTo>
                    <a:pt x="1211604" y="849191"/>
                  </a:lnTo>
                  <a:lnTo>
                    <a:pt x="1208928" y="851027"/>
                  </a:lnTo>
                  <a:lnTo>
                    <a:pt x="1206030" y="854550"/>
                  </a:lnTo>
                  <a:close/>
                </a:path>
                <a:path w="2330450" h="1436370" extrusionOk="0">
                  <a:moveTo>
                    <a:pt x="402296" y="856047"/>
                  </a:moveTo>
                  <a:lnTo>
                    <a:pt x="397964" y="852055"/>
                  </a:lnTo>
                  <a:lnTo>
                    <a:pt x="397556" y="847127"/>
                  </a:lnTo>
                  <a:lnTo>
                    <a:pt x="400689" y="844226"/>
                  </a:lnTo>
                  <a:lnTo>
                    <a:pt x="402364" y="841442"/>
                  </a:lnTo>
                  <a:lnTo>
                    <a:pt x="405398" y="841306"/>
                  </a:lnTo>
                  <a:lnTo>
                    <a:pt x="407320" y="843918"/>
                  </a:lnTo>
                  <a:lnTo>
                    <a:pt x="410941" y="846702"/>
                  </a:lnTo>
                  <a:lnTo>
                    <a:pt x="410435" y="851649"/>
                  </a:lnTo>
                  <a:lnTo>
                    <a:pt x="406782" y="855191"/>
                  </a:lnTo>
                  <a:lnTo>
                    <a:pt x="402296" y="856047"/>
                  </a:lnTo>
                  <a:close/>
                </a:path>
                <a:path w="2330450" h="1436370" extrusionOk="0">
                  <a:moveTo>
                    <a:pt x="829323" y="856010"/>
                  </a:moveTo>
                  <a:lnTo>
                    <a:pt x="825059" y="851944"/>
                  </a:lnTo>
                  <a:lnTo>
                    <a:pt x="824725" y="847016"/>
                  </a:lnTo>
                  <a:lnTo>
                    <a:pt x="827902" y="844164"/>
                  </a:lnTo>
                  <a:lnTo>
                    <a:pt x="829620" y="841417"/>
                  </a:lnTo>
                  <a:lnTo>
                    <a:pt x="832672" y="841318"/>
                  </a:lnTo>
                  <a:lnTo>
                    <a:pt x="834545" y="843961"/>
                  </a:lnTo>
                  <a:lnTo>
                    <a:pt x="838110" y="846807"/>
                  </a:lnTo>
                  <a:lnTo>
                    <a:pt x="837523" y="851747"/>
                  </a:lnTo>
                  <a:lnTo>
                    <a:pt x="833816" y="855221"/>
                  </a:lnTo>
                  <a:lnTo>
                    <a:pt x="829323" y="856010"/>
                  </a:lnTo>
                  <a:close/>
                </a:path>
                <a:path w="2330450" h="1436370" extrusionOk="0">
                  <a:moveTo>
                    <a:pt x="1262122" y="856121"/>
                  </a:moveTo>
                  <a:lnTo>
                    <a:pt x="1257203" y="855271"/>
                  </a:lnTo>
                  <a:lnTo>
                    <a:pt x="1253922" y="851408"/>
                  </a:lnTo>
                  <a:lnTo>
                    <a:pt x="1253328" y="846912"/>
                  </a:lnTo>
                  <a:lnTo>
                    <a:pt x="1257635" y="842865"/>
                  </a:lnTo>
                  <a:lnTo>
                    <a:pt x="1262604" y="842778"/>
                  </a:lnTo>
                  <a:lnTo>
                    <a:pt x="1265304" y="846080"/>
                  </a:lnTo>
                  <a:lnTo>
                    <a:pt x="1267974" y="847922"/>
                  </a:lnTo>
                  <a:lnTo>
                    <a:pt x="1267900" y="850965"/>
                  </a:lnTo>
                  <a:lnTo>
                    <a:pt x="1265156" y="852702"/>
                  </a:lnTo>
                  <a:lnTo>
                    <a:pt x="1262122" y="856121"/>
                  </a:lnTo>
                  <a:close/>
                </a:path>
                <a:path w="2330450" h="1436370" extrusionOk="0">
                  <a:moveTo>
                    <a:pt x="463196" y="857427"/>
                  </a:moveTo>
                  <a:lnTo>
                    <a:pt x="458233" y="856928"/>
                  </a:lnTo>
                  <a:lnTo>
                    <a:pt x="454680" y="853287"/>
                  </a:lnTo>
                  <a:lnTo>
                    <a:pt x="453821" y="848815"/>
                  </a:lnTo>
                  <a:lnTo>
                    <a:pt x="457826" y="844497"/>
                  </a:lnTo>
                  <a:lnTo>
                    <a:pt x="462769" y="844090"/>
                  </a:lnTo>
                  <a:lnTo>
                    <a:pt x="465680" y="847207"/>
                  </a:lnTo>
                  <a:lnTo>
                    <a:pt x="468467" y="848877"/>
                  </a:lnTo>
                  <a:lnTo>
                    <a:pt x="468609" y="851907"/>
                  </a:lnTo>
                  <a:lnTo>
                    <a:pt x="465989" y="853817"/>
                  </a:lnTo>
                  <a:lnTo>
                    <a:pt x="463196" y="857427"/>
                  </a:lnTo>
                  <a:close/>
                </a:path>
                <a:path w="2330450" h="1436370" extrusionOk="0">
                  <a:moveTo>
                    <a:pt x="888869" y="858739"/>
                  </a:moveTo>
                  <a:lnTo>
                    <a:pt x="885829" y="858579"/>
                  </a:lnTo>
                  <a:lnTo>
                    <a:pt x="884161" y="855794"/>
                  </a:lnTo>
                  <a:lnTo>
                    <a:pt x="880818" y="852677"/>
                  </a:lnTo>
                  <a:lnTo>
                    <a:pt x="881794" y="847805"/>
                  </a:lnTo>
                  <a:lnTo>
                    <a:pt x="885774" y="844645"/>
                  </a:lnTo>
                  <a:lnTo>
                    <a:pt x="890316" y="844208"/>
                  </a:lnTo>
                  <a:lnTo>
                    <a:pt x="894246" y="848599"/>
                  </a:lnTo>
                  <a:lnTo>
                    <a:pt x="894184" y="853540"/>
                  </a:lnTo>
                  <a:lnTo>
                    <a:pt x="890797" y="856133"/>
                  </a:lnTo>
                  <a:lnTo>
                    <a:pt x="888869" y="858739"/>
                  </a:lnTo>
                  <a:close/>
                </a:path>
                <a:path w="2330450" h="1436370" extrusionOk="0">
                  <a:moveTo>
                    <a:pt x="494415" y="904563"/>
                  </a:moveTo>
                  <a:lnTo>
                    <a:pt x="491374" y="904427"/>
                  </a:lnTo>
                  <a:lnTo>
                    <a:pt x="489694" y="901655"/>
                  </a:lnTo>
                  <a:lnTo>
                    <a:pt x="486326" y="898557"/>
                  </a:lnTo>
                  <a:lnTo>
                    <a:pt x="487271" y="893672"/>
                  </a:lnTo>
                  <a:lnTo>
                    <a:pt x="491232" y="890493"/>
                  </a:lnTo>
                  <a:lnTo>
                    <a:pt x="495768" y="890025"/>
                  </a:lnTo>
                  <a:lnTo>
                    <a:pt x="499723" y="894392"/>
                  </a:lnTo>
                  <a:lnTo>
                    <a:pt x="499698" y="899333"/>
                  </a:lnTo>
                  <a:lnTo>
                    <a:pt x="496331" y="901945"/>
                  </a:lnTo>
                  <a:lnTo>
                    <a:pt x="494415" y="904563"/>
                  </a:lnTo>
                  <a:close/>
                </a:path>
                <a:path w="2330450" h="1436370" extrusionOk="0">
                  <a:moveTo>
                    <a:pt x="922295" y="903491"/>
                  </a:moveTo>
                  <a:lnTo>
                    <a:pt x="917413" y="902517"/>
                  </a:lnTo>
                  <a:lnTo>
                    <a:pt x="914243" y="898550"/>
                  </a:lnTo>
                  <a:lnTo>
                    <a:pt x="913798" y="894023"/>
                  </a:lnTo>
                  <a:lnTo>
                    <a:pt x="918204" y="890105"/>
                  </a:lnTo>
                  <a:lnTo>
                    <a:pt x="923160" y="890167"/>
                  </a:lnTo>
                  <a:lnTo>
                    <a:pt x="925762" y="893536"/>
                  </a:lnTo>
                  <a:lnTo>
                    <a:pt x="928376" y="895458"/>
                  </a:lnTo>
                  <a:lnTo>
                    <a:pt x="928215" y="898495"/>
                  </a:lnTo>
                  <a:lnTo>
                    <a:pt x="925422" y="900152"/>
                  </a:lnTo>
                  <a:lnTo>
                    <a:pt x="922295" y="903491"/>
                  </a:lnTo>
                  <a:close/>
                </a:path>
                <a:path w="2330450" h="1436370" extrusionOk="0">
                  <a:moveTo>
                    <a:pt x="979270" y="904754"/>
                  </a:moveTo>
                  <a:lnTo>
                    <a:pt x="974314" y="904218"/>
                  </a:lnTo>
                  <a:lnTo>
                    <a:pt x="970786" y="900565"/>
                  </a:lnTo>
                  <a:lnTo>
                    <a:pt x="969952" y="896086"/>
                  </a:lnTo>
                  <a:lnTo>
                    <a:pt x="973981" y="891787"/>
                  </a:lnTo>
                  <a:lnTo>
                    <a:pt x="978931" y="891405"/>
                  </a:lnTo>
                  <a:lnTo>
                    <a:pt x="981816" y="894547"/>
                  </a:lnTo>
                  <a:lnTo>
                    <a:pt x="984597" y="896228"/>
                  </a:lnTo>
                  <a:lnTo>
                    <a:pt x="984727" y="899265"/>
                  </a:lnTo>
                  <a:lnTo>
                    <a:pt x="982088" y="901162"/>
                  </a:lnTo>
                  <a:lnTo>
                    <a:pt x="979270" y="904754"/>
                  </a:lnTo>
                  <a:close/>
                </a:path>
                <a:path w="2330450" h="1436370" extrusionOk="0">
                  <a:moveTo>
                    <a:pt x="1035208" y="906380"/>
                  </a:moveTo>
                  <a:lnTo>
                    <a:pt x="1030289" y="905530"/>
                  </a:lnTo>
                  <a:lnTo>
                    <a:pt x="1027008" y="901674"/>
                  </a:lnTo>
                  <a:lnTo>
                    <a:pt x="1026414" y="897171"/>
                  </a:lnTo>
                  <a:lnTo>
                    <a:pt x="1030728" y="893130"/>
                  </a:lnTo>
                  <a:lnTo>
                    <a:pt x="1035690" y="893037"/>
                  </a:lnTo>
                  <a:lnTo>
                    <a:pt x="1038390" y="896339"/>
                  </a:lnTo>
                  <a:lnTo>
                    <a:pt x="1041060" y="898187"/>
                  </a:lnTo>
                  <a:lnTo>
                    <a:pt x="1040986" y="901230"/>
                  </a:lnTo>
                  <a:lnTo>
                    <a:pt x="1038242" y="902967"/>
                  </a:lnTo>
                  <a:lnTo>
                    <a:pt x="1035208" y="906380"/>
                  </a:lnTo>
                  <a:close/>
                </a:path>
                <a:path w="2330450" h="1436370" extrusionOk="0">
                  <a:moveTo>
                    <a:pt x="1091646" y="907840"/>
                  </a:moveTo>
                  <a:lnTo>
                    <a:pt x="1086721" y="907051"/>
                  </a:lnTo>
                  <a:lnTo>
                    <a:pt x="1083390" y="903226"/>
                  </a:lnTo>
                  <a:lnTo>
                    <a:pt x="1082747" y="898729"/>
                  </a:lnTo>
                  <a:lnTo>
                    <a:pt x="1087005" y="894645"/>
                  </a:lnTo>
                  <a:lnTo>
                    <a:pt x="1091967" y="894485"/>
                  </a:lnTo>
                  <a:lnTo>
                    <a:pt x="1094699" y="897756"/>
                  </a:lnTo>
                  <a:lnTo>
                    <a:pt x="1097393" y="899573"/>
                  </a:lnTo>
                  <a:lnTo>
                    <a:pt x="1097362" y="902622"/>
                  </a:lnTo>
                  <a:lnTo>
                    <a:pt x="1094637" y="904390"/>
                  </a:lnTo>
                  <a:lnTo>
                    <a:pt x="1091646" y="907840"/>
                  </a:lnTo>
                  <a:close/>
                </a:path>
                <a:path w="2330450" h="1436370" extrusionOk="0">
                  <a:moveTo>
                    <a:pt x="719796" y="909164"/>
                  </a:moveTo>
                  <a:lnTo>
                    <a:pt x="714834" y="908677"/>
                  </a:lnTo>
                  <a:lnTo>
                    <a:pt x="711262" y="905049"/>
                  </a:lnTo>
                  <a:lnTo>
                    <a:pt x="710391" y="900577"/>
                  </a:lnTo>
                  <a:lnTo>
                    <a:pt x="714383" y="896247"/>
                  </a:lnTo>
                  <a:lnTo>
                    <a:pt x="719327" y="895822"/>
                  </a:lnTo>
                  <a:lnTo>
                    <a:pt x="722244" y="898926"/>
                  </a:lnTo>
                  <a:lnTo>
                    <a:pt x="725037" y="900589"/>
                  </a:lnTo>
                  <a:lnTo>
                    <a:pt x="725197" y="903626"/>
                  </a:lnTo>
                  <a:lnTo>
                    <a:pt x="722577" y="905548"/>
                  </a:lnTo>
                  <a:lnTo>
                    <a:pt x="719796" y="909164"/>
                  </a:lnTo>
                  <a:close/>
                </a:path>
                <a:path w="2330450" h="1436370" extrusionOk="0">
                  <a:moveTo>
                    <a:pt x="1148350" y="909189"/>
                  </a:moveTo>
                  <a:lnTo>
                    <a:pt x="1143388" y="908659"/>
                  </a:lnTo>
                  <a:lnTo>
                    <a:pt x="1139865" y="905000"/>
                  </a:lnTo>
                  <a:lnTo>
                    <a:pt x="1139025" y="900522"/>
                  </a:lnTo>
                  <a:lnTo>
                    <a:pt x="1143060" y="896222"/>
                  </a:lnTo>
                  <a:lnTo>
                    <a:pt x="1148004" y="895846"/>
                  </a:lnTo>
                  <a:lnTo>
                    <a:pt x="1150896" y="898982"/>
                  </a:lnTo>
                  <a:lnTo>
                    <a:pt x="1153670" y="900663"/>
                  </a:lnTo>
                  <a:lnTo>
                    <a:pt x="1153800" y="903700"/>
                  </a:lnTo>
                  <a:lnTo>
                    <a:pt x="1151161" y="905598"/>
                  </a:lnTo>
                  <a:lnTo>
                    <a:pt x="1148350" y="909189"/>
                  </a:lnTo>
                  <a:close/>
                </a:path>
                <a:path w="2330450" h="1436370" extrusionOk="0">
                  <a:moveTo>
                    <a:pt x="2060264" y="909016"/>
                  </a:moveTo>
                  <a:lnTo>
                    <a:pt x="2055332" y="908874"/>
                  </a:lnTo>
                  <a:lnTo>
                    <a:pt x="2051093" y="904390"/>
                  </a:lnTo>
                  <a:lnTo>
                    <a:pt x="2052063" y="899967"/>
                  </a:lnTo>
                  <a:lnTo>
                    <a:pt x="2055524" y="896567"/>
                  </a:lnTo>
                  <a:lnTo>
                    <a:pt x="2060344" y="895661"/>
                  </a:lnTo>
                  <a:lnTo>
                    <a:pt x="2063193" y="899290"/>
                  </a:lnTo>
                  <a:lnTo>
                    <a:pt x="2067611" y="902542"/>
                  </a:lnTo>
                  <a:lnTo>
                    <a:pt x="2063032" y="905671"/>
                  </a:lnTo>
                  <a:lnTo>
                    <a:pt x="2060264" y="909016"/>
                  </a:lnTo>
                  <a:close/>
                </a:path>
                <a:path w="2330450" h="1436370" extrusionOk="0">
                  <a:moveTo>
                    <a:pt x="774764" y="911948"/>
                  </a:moveTo>
                  <a:lnTo>
                    <a:pt x="771711" y="911831"/>
                  </a:lnTo>
                  <a:lnTo>
                    <a:pt x="770012" y="909066"/>
                  </a:lnTo>
                  <a:lnTo>
                    <a:pt x="766631" y="905979"/>
                  </a:lnTo>
                  <a:lnTo>
                    <a:pt x="767565" y="901095"/>
                  </a:lnTo>
                  <a:lnTo>
                    <a:pt x="771507" y="897891"/>
                  </a:lnTo>
                  <a:lnTo>
                    <a:pt x="776037" y="897392"/>
                  </a:lnTo>
                  <a:lnTo>
                    <a:pt x="780016" y="901747"/>
                  </a:lnTo>
                  <a:lnTo>
                    <a:pt x="780016" y="906688"/>
                  </a:lnTo>
                  <a:lnTo>
                    <a:pt x="776661" y="909318"/>
                  </a:lnTo>
                  <a:lnTo>
                    <a:pt x="774764" y="911948"/>
                  </a:lnTo>
                  <a:close/>
                </a:path>
                <a:path w="2330450" h="1436370" extrusionOk="0">
                  <a:moveTo>
                    <a:pt x="1199758" y="910618"/>
                  </a:moveTo>
                  <a:lnTo>
                    <a:pt x="1195716" y="906306"/>
                  </a:lnTo>
                  <a:lnTo>
                    <a:pt x="1195642" y="901359"/>
                  </a:lnTo>
                  <a:lnTo>
                    <a:pt x="1198967" y="898686"/>
                  </a:lnTo>
                  <a:lnTo>
                    <a:pt x="1200827" y="896031"/>
                  </a:lnTo>
                  <a:lnTo>
                    <a:pt x="1203880" y="896111"/>
                  </a:lnTo>
                  <a:lnTo>
                    <a:pt x="1205616" y="898852"/>
                  </a:lnTo>
                  <a:lnTo>
                    <a:pt x="1209033" y="901889"/>
                  </a:lnTo>
                  <a:lnTo>
                    <a:pt x="1208156" y="906786"/>
                  </a:lnTo>
                  <a:lnTo>
                    <a:pt x="1204275" y="910045"/>
                  </a:lnTo>
                  <a:lnTo>
                    <a:pt x="1199758" y="910618"/>
                  </a:lnTo>
                  <a:close/>
                </a:path>
                <a:path w="2330450" h="1436370" extrusionOk="0">
                  <a:moveTo>
                    <a:pt x="832493" y="912127"/>
                  </a:moveTo>
                  <a:lnTo>
                    <a:pt x="827531" y="911628"/>
                  </a:lnTo>
                  <a:lnTo>
                    <a:pt x="823978" y="907988"/>
                  </a:lnTo>
                  <a:lnTo>
                    <a:pt x="823113" y="903515"/>
                  </a:lnTo>
                  <a:lnTo>
                    <a:pt x="827123" y="899203"/>
                  </a:lnTo>
                  <a:lnTo>
                    <a:pt x="832061" y="898785"/>
                  </a:lnTo>
                  <a:lnTo>
                    <a:pt x="834971" y="901908"/>
                  </a:lnTo>
                  <a:lnTo>
                    <a:pt x="837758" y="903577"/>
                  </a:lnTo>
                  <a:lnTo>
                    <a:pt x="837913" y="906608"/>
                  </a:lnTo>
                  <a:lnTo>
                    <a:pt x="835286" y="908523"/>
                  </a:lnTo>
                  <a:lnTo>
                    <a:pt x="832493" y="912127"/>
                  </a:lnTo>
                  <a:close/>
                </a:path>
                <a:path w="2330450" h="1436370" extrusionOk="0">
                  <a:moveTo>
                    <a:pt x="1260719" y="912275"/>
                  </a:moveTo>
                  <a:lnTo>
                    <a:pt x="1255794" y="911493"/>
                  </a:lnTo>
                  <a:lnTo>
                    <a:pt x="1252463" y="907661"/>
                  </a:lnTo>
                  <a:lnTo>
                    <a:pt x="1251827" y="903170"/>
                  </a:lnTo>
                  <a:lnTo>
                    <a:pt x="1256078" y="899080"/>
                  </a:lnTo>
                  <a:lnTo>
                    <a:pt x="1261040" y="898926"/>
                  </a:lnTo>
                  <a:lnTo>
                    <a:pt x="1263772" y="902191"/>
                  </a:lnTo>
                  <a:lnTo>
                    <a:pt x="1266466" y="904008"/>
                  </a:lnTo>
                  <a:lnTo>
                    <a:pt x="1266441" y="907064"/>
                  </a:lnTo>
                  <a:lnTo>
                    <a:pt x="1263716" y="908825"/>
                  </a:lnTo>
                  <a:lnTo>
                    <a:pt x="1260719" y="912275"/>
                  </a:lnTo>
                  <a:close/>
                </a:path>
                <a:path w="2330450" h="1436370" extrusionOk="0">
                  <a:moveTo>
                    <a:pt x="461367" y="913735"/>
                  </a:moveTo>
                  <a:lnTo>
                    <a:pt x="456435" y="912977"/>
                  </a:lnTo>
                  <a:lnTo>
                    <a:pt x="453080" y="909176"/>
                  </a:lnTo>
                  <a:lnTo>
                    <a:pt x="452419" y="904680"/>
                  </a:lnTo>
                  <a:lnTo>
                    <a:pt x="456652" y="900565"/>
                  </a:lnTo>
                  <a:lnTo>
                    <a:pt x="461608" y="900386"/>
                  </a:lnTo>
                  <a:lnTo>
                    <a:pt x="464357" y="903639"/>
                  </a:lnTo>
                  <a:lnTo>
                    <a:pt x="467064" y="905431"/>
                  </a:lnTo>
                  <a:lnTo>
                    <a:pt x="467052" y="908480"/>
                  </a:lnTo>
                  <a:lnTo>
                    <a:pt x="464339" y="910261"/>
                  </a:lnTo>
                  <a:lnTo>
                    <a:pt x="461367" y="913735"/>
                  </a:lnTo>
                  <a:close/>
                </a:path>
                <a:path w="2330450" h="1436370" extrusionOk="0">
                  <a:moveTo>
                    <a:pt x="884266" y="913685"/>
                  </a:moveTo>
                  <a:lnTo>
                    <a:pt x="879959" y="909669"/>
                  </a:lnTo>
                  <a:lnTo>
                    <a:pt x="879575" y="904741"/>
                  </a:lnTo>
                  <a:lnTo>
                    <a:pt x="882727" y="901858"/>
                  </a:lnTo>
                  <a:lnTo>
                    <a:pt x="884414" y="899086"/>
                  </a:lnTo>
                  <a:lnTo>
                    <a:pt x="887461" y="898963"/>
                  </a:lnTo>
                  <a:lnTo>
                    <a:pt x="889364" y="901594"/>
                  </a:lnTo>
                  <a:lnTo>
                    <a:pt x="892967" y="904402"/>
                  </a:lnTo>
                  <a:lnTo>
                    <a:pt x="892429" y="909343"/>
                  </a:lnTo>
                  <a:lnTo>
                    <a:pt x="888758" y="912860"/>
                  </a:lnTo>
                  <a:lnTo>
                    <a:pt x="884266" y="913685"/>
                  </a:lnTo>
                  <a:close/>
                </a:path>
                <a:path w="2330450" h="1436370" extrusionOk="0">
                  <a:moveTo>
                    <a:pt x="28370" y="915090"/>
                  </a:moveTo>
                  <a:lnTo>
                    <a:pt x="25447" y="911985"/>
                  </a:lnTo>
                  <a:lnTo>
                    <a:pt x="22654" y="910322"/>
                  </a:lnTo>
                  <a:lnTo>
                    <a:pt x="22499" y="907285"/>
                  </a:lnTo>
                  <a:lnTo>
                    <a:pt x="25113" y="905363"/>
                  </a:lnTo>
                  <a:lnTo>
                    <a:pt x="27894" y="901747"/>
                  </a:lnTo>
                  <a:lnTo>
                    <a:pt x="32856" y="902234"/>
                  </a:lnTo>
                  <a:lnTo>
                    <a:pt x="36428" y="905862"/>
                  </a:lnTo>
                  <a:lnTo>
                    <a:pt x="37299" y="910334"/>
                  </a:lnTo>
                  <a:lnTo>
                    <a:pt x="33307" y="914665"/>
                  </a:lnTo>
                  <a:lnTo>
                    <a:pt x="28370" y="915090"/>
                  </a:lnTo>
                  <a:close/>
                </a:path>
                <a:path w="2330450" h="1436370" extrusionOk="0">
                  <a:moveTo>
                    <a:pt x="945085" y="915127"/>
                  </a:moveTo>
                  <a:lnTo>
                    <a:pt x="940129" y="914536"/>
                  </a:lnTo>
                  <a:lnTo>
                    <a:pt x="936644" y="910840"/>
                  </a:lnTo>
                  <a:lnTo>
                    <a:pt x="935853" y="906361"/>
                  </a:lnTo>
                  <a:lnTo>
                    <a:pt x="939937" y="902111"/>
                  </a:lnTo>
                  <a:lnTo>
                    <a:pt x="944881" y="901778"/>
                  </a:lnTo>
                  <a:lnTo>
                    <a:pt x="947742" y="904945"/>
                  </a:lnTo>
                  <a:lnTo>
                    <a:pt x="950498" y="906657"/>
                  </a:lnTo>
                  <a:lnTo>
                    <a:pt x="950597" y="909700"/>
                  </a:lnTo>
                  <a:lnTo>
                    <a:pt x="947940" y="911566"/>
                  </a:lnTo>
                  <a:lnTo>
                    <a:pt x="945085" y="915127"/>
                  </a:lnTo>
                  <a:close/>
                </a:path>
                <a:path w="2330450" h="1436370" extrusionOk="0">
                  <a:moveTo>
                    <a:pt x="997636" y="917837"/>
                  </a:moveTo>
                  <a:lnTo>
                    <a:pt x="995776" y="915188"/>
                  </a:lnTo>
                  <a:lnTo>
                    <a:pt x="992223" y="912318"/>
                  </a:lnTo>
                  <a:lnTo>
                    <a:pt x="992847" y="907384"/>
                  </a:lnTo>
                  <a:lnTo>
                    <a:pt x="996573" y="903934"/>
                  </a:lnTo>
                  <a:lnTo>
                    <a:pt x="1001072" y="903164"/>
                  </a:lnTo>
                  <a:lnTo>
                    <a:pt x="1005305" y="907261"/>
                  </a:lnTo>
                  <a:lnTo>
                    <a:pt x="1005614" y="912195"/>
                  </a:lnTo>
                  <a:lnTo>
                    <a:pt x="1002425" y="915028"/>
                  </a:lnTo>
                  <a:lnTo>
                    <a:pt x="1000689" y="917763"/>
                  </a:lnTo>
                  <a:lnTo>
                    <a:pt x="997636" y="917837"/>
                  </a:lnTo>
                  <a:close/>
                </a:path>
                <a:path w="2330450" h="1436370" extrusionOk="0">
                  <a:moveTo>
                    <a:pt x="1052925" y="918010"/>
                  </a:moveTo>
                  <a:lnTo>
                    <a:pt x="1048890" y="913698"/>
                  </a:lnTo>
                  <a:lnTo>
                    <a:pt x="1048815" y="908745"/>
                  </a:lnTo>
                  <a:lnTo>
                    <a:pt x="1052140" y="906078"/>
                  </a:lnTo>
                  <a:lnTo>
                    <a:pt x="1054000" y="903423"/>
                  </a:lnTo>
                  <a:lnTo>
                    <a:pt x="1057053" y="903503"/>
                  </a:lnTo>
                  <a:lnTo>
                    <a:pt x="1058783" y="906238"/>
                  </a:lnTo>
                  <a:lnTo>
                    <a:pt x="1062207" y="909281"/>
                  </a:lnTo>
                  <a:lnTo>
                    <a:pt x="1061329" y="914178"/>
                  </a:lnTo>
                  <a:lnTo>
                    <a:pt x="1057448" y="917437"/>
                  </a:lnTo>
                  <a:lnTo>
                    <a:pt x="1052925" y="918010"/>
                  </a:lnTo>
                  <a:close/>
                </a:path>
                <a:path w="2330450" h="1436370" extrusionOk="0">
                  <a:moveTo>
                    <a:pt x="1110346" y="920800"/>
                  </a:moveTo>
                  <a:lnTo>
                    <a:pt x="1108485" y="918145"/>
                  </a:lnTo>
                  <a:lnTo>
                    <a:pt x="1104932" y="915281"/>
                  </a:lnTo>
                  <a:lnTo>
                    <a:pt x="1105556" y="910341"/>
                  </a:lnTo>
                  <a:lnTo>
                    <a:pt x="1109289" y="906891"/>
                  </a:lnTo>
                  <a:lnTo>
                    <a:pt x="1113781" y="906127"/>
                  </a:lnTo>
                  <a:lnTo>
                    <a:pt x="1118021" y="910224"/>
                  </a:lnTo>
                  <a:lnTo>
                    <a:pt x="1118329" y="915158"/>
                  </a:lnTo>
                  <a:lnTo>
                    <a:pt x="1115135" y="917985"/>
                  </a:lnTo>
                  <a:lnTo>
                    <a:pt x="1113404" y="920726"/>
                  </a:lnTo>
                  <a:lnTo>
                    <a:pt x="1110346" y="920800"/>
                  </a:lnTo>
                  <a:close/>
                </a:path>
                <a:path w="2330450" h="1436370" extrusionOk="0">
                  <a:moveTo>
                    <a:pt x="2021845" y="919611"/>
                  </a:moveTo>
                  <a:lnTo>
                    <a:pt x="2017513" y="915620"/>
                  </a:lnTo>
                  <a:lnTo>
                    <a:pt x="2017099" y="910698"/>
                  </a:lnTo>
                  <a:lnTo>
                    <a:pt x="2020232" y="907797"/>
                  </a:lnTo>
                  <a:lnTo>
                    <a:pt x="2021907" y="905018"/>
                  </a:lnTo>
                  <a:lnTo>
                    <a:pt x="2024947" y="904870"/>
                  </a:lnTo>
                  <a:lnTo>
                    <a:pt x="2026863" y="907488"/>
                  </a:lnTo>
                  <a:lnTo>
                    <a:pt x="2030484" y="910273"/>
                  </a:lnTo>
                  <a:lnTo>
                    <a:pt x="2029977" y="915219"/>
                  </a:lnTo>
                  <a:lnTo>
                    <a:pt x="2026331" y="918761"/>
                  </a:lnTo>
                  <a:lnTo>
                    <a:pt x="2021845" y="919611"/>
                  </a:lnTo>
                  <a:close/>
                </a:path>
                <a:path w="2330450" h="1436370" extrusionOk="0">
                  <a:moveTo>
                    <a:pt x="741598" y="921151"/>
                  </a:moveTo>
                  <a:lnTo>
                    <a:pt x="736673" y="920344"/>
                  </a:lnTo>
                  <a:lnTo>
                    <a:pt x="733367" y="916501"/>
                  </a:lnTo>
                  <a:lnTo>
                    <a:pt x="732749" y="912004"/>
                  </a:lnTo>
                  <a:lnTo>
                    <a:pt x="737031" y="907932"/>
                  </a:lnTo>
                  <a:lnTo>
                    <a:pt x="741993" y="907809"/>
                  </a:lnTo>
                  <a:lnTo>
                    <a:pt x="744712" y="911092"/>
                  </a:lnTo>
                  <a:lnTo>
                    <a:pt x="747401" y="912922"/>
                  </a:lnTo>
                  <a:lnTo>
                    <a:pt x="747345" y="915965"/>
                  </a:lnTo>
                  <a:lnTo>
                    <a:pt x="744613" y="917720"/>
                  </a:lnTo>
                  <a:lnTo>
                    <a:pt x="741598" y="921151"/>
                  </a:lnTo>
                  <a:close/>
                </a:path>
                <a:path w="2330450" h="1436370" extrusionOk="0">
                  <a:moveTo>
                    <a:pt x="1170436" y="921077"/>
                  </a:moveTo>
                  <a:lnTo>
                    <a:pt x="1165486" y="920418"/>
                  </a:lnTo>
                  <a:lnTo>
                    <a:pt x="1162050" y="916685"/>
                  </a:lnTo>
                  <a:lnTo>
                    <a:pt x="1161308" y="912201"/>
                  </a:lnTo>
                  <a:lnTo>
                    <a:pt x="1165449" y="908006"/>
                  </a:lnTo>
                  <a:lnTo>
                    <a:pt x="1170405" y="907723"/>
                  </a:lnTo>
                  <a:lnTo>
                    <a:pt x="1173223" y="910926"/>
                  </a:lnTo>
                  <a:lnTo>
                    <a:pt x="1175960" y="912669"/>
                  </a:lnTo>
                  <a:lnTo>
                    <a:pt x="1176010" y="915718"/>
                  </a:lnTo>
                  <a:lnTo>
                    <a:pt x="1173328" y="917554"/>
                  </a:lnTo>
                  <a:lnTo>
                    <a:pt x="1170436" y="921077"/>
                  </a:lnTo>
                  <a:close/>
                </a:path>
                <a:path w="2330450" h="1436370" extrusionOk="0">
                  <a:moveTo>
                    <a:pt x="793648" y="922482"/>
                  </a:moveTo>
                  <a:lnTo>
                    <a:pt x="790732" y="919377"/>
                  </a:lnTo>
                  <a:lnTo>
                    <a:pt x="787939" y="917708"/>
                  </a:lnTo>
                  <a:lnTo>
                    <a:pt x="787778" y="914677"/>
                  </a:lnTo>
                  <a:lnTo>
                    <a:pt x="790398" y="912755"/>
                  </a:lnTo>
                  <a:lnTo>
                    <a:pt x="793179" y="909139"/>
                  </a:lnTo>
                  <a:lnTo>
                    <a:pt x="798141" y="909626"/>
                  </a:lnTo>
                  <a:lnTo>
                    <a:pt x="801713" y="913248"/>
                  </a:lnTo>
                  <a:lnTo>
                    <a:pt x="802584" y="917726"/>
                  </a:lnTo>
                  <a:lnTo>
                    <a:pt x="798592" y="922057"/>
                  </a:lnTo>
                  <a:lnTo>
                    <a:pt x="793648" y="922482"/>
                  </a:lnTo>
                  <a:close/>
                </a:path>
                <a:path w="2330450" h="1436370" extrusionOk="0">
                  <a:moveTo>
                    <a:pt x="1223061" y="923757"/>
                  </a:moveTo>
                  <a:lnTo>
                    <a:pt x="1221207" y="921102"/>
                  </a:lnTo>
                  <a:lnTo>
                    <a:pt x="1217654" y="918231"/>
                  </a:lnTo>
                  <a:lnTo>
                    <a:pt x="1218278" y="913297"/>
                  </a:lnTo>
                  <a:lnTo>
                    <a:pt x="1222004" y="909848"/>
                  </a:lnTo>
                  <a:lnTo>
                    <a:pt x="1226503" y="909078"/>
                  </a:lnTo>
                  <a:lnTo>
                    <a:pt x="1230742" y="913174"/>
                  </a:lnTo>
                  <a:lnTo>
                    <a:pt x="1231045" y="918108"/>
                  </a:lnTo>
                  <a:lnTo>
                    <a:pt x="1227850" y="920942"/>
                  </a:lnTo>
                  <a:lnTo>
                    <a:pt x="1226120" y="923677"/>
                  </a:lnTo>
                  <a:lnTo>
                    <a:pt x="1223061" y="923757"/>
                  </a:lnTo>
                  <a:close/>
                </a:path>
                <a:path w="2330450" h="1436370" extrusionOk="0">
                  <a:moveTo>
                    <a:pt x="427218" y="924108"/>
                  </a:moveTo>
                  <a:lnTo>
                    <a:pt x="422293" y="923320"/>
                  </a:lnTo>
                  <a:lnTo>
                    <a:pt x="418962" y="919494"/>
                  </a:lnTo>
                  <a:lnTo>
                    <a:pt x="418326" y="914998"/>
                  </a:lnTo>
                  <a:lnTo>
                    <a:pt x="422577" y="910907"/>
                  </a:lnTo>
                  <a:lnTo>
                    <a:pt x="427540" y="910753"/>
                  </a:lnTo>
                  <a:lnTo>
                    <a:pt x="430277" y="914018"/>
                  </a:lnTo>
                  <a:lnTo>
                    <a:pt x="432965" y="915835"/>
                  </a:lnTo>
                  <a:lnTo>
                    <a:pt x="432934" y="918891"/>
                  </a:lnTo>
                  <a:lnTo>
                    <a:pt x="430215" y="920652"/>
                  </a:lnTo>
                  <a:lnTo>
                    <a:pt x="427218" y="924108"/>
                  </a:lnTo>
                  <a:close/>
                </a:path>
                <a:path w="2330450" h="1436370" extrusionOk="0">
                  <a:moveTo>
                    <a:pt x="450750" y="879812"/>
                  </a:moveTo>
                  <a:lnTo>
                    <a:pt x="445850" y="878888"/>
                  </a:lnTo>
                  <a:lnTo>
                    <a:pt x="442636" y="874958"/>
                  </a:lnTo>
                  <a:lnTo>
                    <a:pt x="442136" y="870443"/>
                  </a:lnTo>
                  <a:lnTo>
                    <a:pt x="446505" y="866476"/>
                  </a:lnTo>
                  <a:lnTo>
                    <a:pt x="451461" y="866476"/>
                  </a:lnTo>
                  <a:lnTo>
                    <a:pt x="454099" y="869827"/>
                  </a:lnTo>
                  <a:lnTo>
                    <a:pt x="456738" y="871718"/>
                  </a:lnTo>
                  <a:lnTo>
                    <a:pt x="456621" y="874755"/>
                  </a:lnTo>
                  <a:lnTo>
                    <a:pt x="453846" y="876442"/>
                  </a:lnTo>
                  <a:lnTo>
                    <a:pt x="450750" y="879812"/>
                  </a:lnTo>
                  <a:close/>
                </a:path>
                <a:path w="2330450" h="1436370" extrusionOk="0">
                  <a:moveTo>
                    <a:pt x="873859" y="879683"/>
                  </a:moveTo>
                  <a:lnTo>
                    <a:pt x="869571" y="875635"/>
                  </a:lnTo>
                  <a:lnTo>
                    <a:pt x="869206" y="870708"/>
                  </a:lnTo>
                  <a:lnTo>
                    <a:pt x="872370" y="867837"/>
                  </a:lnTo>
                  <a:lnTo>
                    <a:pt x="874076" y="865077"/>
                  </a:lnTo>
                  <a:lnTo>
                    <a:pt x="877128" y="864973"/>
                  </a:lnTo>
                  <a:lnTo>
                    <a:pt x="879013" y="867603"/>
                  </a:lnTo>
                  <a:lnTo>
                    <a:pt x="882597" y="870430"/>
                  </a:lnTo>
                  <a:lnTo>
                    <a:pt x="882041" y="875377"/>
                  </a:lnTo>
                  <a:lnTo>
                    <a:pt x="878352" y="878870"/>
                  </a:lnTo>
                  <a:lnTo>
                    <a:pt x="873859" y="879683"/>
                  </a:lnTo>
                  <a:close/>
                </a:path>
                <a:path w="2330450" h="1436370" extrusionOk="0">
                  <a:moveTo>
                    <a:pt x="934518" y="881198"/>
                  </a:moveTo>
                  <a:lnTo>
                    <a:pt x="929581" y="880465"/>
                  </a:lnTo>
                  <a:lnTo>
                    <a:pt x="926206" y="876683"/>
                  </a:lnTo>
                  <a:lnTo>
                    <a:pt x="925527" y="872186"/>
                  </a:lnTo>
                  <a:lnTo>
                    <a:pt x="929735" y="868053"/>
                  </a:lnTo>
                  <a:lnTo>
                    <a:pt x="934685" y="867849"/>
                  </a:lnTo>
                  <a:lnTo>
                    <a:pt x="937459" y="871090"/>
                  </a:lnTo>
                  <a:lnTo>
                    <a:pt x="940166" y="872870"/>
                  </a:lnTo>
                  <a:lnTo>
                    <a:pt x="940172" y="875919"/>
                  </a:lnTo>
                  <a:lnTo>
                    <a:pt x="937472" y="877712"/>
                  </a:lnTo>
                  <a:lnTo>
                    <a:pt x="934518" y="881198"/>
                  </a:lnTo>
                  <a:close/>
                </a:path>
                <a:path w="2330450" h="1436370" extrusionOk="0">
                  <a:moveTo>
                    <a:pt x="991018" y="882621"/>
                  </a:moveTo>
                  <a:lnTo>
                    <a:pt x="986068" y="881993"/>
                  </a:lnTo>
                  <a:lnTo>
                    <a:pt x="982607" y="878284"/>
                  </a:lnTo>
                  <a:lnTo>
                    <a:pt x="981835" y="873800"/>
                  </a:lnTo>
                  <a:lnTo>
                    <a:pt x="985951" y="869574"/>
                  </a:lnTo>
                  <a:lnTo>
                    <a:pt x="990900" y="869266"/>
                  </a:lnTo>
                  <a:lnTo>
                    <a:pt x="993737" y="872451"/>
                  </a:lnTo>
                  <a:lnTo>
                    <a:pt x="996487" y="874182"/>
                  </a:lnTo>
                  <a:lnTo>
                    <a:pt x="996561" y="877225"/>
                  </a:lnTo>
                  <a:lnTo>
                    <a:pt x="993898" y="879079"/>
                  </a:lnTo>
                  <a:lnTo>
                    <a:pt x="991018" y="882621"/>
                  </a:lnTo>
                  <a:close/>
                </a:path>
                <a:path w="2330450" h="1436370" extrusionOk="0">
                  <a:moveTo>
                    <a:pt x="1043550" y="885307"/>
                  </a:moveTo>
                  <a:lnTo>
                    <a:pt x="1041715" y="882639"/>
                  </a:lnTo>
                  <a:lnTo>
                    <a:pt x="1038174" y="879750"/>
                  </a:lnTo>
                  <a:lnTo>
                    <a:pt x="1038835" y="874822"/>
                  </a:lnTo>
                  <a:lnTo>
                    <a:pt x="1042580" y="871391"/>
                  </a:lnTo>
                  <a:lnTo>
                    <a:pt x="1047085" y="870652"/>
                  </a:lnTo>
                  <a:lnTo>
                    <a:pt x="1051293" y="874779"/>
                  </a:lnTo>
                  <a:lnTo>
                    <a:pt x="1051571" y="879719"/>
                  </a:lnTo>
                  <a:lnTo>
                    <a:pt x="1048358" y="882535"/>
                  </a:lnTo>
                  <a:lnTo>
                    <a:pt x="1046609" y="885257"/>
                  </a:lnTo>
                  <a:lnTo>
                    <a:pt x="1043550" y="885307"/>
                  </a:lnTo>
                  <a:close/>
                </a:path>
                <a:path w="2330450" h="1436370" extrusionOk="0">
                  <a:moveTo>
                    <a:pt x="1103431" y="885688"/>
                  </a:moveTo>
                  <a:lnTo>
                    <a:pt x="1098512" y="884838"/>
                  </a:lnTo>
                  <a:lnTo>
                    <a:pt x="1095230" y="880982"/>
                  </a:lnTo>
                  <a:lnTo>
                    <a:pt x="1094637" y="876479"/>
                  </a:lnTo>
                  <a:lnTo>
                    <a:pt x="1098950" y="872432"/>
                  </a:lnTo>
                  <a:lnTo>
                    <a:pt x="1103912" y="872346"/>
                  </a:lnTo>
                  <a:lnTo>
                    <a:pt x="1106607" y="875648"/>
                  </a:lnTo>
                  <a:lnTo>
                    <a:pt x="1109282" y="877496"/>
                  </a:lnTo>
                  <a:lnTo>
                    <a:pt x="1109208" y="880533"/>
                  </a:lnTo>
                  <a:lnTo>
                    <a:pt x="1106465" y="882270"/>
                  </a:lnTo>
                  <a:lnTo>
                    <a:pt x="1103431" y="885688"/>
                  </a:lnTo>
                  <a:close/>
                </a:path>
                <a:path w="2330450" h="1436370" extrusionOk="0">
                  <a:moveTo>
                    <a:pt x="727119" y="887105"/>
                  </a:moveTo>
                  <a:lnTo>
                    <a:pt x="722775" y="883120"/>
                  </a:lnTo>
                  <a:lnTo>
                    <a:pt x="722342" y="878198"/>
                  </a:lnTo>
                  <a:lnTo>
                    <a:pt x="725463" y="875284"/>
                  </a:lnTo>
                  <a:lnTo>
                    <a:pt x="727132" y="872500"/>
                  </a:lnTo>
                  <a:lnTo>
                    <a:pt x="730166" y="872346"/>
                  </a:lnTo>
                  <a:lnTo>
                    <a:pt x="732100" y="874952"/>
                  </a:lnTo>
                  <a:lnTo>
                    <a:pt x="735727" y="877724"/>
                  </a:lnTo>
                  <a:lnTo>
                    <a:pt x="735239" y="882676"/>
                  </a:lnTo>
                  <a:lnTo>
                    <a:pt x="731599" y="886231"/>
                  </a:lnTo>
                  <a:lnTo>
                    <a:pt x="727119" y="887105"/>
                  </a:lnTo>
                  <a:close/>
                </a:path>
                <a:path w="2330450" h="1436370" extrusionOk="0">
                  <a:moveTo>
                    <a:pt x="1159708" y="887185"/>
                  </a:moveTo>
                  <a:lnTo>
                    <a:pt x="1154801" y="886286"/>
                  </a:lnTo>
                  <a:lnTo>
                    <a:pt x="1151569" y="882380"/>
                  </a:lnTo>
                  <a:lnTo>
                    <a:pt x="1151032" y="877871"/>
                  </a:lnTo>
                  <a:lnTo>
                    <a:pt x="1155382" y="873886"/>
                  </a:lnTo>
                  <a:lnTo>
                    <a:pt x="1160344" y="873849"/>
                  </a:lnTo>
                  <a:lnTo>
                    <a:pt x="1163002" y="877182"/>
                  </a:lnTo>
                  <a:lnTo>
                    <a:pt x="1165646" y="879060"/>
                  </a:lnTo>
                  <a:lnTo>
                    <a:pt x="1165548" y="882097"/>
                  </a:lnTo>
                  <a:lnTo>
                    <a:pt x="1162785" y="883804"/>
                  </a:lnTo>
                  <a:lnTo>
                    <a:pt x="1159708" y="887185"/>
                  </a:lnTo>
                  <a:close/>
                </a:path>
                <a:path w="2330450" h="1436370" extrusionOk="0">
                  <a:moveTo>
                    <a:pt x="784064" y="889754"/>
                  </a:moveTo>
                  <a:lnTo>
                    <a:pt x="782204" y="887099"/>
                  </a:lnTo>
                  <a:lnTo>
                    <a:pt x="778651" y="884235"/>
                  </a:lnTo>
                  <a:lnTo>
                    <a:pt x="779275" y="879294"/>
                  </a:lnTo>
                  <a:lnTo>
                    <a:pt x="783001" y="875845"/>
                  </a:lnTo>
                  <a:lnTo>
                    <a:pt x="787500" y="875081"/>
                  </a:lnTo>
                  <a:lnTo>
                    <a:pt x="791739" y="879177"/>
                  </a:lnTo>
                  <a:lnTo>
                    <a:pt x="792042" y="884112"/>
                  </a:lnTo>
                  <a:lnTo>
                    <a:pt x="788847" y="886939"/>
                  </a:lnTo>
                  <a:lnTo>
                    <a:pt x="787117" y="889680"/>
                  </a:lnTo>
                  <a:lnTo>
                    <a:pt x="784064" y="889754"/>
                  </a:lnTo>
                  <a:close/>
                </a:path>
                <a:path w="2330450" h="1436370" extrusionOk="0">
                  <a:moveTo>
                    <a:pt x="1212543" y="889723"/>
                  </a:moveTo>
                  <a:lnTo>
                    <a:pt x="1210733" y="887038"/>
                  </a:lnTo>
                  <a:lnTo>
                    <a:pt x="1207223" y="884105"/>
                  </a:lnTo>
                  <a:lnTo>
                    <a:pt x="1207940" y="879184"/>
                  </a:lnTo>
                  <a:lnTo>
                    <a:pt x="1211721" y="875808"/>
                  </a:lnTo>
                  <a:lnTo>
                    <a:pt x="1216226" y="875112"/>
                  </a:lnTo>
                  <a:lnTo>
                    <a:pt x="1220391" y="879295"/>
                  </a:lnTo>
                  <a:lnTo>
                    <a:pt x="1220608" y="884229"/>
                  </a:lnTo>
                  <a:lnTo>
                    <a:pt x="1217349" y="887038"/>
                  </a:lnTo>
                  <a:lnTo>
                    <a:pt x="1215590" y="889717"/>
                  </a:lnTo>
                  <a:lnTo>
                    <a:pt x="1212543" y="889723"/>
                  </a:lnTo>
                  <a:close/>
                </a:path>
                <a:path w="2330450" h="1436370" extrusionOk="0">
                  <a:moveTo>
                    <a:pt x="416725" y="890136"/>
                  </a:moveTo>
                  <a:lnTo>
                    <a:pt x="411813" y="889261"/>
                  </a:lnTo>
                  <a:lnTo>
                    <a:pt x="408544" y="885393"/>
                  </a:lnTo>
                  <a:lnTo>
                    <a:pt x="407975" y="880890"/>
                  </a:lnTo>
                  <a:lnTo>
                    <a:pt x="412295" y="876867"/>
                  </a:lnTo>
                  <a:lnTo>
                    <a:pt x="417263" y="876787"/>
                  </a:lnTo>
                  <a:lnTo>
                    <a:pt x="419945" y="880101"/>
                  </a:lnTo>
                  <a:lnTo>
                    <a:pt x="422608" y="881956"/>
                  </a:lnTo>
                  <a:lnTo>
                    <a:pt x="422528" y="884999"/>
                  </a:lnTo>
                  <a:lnTo>
                    <a:pt x="419778" y="886729"/>
                  </a:lnTo>
                  <a:lnTo>
                    <a:pt x="416725" y="890136"/>
                  </a:lnTo>
                  <a:close/>
                </a:path>
                <a:path w="2330450" h="1436370" extrusionOk="0">
                  <a:moveTo>
                    <a:pt x="843888" y="890124"/>
                  </a:moveTo>
                  <a:lnTo>
                    <a:pt x="838969" y="889274"/>
                  </a:lnTo>
                  <a:lnTo>
                    <a:pt x="835688" y="885417"/>
                  </a:lnTo>
                  <a:lnTo>
                    <a:pt x="835095" y="880914"/>
                  </a:lnTo>
                  <a:lnTo>
                    <a:pt x="839408" y="876867"/>
                  </a:lnTo>
                  <a:lnTo>
                    <a:pt x="844370" y="876781"/>
                  </a:lnTo>
                  <a:lnTo>
                    <a:pt x="847071" y="880083"/>
                  </a:lnTo>
                  <a:lnTo>
                    <a:pt x="849740" y="881931"/>
                  </a:lnTo>
                  <a:lnTo>
                    <a:pt x="849666" y="884968"/>
                  </a:lnTo>
                  <a:lnTo>
                    <a:pt x="846923" y="886705"/>
                  </a:lnTo>
                  <a:lnTo>
                    <a:pt x="843888" y="890124"/>
                  </a:lnTo>
                  <a:close/>
                </a:path>
                <a:path w="2330450" h="1436370" extrusionOk="0">
                  <a:moveTo>
                    <a:pt x="469511" y="892680"/>
                  </a:moveTo>
                  <a:lnTo>
                    <a:pt x="467671" y="889964"/>
                  </a:lnTo>
                  <a:lnTo>
                    <a:pt x="464197" y="887062"/>
                  </a:lnTo>
                  <a:lnTo>
                    <a:pt x="464907" y="882140"/>
                  </a:lnTo>
                  <a:lnTo>
                    <a:pt x="468689" y="878759"/>
                  </a:lnTo>
                  <a:lnTo>
                    <a:pt x="473194" y="878063"/>
                  </a:lnTo>
                  <a:lnTo>
                    <a:pt x="477359" y="882245"/>
                  </a:lnTo>
                  <a:lnTo>
                    <a:pt x="477582" y="887185"/>
                  </a:lnTo>
                  <a:lnTo>
                    <a:pt x="474327" y="889988"/>
                  </a:lnTo>
                  <a:lnTo>
                    <a:pt x="472564" y="892668"/>
                  </a:lnTo>
                  <a:lnTo>
                    <a:pt x="469511" y="892680"/>
                  </a:lnTo>
                  <a:close/>
                </a:path>
                <a:path w="2330450" h="1436370" extrusionOk="0">
                  <a:moveTo>
                    <a:pt x="900407" y="891553"/>
                  </a:moveTo>
                  <a:lnTo>
                    <a:pt x="895469" y="890814"/>
                  </a:lnTo>
                  <a:lnTo>
                    <a:pt x="892095" y="887031"/>
                  </a:lnTo>
                  <a:lnTo>
                    <a:pt x="891415" y="882541"/>
                  </a:lnTo>
                  <a:lnTo>
                    <a:pt x="895624" y="878401"/>
                  </a:lnTo>
                  <a:lnTo>
                    <a:pt x="900574" y="878198"/>
                  </a:lnTo>
                  <a:lnTo>
                    <a:pt x="903348" y="881438"/>
                  </a:lnTo>
                  <a:lnTo>
                    <a:pt x="906055" y="883225"/>
                  </a:lnTo>
                  <a:lnTo>
                    <a:pt x="906061" y="886268"/>
                  </a:lnTo>
                  <a:lnTo>
                    <a:pt x="903361" y="888066"/>
                  </a:lnTo>
                  <a:lnTo>
                    <a:pt x="900407" y="891553"/>
                  </a:lnTo>
                  <a:close/>
                </a:path>
                <a:path w="2330450" h="1436370" extrusionOk="0">
                  <a:moveTo>
                    <a:pt x="952148" y="892896"/>
                  </a:moveTo>
                  <a:lnTo>
                    <a:pt x="948064" y="888633"/>
                  </a:lnTo>
                  <a:lnTo>
                    <a:pt x="947940" y="883680"/>
                  </a:lnTo>
                  <a:lnTo>
                    <a:pt x="951234" y="880976"/>
                  </a:lnTo>
                  <a:lnTo>
                    <a:pt x="953069" y="878297"/>
                  </a:lnTo>
                  <a:lnTo>
                    <a:pt x="956122" y="878352"/>
                  </a:lnTo>
                  <a:lnTo>
                    <a:pt x="957877" y="881069"/>
                  </a:lnTo>
                  <a:lnTo>
                    <a:pt x="961331" y="884075"/>
                  </a:lnTo>
                  <a:lnTo>
                    <a:pt x="960516" y="888978"/>
                  </a:lnTo>
                  <a:lnTo>
                    <a:pt x="956666" y="892280"/>
                  </a:lnTo>
                  <a:lnTo>
                    <a:pt x="952148" y="892896"/>
                  </a:lnTo>
                  <a:close/>
                </a:path>
                <a:path w="2330450" h="1436370" extrusionOk="0">
                  <a:moveTo>
                    <a:pt x="1012059" y="895686"/>
                  </a:moveTo>
                  <a:lnTo>
                    <a:pt x="1009007" y="895563"/>
                  </a:lnTo>
                  <a:lnTo>
                    <a:pt x="1007307" y="892803"/>
                  </a:lnTo>
                  <a:lnTo>
                    <a:pt x="1003927" y="889717"/>
                  </a:lnTo>
                  <a:lnTo>
                    <a:pt x="1004860" y="884826"/>
                  </a:lnTo>
                  <a:lnTo>
                    <a:pt x="1008803" y="881629"/>
                  </a:lnTo>
                  <a:lnTo>
                    <a:pt x="1013332" y="881130"/>
                  </a:lnTo>
                  <a:lnTo>
                    <a:pt x="1017312" y="885485"/>
                  </a:lnTo>
                  <a:lnTo>
                    <a:pt x="1017312" y="890426"/>
                  </a:lnTo>
                  <a:lnTo>
                    <a:pt x="1013956" y="893056"/>
                  </a:lnTo>
                  <a:lnTo>
                    <a:pt x="1012059" y="895686"/>
                  </a:lnTo>
                  <a:close/>
                </a:path>
                <a:path w="2330450" h="1436370" extrusionOk="0">
                  <a:moveTo>
                    <a:pt x="1069499" y="895969"/>
                  </a:moveTo>
                  <a:lnTo>
                    <a:pt x="1064561" y="895261"/>
                  </a:lnTo>
                  <a:lnTo>
                    <a:pt x="1061168" y="891491"/>
                  </a:lnTo>
                  <a:lnTo>
                    <a:pt x="1060476" y="886994"/>
                  </a:lnTo>
                  <a:lnTo>
                    <a:pt x="1064666" y="882849"/>
                  </a:lnTo>
                  <a:lnTo>
                    <a:pt x="1069622" y="882627"/>
                  </a:lnTo>
                  <a:lnTo>
                    <a:pt x="1072409" y="885855"/>
                  </a:lnTo>
                  <a:lnTo>
                    <a:pt x="1075128" y="887629"/>
                  </a:lnTo>
                  <a:lnTo>
                    <a:pt x="1075134" y="890666"/>
                  </a:lnTo>
                  <a:lnTo>
                    <a:pt x="1072440" y="892471"/>
                  </a:lnTo>
                  <a:lnTo>
                    <a:pt x="1069499" y="895969"/>
                  </a:lnTo>
                  <a:close/>
                </a:path>
                <a:path w="2330450" h="1436370" extrusionOk="0">
                  <a:moveTo>
                    <a:pt x="693595" y="898624"/>
                  </a:moveTo>
                  <a:lnTo>
                    <a:pt x="691735" y="895970"/>
                  </a:lnTo>
                  <a:lnTo>
                    <a:pt x="688182" y="893099"/>
                  </a:lnTo>
                  <a:lnTo>
                    <a:pt x="688806" y="888165"/>
                  </a:lnTo>
                  <a:lnTo>
                    <a:pt x="692538" y="884715"/>
                  </a:lnTo>
                  <a:lnTo>
                    <a:pt x="697031" y="883945"/>
                  </a:lnTo>
                  <a:lnTo>
                    <a:pt x="701270" y="888042"/>
                  </a:lnTo>
                  <a:lnTo>
                    <a:pt x="701579" y="892976"/>
                  </a:lnTo>
                  <a:lnTo>
                    <a:pt x="698384" y="895809"/>
                  </a:lnTo>
                  <a:lnTo>
                    <a:pt x="696654" y="898544"/>
                  </a:lnTo>
                  <a:lnTo>
                    <a:pt x="693595" y="898624"/>
                  </a:lnTo>
                  <a:close/>
                </a:path>
                <a:path w="2330450" h="1436370" extrusionOk="0">
                  <a:moveTo>
                    <a:pt x="1125479" y="897577"/>
                  </a:moveTo>
                  <a:lnTo>
                    <a:pt x="1120597" y="896604"/>
                  </a:lnTo>
                  <a:lnTo>
                    <a:pt x="1117427" y="892637"/>
                  </a:lnTo>
                  <a:lnTo>
                    <a:pt x="1116982" y="888109"/>
                  </a:lnTo>
                  <a:lnTo>
                    <a:pt x="1121388" y="884192"/>
                  </a:lnTo>
                  <a:lnTo>
                    <a:pt x="1126344" y="884253"/>
                  </a:lnTo>
                  <a:lnTo>
                    <a:pt x="1128946" y="887623"/>
                  </a:lnTo>
                  <a:lnTo>
                    <a:pt x="1131560" y="889545"/>
                  </a:lnTo>
                  <a:lnTo>
                    <a:pt x="1131405" y="892581"/>
                  </a:lnTo>
                  <a:lnTo>
                    <a:pt x="1128612" y="894239"/>
                  </a:lnTo>
                  <a:lnTo>
                    <a:pt x="1125479" y="897577"/>
                  </a:lnTo>
                  <a:close/>
                </a:path>
                <a:path w="2330450" h="1436370" extrusionOk="0">
                  <a:moveTo>
                    <a:pt x="2037967" y="897448"/>
                  </a:moveTo>
                  <a:lnTo>
                    <a:pt x="2033030" y="896733"/>
                  </a:lnTo>
                  <a:lnTo>
                    <a:pt x="2029637" y="892963"/>
                  </a:lnTo>
                  <a:lnTo>
                    <a:pt x="2028945" y="888473"/>
                  </a:lnTo>
                  <a:lnTo>
                    <a:pt x="2033135" y="884327"/>
                  </a:lnTo>
                  <a:lnTo>
                    <a:pt x="2038085" y="884099"/>
                  </a:lnTo>
                  <a:lnTo>
                    <a:pt x="2040872" y="887333"/>
                  </a:lnTo>
                  <a:lnTo>
                    <a:pt x="2043585" y="889101"/>
                  </a:lnTo>
                  <a:lnTo>
                    <a:pt x="2043603" y="892144"/>
                  </a:lnTo>
                  <a:lnTo>
                    <a:pt x="2040903" y="893949"/>
                  </a:lnTo>
                  <a:lnTo>
                    <a:pt x="2037967" y="897448"/>
                  </a:lnTo>
                  <a:close/>
                </a:path>
                <a:path w="2330450" h="1436370" extrusionOk="0">
                  <a:moveTo>
                    <a:pt x="749032" y="898840"/>
                  </a:moveTo>
                  <a:lnTo>
                    <a:pt x="744898" y="894620"/>
                  </a:lnTo>
                  <a:lnTo>
                    <a:pt x="744725" y="889674"/>
                  </a:lnTo>
                  <a:lnTo>
                    <a:pt x="747987" y="886927"/>
                  </a:lnTo>
                  <a:lnTo>
                    <a:pt x="749792" y="884229"/>
                  </a:lnTo>
                  <a:lnTo>
                    <a:pt x="752845" y="884247"/>
                  </a:lnTo>
                  <a:lnTo>
                    <a:pt x="754631" y="886951"/>
                  </a:lnTo>
                  <a:lnTo>
                    <a:pt x="758110" y="889914"/>
                  </a:lnTo>
                  <a:lnTo>
                    <a:pt x="757350" y="894836"/>
                  </a:lnTo>
                  <a:lnTo>
                    <a:pt x="753543" y="898175"/>
                  </a:lnTo>
                  <a:lnTo>
                    <a:pt x="749032" y="898840"/>
                  </a:lnTo>
                  <a:close/>
                </a:path>
                <a:path w="2330450" h="1436370" extrusionOk="0">
                  <a:moveTo>
                    <a:pt x="1182300" y="898902"/>
                  </a:moveTo>
                  <a:lnTo>
                    <a:pt x="1177351" y="898242"/>
                  </a:lnTo>
                  <a:lnTo>
                    <a:pt x="1173915" y="894509"/>
                  </a:lnTo>
                  <a:lnTo>
                    <a:pt x="1173173" y="890019"/>
                  </a:lnTo>
                  <a:lnTo>
                    <a:pt x="1177313" y="885824"/>
                  </a:lnTo>
                  <a:lnTo>
                    <a:pt x="1182270" y="885547"/>
                  </a:lnTo>
                  <a:lnTo>
                    <a:pt x="1185087" y="888750"/>
                  </a:lnTo>
                  <a:lnTo>
                    <a:pt x="1187825" y="890493"/>
                  </a:lnTo>
                  <a:lnTo>
                    <a:pt x="1187874" y="893542"/>
                  </a:lnTo>
                  <a:lnTo>
                    <a:pt x="1185193" y="895372"/>
                  </a:lnTo>
                  <a:lnTo>
                    <a:pt x="1182300" y="898902"/>
                  </a:lnTo>
                  <a:close/>
                </a:path>
                <a:path w="2330450" h="1436370" extrusionOk="0">
                  <a:moveTo>
                    <a:pt x="805278" y="900275"/>
                  </a:moveTo>
                  <a:lnTo>
                    <a:pt x="801212" y="895982"/>
                  </a:lnTo>
                  <a:lnTo>
                    <a:pt x="801132" y="891029"/>
                  </a:lnTo>
                  <a:lnTo>
                    <a:pt x="804444" y="888343"/>
                  </a:lnTo>
                  <a:lnTo>
                    <a:pt x="806298" y="885676"/>
                  </a:lnTo>
                  <a:lnTo>
                    <a:pt x="809338" y="885750"/>
                  </a:lnTo>
                  <a:lnTo>
                    <a:pt x="811081" y="888485"/>
                  </a:lnTo>
                  <a:lnTo>
                    <a:pt x="814511" y="891510"/>
                  </a:lnTo>
                  <a:lnTo>
                    <a:pt x="813664" y="896413"/>
                  </a:lnTo>
                  <a:lnTo>
                    <a:pt x="809789" y="899684"/>
                  </a:lnTo>
                  <a:lnTo>
                    <a:pt x="805278" y="900275"/>
                  </a:lnTo>
                  <a:close/>
                </a:path>
                <a:path w="2330450" h="1436370" extrusionOk="0">
                  <a:moveTo>
                    <a:pt x="1237484" y="901600"/>
                  </a:moveTo>
                  <a:lnTo>
                    <a:pt x="1234437" y="901476"/>
                  </a:lnTo>
                  <a:lnTo>
                    <a:pt x="1232744" y="898717"/>
                  </a:lnTo>
                  <a:lnTo>
                    <a:pt x="1229364" y="895631"/>
                  </a:lnTo>
                  <a:lnTo>
                    <a:pt x="1230291" y="890740"/>
                  </a:lnTo>
                  <a:lnTo>
                    <a:pt x="1234234" y="887543"/>
                  </a:lnTo>
                  <a:lnTo>
                    <a:pt x="1238763" y="887044"/>
                  </a:lnTo>
                  <a:lnTo>
                    <a:pt x="1242743" y="891399"/>
                  </a:lnTo>
                  <a:lnTo>
                    <a:pt x="1242743" y="896339"/>
                  </a:lnTo>
                  <a:lnTo>
                    <a:pt x="1239387" y="898969"/>
                  </a:lnTo>
                  <a:lnTo>
                    <a:pt x="1237484" y="901600"/>
                  </a:lnTo>
                  <a:close/>
                </a:path>
                <a:path w="2330450" h="1436370" extrusionOk="0">
                  <a:moveTo>
                    <a:pt x="439083" y="901920"/>
                  </a:moveTo>
                  <a:lnTo>
                    <a:pt x="434158" y="901131"/>
                  </a:lnTo>
                  <a:lnTo>
                    <a:pt x="430827" y="897306"/>
                  </a:lnTo>
                  <a:lnTo>
                    <a:pt x="430191" y="892809"/>
                  </a:lnTo>
                  <a:lnTo>
                    <a:pt x="434448" y="888725"/>
                  </a:lnTo>
                  <a:lnTo>
                    <a:pt x="439411" y="888571"/>
                  </a:lnTo>
                  <a:lnTo>
                    <a:pt x="442142" y="891842"/>
                  </a:lnTo>
                  <a:lnTo>
                    <a:pt x="444830" y="893653"/>
                  </a:lnTo>
                  <a:lnTo>
                    <a:pt x="444799" y="896702"/>
                  </a:lnTo>
                  <a:lnTo>
                    <a:pt x="442080" y="898470"/>
                  </a:lnTo>
                  <a:lnTo>
                    <a:pt x="439083" y="901920"/>
                  </a:lnTo>
                  <a:close/>
                </a:path>
                <a:path w="2330450" h="1436370" extrusionOk="0">
                  <a:moveTo>
                    <a:pt x="866079" y="901963"/>
                  </a:moveTo>
                  <a:lnTo>
                    <a:pt x="861173" y="901076"/>
                  </a:lnTo>
                  <a:lnTo>
                    <a:pt x="857916" y="897183"/>
                  </a:lnTo>
                  <a:lnTo>
                    <a:pt x="857372" y="892674"/>
                  </a:lnTo>
                  <a:lnTo>
                    <a:pt x="861710" y="888670"/>
                  </a:lnTo>
                  <a:lnTo>
                    <a:pt x="866679" y="888627"/>
                  </a:lnTo>
                  <a:lnTo>
                    <a:pt x="869348" y="891953"/>
                  </a:lnTo>
                  <a:lnTo>
                    <a:pt x="872005" y="893820"/>
                  </a:lnTo>
                  <a:lnTo>
                    <a:pt x="871900" y="896856"/>
                  </a:lnTo>
                  <a:lnTo>
                    <a:pt x="869144" y="898575"/>
                  </a:lnTo>
                  <a:lnTo>
                    <a:pt x="866079" y="901963"/>
                  </a:lnTo>
                  <a:close/>
                </a:path>
                <a:path w="2330450" h="1436370" extrusionOk="0">
                  <a:moveTo>
                    <a:pt x="1004032" y="804390"/>
                  </a:moveTo>
                  <a:lnTo>
                    <a:pt x="999119" y="803515"/>
                  </a:lnTo>
                  <a:lnTo>
                    <a:pt x="995850" y="799646"/>
                  </a:lnTo>
                  <a:lnTo>
                    <a:pt x="995276" y="795144"/>
                  </a:lnTo>
                  <a:lnTo>
                    <a:pt x="999601" y="791115"/>
                  </a:lnTo>
                  <a:lnTo>
                    <a:pt x="1004570" y="791041"/>
                  </a:lnTo>
                  <a:lnTo>
                    <a:pt x="1007252" y="794355"/>
                  </a:lnTo>
                  <a:lnTo>
                    <a:pt x="1009915" y="796209"/>
                  </a:lnTo>
                  <a:lnTo>
                    <a:pt x="1009835" y="799252"/>
                  </a:lnTo>
                  <a:lnTo>
                    <a:pt x="1007079" y="800983"/>
                  </a:lnTo>
                  <a:lnTo>
                    <a:pt x="1004032" y="804390"/>
                  </a:lnTo>
                  <a:close/>
                </a:path>
                <a:path w="2330450" h="1436370" extrusionOk="0">
                  <a:moveTo>
                    <a:pt x="947551" y="802954"/>
                  </a:moveTo>
                  <a:lnTo>
                    <a:pt x="942657" y="802006"/>
                  </a:lnTo>
                  <a:lnTo>
                    <a:pt x="939468" y="798057"/>
                  </a:lnTo>
                  <a:lnTo>
                    <a:pt x="938998" y="793536"/>
                  </a:lnTo>
                  <a:lnTo>
                    <a:pt x="943379" y="789593"/>
                  </a:lnTo>
                  <a:lnTo>
                    <a:pt x="948336" y="789618"/>
                  </a:lnTo>
                  <a:lnTo>
                    <a:pt x="950956" y="792975"/>
                  </a:lnTo>
                  <a:lnTo>
                    <a:pt x="953582" y="794879"/>
                  </a:lnTo>
                  <a:lnTo>
                    <a:pt x="953440" y="797922"/>
                  </a:lnTo>
                  <a:lnTo>
                    <a:pt x="950659" y="799597"/>
                  </a:lnTo>
                  <a:lnTo>
                    <a:pt x="947551" y="802954"/>
                  </a:lnTo>
                  <a:close/>
                </a:path>
                <a:path w="2330450" h="1436370" extrusionOk="0">
                  <a:moveTo>
                    <a:pt x="891224" y="801457"/>
                  </a:moveTo>
                  <a:lnTo>
                    <a:pt x="886323" y="800533"/>
                  </a:lnTo>
                  <a:lnTo>
                    <a:pt x="883116" y="796603"/>
                  </a:lnTo>
                  <a:lnTo>
                    <a:pt x="882616" y="792088"/>
                  </a:lnTo>
                  <a:lnTo>
                    <a:pt x="886985" y="788121"/>
                  </a:lnTo>
                  <a:lnTo>
                    <a:pt x="891941" y="788121"/>
                  </a:lnTo>
                  <a:lnTo>
                    <a:pt x="894579" y="791466"/>
                  </a:lnTo>
                  <a:lnTo>
                    <a:pt x="897218" y="793363"/>
                  </a:lnTo>
                  <a:lnTo>
                    <a:pt x="897094" y="796400"/>
                  </a:lnTo>
                  <a:lnTo>
                    <a:pt x="894320" y="798088"/>
                  </a:lnTo>
                  <a:lnTo>
                    <a:pt x="891224" y="801457"/>
                  </a:lnTo>
                  <a:close/>
                </a:path>
                <a:path w="2330450" h="1436370" extrusionOk="0">
                  <a:moveTo>
                    <a:pt x="1191125" y="820479"/>
                  </a:moveTo>
                  <a:lnTo>
                    <a:pt x="1188202" y="817369"/>
                  </a:lnTo>
                  <a:lnTo>
                    <a:pt x="1185409" y="815705"/>
                  </a:lnTo>
                  <a:lnTo>
                    <a:pt x="1185254" y="812675"/>
                  </a:lnTo>
                  <a:lnTo>
                    <a:pt x="1187868" y="810759"/>
                  </a:lnTo>
                  <a:lnTo>
                    <a:pt x="1190649" y="807137"/>
                  </a:lnTo>
                  <a:lnTo>
                    <a:pt x="1195617" y="807624"/>
                  </a:lnTo>
                  <a:lnTo>
                    <a:pt x="1199183" y="811246"/>
                  </a:lnTo>
                  <a:lnTo>
                    <a:pt x="1200061" y="815718"/>
                  </a:lnTo>
                  <a:lnTo>
                    <a:pt x="1196062" y="820048"/>
                  </a:lnTo>
                  <a:lnTo>
                    <a:pt x="1191125" y="820479"/>
                  </a:lnTo>
                  <a:close/>
                </a:path>
                <a:path w="2330450" h="1436370" extrusionOk="0">
                  <a:moveTo>
                    <a:pt x="404335" y="802517"/>
                  </a:moveTo>
                  <a:lnTo>
                    <a:pt x="402500" y="799844"/>
                  </a:lnTo>
                  <a:lnTo>
                    <a:pt x="398965" y="796955"/>
                  </a:lnTo>
                  <a:lnTo>
                    <a:pt x="399620" y="792027"/>
                  </a:lnTo>
                  <a:lnTo>
                    <a:pt x="403365" y="788602"/>
                  </a:lnTo>
                  <a:lnTo>
                    <a:pt x="407870" y="787862"/>
                  </a:lnTo>
                  <a:lnTo>
                    <a:pt x="412078" y="791983"/>
                  </a:lnTo>
                  <a:lnTo>
                    <a:pt x="412363" y="796924"/>
                  </a:lnTo>
                  <a:lnTo>
                    <a:pt x="409149" y="799733"/>
                  </a:lnTo>
                  <a:lnTo>
                    <a:pt x="407400" y="802462"/>
                  </a:lnTo>
                  <a:lnTo>
                    <a:pt x="404335" y="802517"/>
                  </a:lnTo>
                  <a:close/>
                </a:path>
                <a:path w="2330450" h="1436370" extrusionOk="0">
                  <a:moveTo>
                    <a:pt x="834872" y="799979"/>
                  </a:moveTo>
                  <a:lnTo>
                    <a:pt x="829972" y="799055"/>
                  </a:lnTo>
                  <a:lnTo>
                    <a:pt x="826759" y="795125"/>
                  </a:lnTo>
                  <a:lnTo>
                    <a:pt x="826258" y="790610"/>
                  </a:lnTo>
                  <a:lnTo>
                    <a:pt x="830627" y="786643"/>
                  </a:lnTo>
                  <a:lnTo>
                    <a:pt x="835589" y="786643"/>
                  </a:lnTo>
                  <a:lnTo>
                    <a:pt x="838228" y="789994"/>
                  </a:lnTo>
                  <a:lnTo>
                    <a:pt x="840860" y="791885"/>
                  </a:lnTo>
                  <a:lnTo>
                    <a:pt x="840743" y="794922"/>
                  </a:lnTo>
                  <a:lnTo>
                    <a:pt x="837962" y="796610"/>
                  </a:lnTo>
                  <a:lnTo>
                    <a:pt x="834872" y="799979"/>
                  </a:lnTo>
                  <a:close/>
                </a:path>
                <a:path w="2330450" h="1436370" extrusionOk="0">
                  <a:moveTo>
                    <a:pt x="822223" y="823239"/>
                  </a:moveTo>
                  <a:lnTo>
                    <a:pt x="819176" y="823122"/>
                  </a:lnTo>
                  <a:lnTo>
                    <a:pt x="817483" y="820356"/>
                  </a:lnTo>
                  <a:lnTo>
                    <a:pt x="814103" y="817276"/>
                  </a:lnTo>
                  <a:lnTo>
                    <a:pt x="815024" y="812385"/>
                  </a:lnTo>
                  <a:lnTo>
                    <a:pt x="818966" y="809188"/>
                  </a:lnTo>
                  <a:lnTo>
                    <a:pt x="823502" y="808689"/>
                  </a:lnTo>
                  <a:lnTo>
                    <a:pt x="827482" y="813044"/>
                  </a:lnTo>
                  <a:lnTo>
                    <a:pt x="827482" y="817985"/>
                  </a:lnTo>
                  <a:lnTo>
                    <a:pt x="824120" y="820615"/>
                  </a:lnTo>
                  <a:lnTo>
                    <a:pt x="822223" y="823239"/>
                  </a:lnTo>
                  <a:close/>
                </a:path>
                <a:path w="2330450" h="1436370" extrusionOk="0">
                  <a:moveTo>
                    <a:pt x="351778" y="799961"/>
                  </a:moveTo>
                  <a:lnTo>
                    <a:pt x="346976" y="798987"/>
                  </a:lnTo>
                  <a:lnTo>
                    <a:pt x="343627" y="795556"/>
                  </a:lnTo>
                  <a:lnTo>
                    <a:pt x="342589" y="791170"/>
                  </a:lnTo>
                  <a:lnTo>
                    <a:pt x="346884" y="786748"/>
                  </a:lnTo>
                  <a:lnTo>
                    <a:pt x="351840" y="786550"/>
                  </a:lnTo>
                  <a:lnTo>
                    <a:pt x="354627" y="789858"/>
                  </a:lnTo>
                  <a:lnTo>
                    <a:pt x="359255" y="792957"/>
                  </a:lnTo>
                  <a:lnTo>
                    <a:pt x="354670" y="796314"/>
                  </a:lnTo>
                  <a:lnTo>
                    <a:pt x="351778" y="799961"/>
                  </a:lnTo>
                  <a:close/>
                </a:path>
                <a:path w="2330450" h="1436370" extrusionOk="0">
                  <a:moveTo>
                    <a:pt x="1207556" y="798353"/>
                  </a:moveTo>
                  <a:lnTo>
                    <a:pt x="1202606" y="797725"/>
                  </a:lnTo>
                  <a:lnTo>
                    <a:pt x="1199140" y="794010"/>
                  </a:lnTo>
                  <a:lnTo>
                    <a:pt x="1198373" y="789526"/>
                  </a:lnTo>
                  <a:lnTo>
                    <a:pt x="1202483" y="785306"/>
                  </a:lnTo>
                  <a:lnTo>
                    <a:pt x="1207433" y="784998"/>
                  </a:lnTo>
                  <a:lnTo>
                    <a:pt x="1210269" y="788183"/>
                  </a:lnTo>
                  <a:lnTo>
                    <a:pt x="1213019" y="789908"/>
                  </a:lnTo>
                  <a:lnTo>
                    <a:pt x="1213093" y="792957"/>
                  </a:lnTo>
                  <a:lnTo>
                    <a:pt x="1210436" y="794811"/>
                  </a:lnTo>
                  <a:lnTo>
                    <a:pt x="1207556" y="798353"/>
                  </a:lnTo>
                  <a:close/>
                </a:path>
                <a:path w="2330450" h="1436370" extrusionOk="0">
                  <a:moveTo>
                    <a:pt x="1247594" y="822019"/>
                  </a:moveTo>
                  <a:lnTo>
                    <a:pt x="1243305" y="817978"/>
                  </a:lnTo>
                  <a:lnTo>
                    <a:pt x="1242947" y="813044"/>
                  </a:lnTo>
                  <a:lnTo>
                    <a:pt x="1246111" y="810174"/>
                  </a:lnTo>
                  <a:lnTo>
                    <a:pt x="1247810" y="807420"/>
                  </a:lnTo>
                  <a:lnTo>
                    <a:pt x="1250857" y="807316"/>
                  </a:lnTo>
                  <a:lnTo>
                    <a:pt x="1252748" y="809940"/>
                  </a:lnTo>
                  <a:lnTo>
                    <a:pt x="1256338" y="812767"/>
                  </a:lnTo>
                  <a:lnTo>
                    <a:pt x="1255776" y="817714"/>
                  </a:lnTo>
                  <a:lnTo>
                    <a:pt x="1252093" y="821212"/>
                  </a:lnTo>
                  <a:lnTo>
                    <a:pt x="1247594" y="822019"/>
                  </a:lnTo>
                  <a:close/>
                </a:path>
                <a:path w="2330450" h="1436370" extrusionOk="0">
                  <a:moveTo>
                    <a:pt x="774133" y="798267"/>
                  </a:moveTo>
                  <a:lnTo>
                    <a:pt x="770067" y="793973"/>
                  </a:lnTo>
                  <a:lnTo>
                    <a:pt x="769987" y="789021"/>
                  </a:lnTo>
                  <a:lnTo>
                    <a:pt x="773299" y="786335"/>
                  </a:lnTo>
                  <a:lnTo>
                    <a:pt x="775153" y="783668"/>
                  </a:lnTo>
                  <a:lnTo>
                    <a:pt x="778193" y="783748"/>
                  </a:lnTo>
                  <a:lnTo>
                    <a:pt x="779936" y="786476"/>
                  </a:lnTo>
                  <a:lnTo>
                    <a:pt x="783366" y="789501"/>
                  </a:lnTo>
                  <a:lnTo>
                    <a:pt x="782519" y="794404"/>
                  </a:lnTo>
                  <a:lnTo>
                    <a:pt x="778644" y="797681"/>
                  </a:lnTo>
                  <a:lnTo>
                    <a:pt x="774133" y="798267"/>
                  </a:lnTo>
                  <a:close/>
                </a:path>
                <a:path w="2330450" h="1436370" extrusionOk="0">
                  <a:moveTo>
                    <a:pt x="1146743" y="796887"/>
                  </a:moveTo>
                  <a:lnTo>
                    <a:pt x="1142454" y="792846"/>
                  </a:lnTo>
                  <a:lnTo>
                    <a:pt x="1142096" y="787912"/>
                  </a:lnTo>
                  <a:lnTo>
                    <a:pt x="1145260" y="785047"/>
                  </a:lnTo>
                  <a:lnTo>
                    <a:pt x="1146959" y="782288"/>
                  </a:lnTo>
                  <a:lnTo>
                    <a:pt x="1150006" y="782183"/>
                  </a:lnTo>
                  <a:lnTo>
                    <a:pt x="1151891" y="784807"/>
                  </a:lnTo>
                  <a:lnTo>
                    <a:pt x="1155481" y="787635"/>
                  </a:lnTo>
                  <a:lnTo>
                    <a:pt x="1154919" y="792587"/>
                  </a:lnTo>
                  <a:lnTo>
                    <a:pt x="1151236" y="796080"/>
                  </a:lnTo>
                  <a:lnTo>
                    <a:pt x="1146743" y="796887"/>
                  </a:lnTo>
                  <a:close/>
                </a:path>
                <a:path w="2330450" h="1436370" extrusionOk="0">
                  <a:moveTo>
                    <a:pt x="396345" y="823473"/>
                  </a:moveTo>
                  <a:lnTo>
                    <a:pt x="391389" y="822882"/>
                  </a:lnTo>
                  <a:lnTo>
                    <a:pt x="387904" y="819186"/>
                  </a:lnTo>
                  <a:lnTo>
                    <a:pt x="387113" y="814707"/>
                  </a:lnTo>
                  <a:lnTo>
                    <a:pt x="391197" y="810457"/>
                  </a:lnTo>
                  <a:lnTo>
                    <a:pt x="396141" y="810124"/>
                  </a:lnTo>
                  <a:lnTo>
                    <a:pt x="399002" y="813291"/>
                  </a:lnTo>
                  <a:lnTo>
                    <a:pt x="401758" y="815003"/>
                  </a:lnTo>
                  <a:lnTo>
                    <a:pt x="401857" y="818046"/>
                  </a:lnTo>
                  <a:lnTo>
                    <a:pt x="399200" y="819913"/>
                  </a:lnTo>
                  <a:lnTo>
                    <a:pt x="396345" y="823473"/>
                  </a:lnTo>
                  <a:close/>
                </a:path>
                <a:path w="2330450" h="1436370" extrusionOk="0">
                  <a:moveTo>
                    <a:pt x="447821" y="823393"/>
                  </a:moveTo>
                  <a:lnTo>
                    <a:pt x="443786" y="819087"/>
                  </a:lnTo>
                  <a:lnTo>
                    <a:pt x="443711" y="814135"/>
                  </a:lnTo>
                  <a:lnTo>
                    <a:pt x="447036" y="811461"/>
                  </a:lnTo>
                  <a:lnTo>
                    <a:pt x="448896" y="808806"/>
                  </a:lnTo>
                  <a:lnTo>
                    <a:pt x="451949" y="808886"/>
                  </a:lnTo>
                  <a:lnTo>
                    <a:pt x="453679" y="811627"/>
                  </a:lnTo>
                  <a:lnTo>
                    <a:pt x="457103" y="814664"/>
                  </a:lnTo>
                  <a:lnTo>
                    <a:pt x="456225" y="819561"/>
                  </a:lnTo>
                  <a:lnTo>
                    <a:pt x="452344" y="822820"/>
                  </a:lnTo>
                  <a:lnTo>
                    <a:pt x="447821" y="823393"/>
                  </a:lnTo>
                  <a:close/>
                </a:path>
                <a:path w="2330450" h="1436370" extrusionOk="0">
                  <a:moveTo>
                    <a:pt x="875967" y="824693"/>
                  </a:moveTo>
                  <a:lnTo>
                    <a:pt x="874125" y="822026"/>
                  </a:lnTo>
                  <a:lnTo>
                    <a:pt x="870590" y="819136"/>
                  </a:lnTo>
                  <a:lnTo>
                    <a:pt x="871245" y="814209"/>
                  </a:lnTo>
                  <a:lnTo>
                    <a:pt x="874990" y="810784"/>
                  </a:lnTo>
                  <a:lnTo>
                    <a:pt x="879495" y="810038"/>
                  </a:lnTo>
                  <a:lnTo>
                    <a:pt x="883703" y="814165"/>
                  </a:lnTo>
                  <a:lnTo>
                    <a:pt x="883981" y="819106"/>
                  </a:lnTo>
                  <a:lnTo>
                    <a:pt x="880768" y="821915"/>
                  </a:lnTo>
                  <a:lnTo>
                    <a:pt x="879019" y="824643"/>
                  </a:lnTo>
                  <a:lnTo>
                    <a:pt x="875967" y="824693"/>
                  </a:lnTo>
                  <a:close/>
                </a:path>
                <a:path w="2330450" h="1436370" extrusionOk="0">
                  <a:moveTo>
                    <a:pt x="721279" y="798125"/>
                  </a:moveTo>
                  <a:lnTo>
                    <a:pt x="718239" y="797965"/>
                  </a:lnTo>
                  <a:lnTo>
                    <a:pt x="716571" y="795181"/>
                  </a:lnTo>
                  <a:lnTo>
                    <a:pt x="713221" y="792064"/>
                  </a:lnTo>
                  <a:lnTo>
                    <a:pt x="714204" y="787191"/>
                  </a:lnTo>
                  <a:lnTo>
                    <a:pt x="718184" y="784031"/>
                  </a:lnTo>
                  <a:lnTo>
                    <a:pt x="722726" y="783594"/>
                  </a:lnTo>
                  <a:lnTo>
                    <a:pt x="726649" y="787986"/>
                  </a:lnTo>
                  <a:lnTo>
                    <a:pt x="726594" y="792926"/>
                  </a:lnTo>
                  <a:lnTo>
                    <a:pt x="723207" y="795513"/>
                  </a:lnTo>
                  <a:lnTo>
                    <a:pt x="721279" y="798125"/>
                  </a:lnTo>
                  <a:close/>
                </a:path>
                <a:path w="2330450" h="1436370" extrusionOk="0">
                  <a:moveTo>
                    <a:pt x="932318" y="826171"/>
                  </a:moveTo>
                  <a:lnTo>
                    <a:pt x="930483" y="823498"/>
                  </a:lnTo>
                  <a:lnTo>
                    <a:pt x="926942" y="820615"/>
                  </a:lnTo>
                  <a:lnTo>
                    <a:pt x="927603" y="815681"/>
                  </a:lnTo>
                  <a:lnTo>
                    <a:pt x="931348" y="812256"/>
                  </a:lnTo>
                  <a:lnTo>
                    <a:pt x="935853" y="811517"/>
                  </a:lnTo>
                  <a:lnTo>
                    <a:pt x="940061" y="815644"/>
                  </a:lnTo>
                  <a:lnTo>
                    <a:pt x="940339" y="820584"/>
                  </a:lnTo>
                  <a:lnTo>
                    <a:pt x="937126" y="823393"/>
                  </a:lnTo>
                  <a:lnTo>
                    <a:pt x="935377" y="826122"/>
                  </a:lnTo>
                  <a:lnTo>
                    <a:pt x="932318" y="826171"/>
                  </a:lnTo>
                  <a:close/>
                </a:path>
                <a:path w="2330450" h="1436370" extrusionOk="0">
                  <a:moveTo>
                    <a:pt x="238865" y="796961"/>
                  </a:moveTo>
                  <a:lnTo>
                    <a:pt x="233940" y="796172"/>
                  </a:lnTo>
                  <a:lnTo>
                    <a:pt x="230609" y="792347"/>
                  </a:lnTo>
                  <a:lnTo>
                    <a:pt x="229972" y="787850"/>
                  </a:lnTo>
                  <a:lnTo>
                    <a:pt x="234224" y="783766"/>
                  </a:lnTo>
                  <a:lnTo>
                    <a:pt x="239186" y="783606"/>
                  </a:lnTo>
                  <a:lnTo>
                    <a:pt x="241924" y="786877"/>
                  </a:lnTo>
                  <a:lnTo>
                    <a:pt x="244612" y="788694"/>
                  </a:lnTo>
                  <a:lnTo>
                    <a:pt x="244581" y="791743"/>
                  </a:lnTo>
                  <a:lnTo>
                    <a:pt x="241862" y="793511"/>
                  </a:lnTo>
                  <a:lnTo>
                    <a:pt x="238865" y="796961"/>
                  </a:lnTo>
                  <a:close/>
                </a:path>
                <a:path w="2330450" h="1436370" extrusionOk="0">
                  <a:moveTo>
                    <a:pt x="991296" y="827680"/>
                  </a:moveTo>
                  <a:lnTo>
                    <a:pt x="988249" y="827557"/>
                  </a:lnTo>
                  <a:lnTo>
                    <a:pt x="986556" y="824798"/>
                  </a:lnTo>
                  <a:lnTo>
                    <a:pt x="983176" y="821711"/>
                  </a:lnTo>
                  <a:lnTo>
                    <a:pt x="984097" y="816820"/>
                  </a:lnTo>
                  <a:lnTo>
                    <a:pt x="988039" y="813623"/>
                  </a:lnTo>
                  <a:lnTo>
                    <a:pt x="992575" y="813124"/>
                  </a:lnTo>
                  <a:lnTo>
                    <a:pt x="996555" y="817479"/>
                  </a:lnTo>
                  <a:lnTo>
                    <a:pt x="996555" y="822420"/>
                  </a:lnTo>
                  <a:lnTo>
                    <a:pt x="993193" y="825050"/>
                  </a:lnTo>
                  <a:lnTo>
                    <a:pt x="991296" y="827680"/>
                  </a:lnTo>
                  <a:close/>
                </a:path>
                <a:path w="2330450" h="1436370" extrusionOk="0">
                  <a:moveTo>
                    <a:pt x="1048939" y="827890"/>
                  </a:moveTo>
                  <a:lnTo>
                    <a:pt x="1043983" y="827329"/>
                  </a:lnTo>
                  <a:lnTo>
                    <a:pt x="1040479" y="823652"/>
                  </a:lnTo>
                  <a:lnTo>
                    <a:pt x="1039663" y="819173"/>
                  </a:lnTo>
                  <a:lnTo>
                    <a:pt x="1043717" y="814898"/>
                  </a:lnTo>
                  <a:lnTo>
                    <a:pt x="1048667" y="814541"/>
                  </a:lnTo>
                  <a:lnTo>
                    <a:pt x="1051547" y="817695"/>
                  </a:lnTo>
                  <a:lnTo>
                    <a:pt x="1054315" y="819389"/>
                  </a:lnTo>
                  <a:lnTo>
                    <a:pt x="1054420" y="822426"/>
                  </a:lnTo>
                  <a:lnTo>
                    <a:pt x="1051775" y="824311"/>
                  </a:lnTo>
                  <a:lnTo>
                    <a:pt x="1048939" y="827890"/>
                  </a:lnTo>
                  <a:close/>
                </a:path>
                <a:path w="2330450" h="1436370" extrusionOk="0">
                  <a:moveTo>
                    <a:pt x="856291" y="812903"/>
                  </a:moveTo>
                  <a:lnTo>
                    <a:pt x="853250" y="812767"/>
                  </a:lnTo>
                  <a:lnTo>
                    <a:pt x="851563" y="809995"/>
                  </a:lnTo>
                  <a:lnTo>
                    <a:pt x="848202" y="806897"/>
                  </a:lnTo>
                  <a:lnTo>
                    <a:pt x="849147" y="802012"/>
                  </a:lnTo>
                  <a:lnTo>
                    <a:pt x="853108" y="798833"/>
                  </a:lnTo>
                  <a:lnTo>
                    <a:pt x="857644" y="798365"/>
                  </a:lnTo>
                  <a:lnTo>
                    <a:pt x="861599" y="802733"/>
                  </a:lnTo>
                  <a:lnTo>
                    <a:pt x="861568" y="807673"/>
                  </a:lnTo>
                  <a:lnTo>
                    <a:pt x="858206" y="810285"/>
                  </a:lnTo>
                  <a:lnTo>
                    <a:pt x="856291" y="812903"/>
                  </a:lnTo>
                  <a:close/>
                </a:path>
                <a:path w="2330450" h="1436370" extrusionOk="0">
                  <a:moveTo>
                    <a:pt x="430042" y="811788"/>
                  </a:moveTo>
                  <a:lnTo>
                    <a:pt x="425136" y="810901"/>
                  </a:lnTo>
                  <a:lnTo>
                    <a:pt x="421885" y="807008"/>
                  </a:lnTo>
                  <a:lnTo>
                    <a:pt x="421335" y="802499"/>
                  </a:lnTo>
                  <a:lnTo>
                    <a:pt x="425679" y="798495"/>
                  </a:lnTo>
                  <a:lnTo>
                    <a:pt x="430648" y="798451"/>
                  </a:lnTo>
                  <a:lnTo>
                    <a:pt x="433317" y="801772"/>
                  </a:lnTo>
                  <a:lnTo>
                    <a:pt x="435975" y="803644"/>
                  </a:lnTo>
                  <a:lnTo>
                    <a:pt x="435863" y="806681"/>
                  </a:lnTo>
                  <a:lnTo>
                    <a:pt x="433107" y="808400"/>
                  </a:lnTo>
                  <a:lnTo>
                    <a:pt x="430042" y="811788"/>
                  </a:lnTo>
                  <a:close/>
                </a:path>
                <a:path w="2330450" h="1436370" extrusionOk="0">
                  <a:moveTo>
                    <a:pt x="369489" y="811603"/>
                  </a:moveTo>
                  <a:lnTo>
                    <a:pt x="366566" y="808498"/>
                  </a:lnTo>
                  <a:lnTo>
                    <a:pt x="363773" y="806829"/>
                  </a:lnTo>
                  <a:lnTo>
                    <a:pt x="363618" y="803798"/>
                  </a:lnTo>
                  <a:lnTo>
                    <a:pt x="366232" y="801876"/>
                  </a:lnTo>
                  <a:lnTo>
                    <a:pt x="369013" y="798260"/>
                  </a:lnTo>
                  <a:lnTo>
                    <a:pt x="373981" y="798747"/>
                  </a:lnTo>
                  <a:lnTo>
                    <a:pt x="377547" y="802369"/>
                  </a:lnTo>
                  <a:lnTo>
                    <a:pt x="378418" y="806847"/>
                  </a:lnTo>
                  <a:lnTo>
                    <a:pt x="374426" y="811178"/>
                  </a:lnTo>
                  <a:lnTo>
                    <a:pt x="369489" y="811603"/>
                  </a:lnTo>
                  <a:close/>
                </a:path>
                <a:path w="2330450" h="1436370" extrusionOk="0">
                  <a:moveTo>
                    <a:pt x="913718" y="813205"/>
                  </a:moveTo>
                  <a:lnTo>
                    <a:pt x="908786" y="812447"/>
                  </a:lnTo>
                  <a:lnTo>
                    <a:pt x="905431" y="808646"/>
                  </a:lnTo>
                  <a:lnTo>
                    <a:pt x="904769" y="804149"/>
                  </a:lnTo>
                  <a:lnTo>
                    <a:pt x="909002" y="800035"/>
                  </a:lnTo>
                  <a:lnTo>
                    <a:pt x="913959" y="799862"/>
                  </a:lnTo>
                  <a:lnTo>
                    <a:pt x="916715" y="803114"/>
                  </a:lnTo>
                  <a:lnTo>
                    <a:pt x="919421" y="804907"/>
                  </a:lnTo>
                  <a:lnTo>
                    <a:pt x="919403" y="807950"/>
                  </a:lnTo>
                  <a:lnTo>
                    <a:pt x="916690" y="809730"/>
                  </a:lnTo>
                  <a:lnTo>
                    <a:pt x="913718" y="813205"/>
                  </a:lnTo>
                  <a:close/>
                </a:path>
                <a:path w="2330450" h="1436370" extrusionOk="0">
                  <a:moveTo>
                    <a:pt x="965811" y="814627"/>
                  </a:moveTo>
                  <a:lnTo>
                    <a:pt x="961523" y="810586"/>
                  </a:lnTo>
                  <a:lnTo>
                    <a:pt x="961164" y="805652"/>
                  </a:lnTo>
                  <a:lnTo>
                    <a:pt x="964322" y="802788"/>
                  </a:lnTo>
                  <a:lnTo>
                    <a:pt x="966028" y="800028"/>
                  </a:lnTo>
                  <a:lnTo>
                    <a:pt x="969080" y="799923"/>
                  </a:lnTo>
                  <a:lnTo>
                    <a:pt x="970965" y="802554"/>
                  </a:lnTo>
                  <a:lnTo>
                    <a:pt x="974556" y="805375"/>
                  </a:lnTo>
                  <a:lnTo>
                    <a:pt x="973993" y="810328"/>
                  </a:lnTo>
                  <a:lnTo>
                    <a:pt x="970304" y="813820"/>
                  </a:lnTo>
                  <a:lnTo>
                    <a:pt x="965811" y="814627"/>
                  </a:lnTo>
                  <a:close/>
                </a:path>
                <a:path w="2330450" h="1436370" extrusionOk="0">
                  <a:moveTo>
                    <a:pt x="1025450" y="817325"/>
                  </a:moveTo>
                  <a:lnTo>
                    <a:pt x="1022404" y="817221"/>
                  </a:lnTo>
                  <a:lnTo>
                    <a:pt x="1020692" y="814467"/>
                  </a:lnTo>
                  <a:lnTo>
                    <a:pt x="1017300" y="811400"/>
                  </a:lnTo>
                  <a:lnTo>
                    <a:pt x="1018196" y="806509"/>
                  </a:lnTo>
                  <a:lnTo>
                    <a:pt x="1022114" y="803287"/>
                  </a:lnTo>
                  <a:lnTo>
                    <a:pt x="1026643" y="802757"/>
                  </a:lnTo>
                  <a:lnTo>
                    <a:pt x="1030647" y="807094"/>
                  </a:lnTo>
                  <a:lnTo>
                    <a:pt x="1030678" y="812040"/>
                  </a:lnTo>
                  <a:lnTo>
                    <a:pt x="1027335" y="814683"/>
                  </a:lnTo>
                  <a:lnTo>
                    <a:pt x="1025450" y="817325"/>
                  </a:lnTo>
                  <a:close/>
                </a:path>
                <a:path w="2330450" h="1436370" extrusionOk="0">
                  <a:moveTo>
                    <a:pt x="1229500" y="810291"/>
                  </a:moveTo>
                  <a:lnTo>
                    <a:pt x="1224575" y="809441"/>
                  </a:lnTo>
                  <a:lnTo>
                    <a:pt x="1221294" y="805585"/>
                  </a:lnTo>
                  <a:lnTo>
                    <a:pt x="1220700" y="801082"/>
                  </a:lnTo>
                  <a:lnTo>
                    <a:pt x="1225007" y="797035"/>
                  </a:lnTo>
                  <a:lnTo>
                    <a:pt x="1229982" y="796948"/>
                  </a:lnTo>
                  <a:lnTo>
                    <a:pt x="1232676" y="800250"/>
                  </a:lnTo>
                  <a:lnTo>
                    <a:pt x="1235352" y="802098"/>
                  </a:lnTo>
                  <a:lnTo>
                    <a:pt x="1235272" y="805135"/>
                  </a:lnTo>
                  <a:lnTo>
                    <a:pt x="1232534" y="806872"/>
                  </a:lnTo>
                  <a:lnTo>
                    <a:pt x="1229500" y="810291"/>
                  </a:lnTo>
                  <a:close/>
                </a:path>
                <a:path w="2330450" h="1436370" extrusionOk="0">
                  <a:moveTo>
                    <a:pt x="797362" y="811387"/>
                  </a:moveTo>
                  <a:lnTo>
                    <a:pt x="795521" y="808720"/>
                  </a:lnTo>
                  <a:lnTo>
                    <a:pt x="791986" y="805831"/>
                  </a:lnTo>
                  <a:lnTo>
                    <a:pt x="792641" y="800903"/>
                  </a:lnTo>
                  <a:lnTo>
                    <a:pt x="796386" y="797472"/>
                  </a:lnTo>
                  <a:lnTo>
                    <a:pt x="800885" y="796739"/>
                  </a:lnTo>
                  <a:lnTo>
                    <a:pt x="805099" y="800860"/>
                  </a:lnTo>
                  <a:lnTo>
                    <a:pt x="805377" y="805800"/>
                  </a:lnTo>
                  <a:lnTo>
                    <a:pt x="802170" y="808615"/>
                  </a:lnTo>
                  <a:lnTo>
                    <a:pt x="800415" y="811338"/>
                  </a:lnTo>
                  <a:lnTo>
                    <a:pt x="797362" y="811387"/>
                  </a:lnTo>
                  <a:close/>
                </a:path>
                <a:path w="2330450" h="1436370" extrusionOk="0">
                  <a:moveTo>
                    <a:pt x="1081672" y="818828"/>
                  </a:moveTo>
                  <a:lnTo>
                    <a:pt x="1078632" y="818668"/>
                  </a:lnTo>
                  <a:lnTo>
                    <a:pt x="1076963" y="815890"/>
                  </a:lnTo>
                  <a:lnTo>
                    <a:pt x="1073620" y="812767"/>
                  </a:lnTo>
                  <a:lnTo>
                    <a:pt x="1074597" y="807901"/>
                  </a:lnTo>
                  <a:lnTo>
                    <a:pt x="1078582" y="804741"/>
                  </a:lnTo>
                  <a:lnTo>
                    <a:pt x="1083118" y="804297"/>
                  </a:lnTo>
                  <a:lnTo>
                    <a:pt x="1087048" y="808689"/>
                  </a:lnTo>
                  <a:lnTo>
                    <a:pt x="1086987" y="813629"/>
                  </a:lnTo>
                  <a:lnTo>
                    <a:pt x="1083600" y="816217"/>
                  </a:lnTo>
                  <a:lnTo>
                    <a:pt x="1081672" y="818828"/>
                  </a:lnTo>
                  <a:close/>
                </a:path>
                <a:path w="2330450" h="1436370" extrusionOk="0">
                  <a:moveTo>
                    <a:pt x="1168637" y="808615"/>
                  </a:moveTo>
                  <a:lnTo>
                    <a:pt x="1164577" y="804322"/>
                  </a:lnTo>
                  <a:lnTo>
                    <a:pt x="1164491" y="799369"/>
                  </a:lnTo>
                  <a:lnTo>
                    <a:pt x="1167803" y="796677"/>
                  </a:lnTo>
                  <a:lnTo>
                    <a:pt x="1169657" y="794016"/>
                  </a:lnTo>
                  <a:lnTo>
                    <a:pt x="1172704" y="794090"/>
                  </a:lnTo>
                  <a:lnTo>
                    <a:pt x="1174446" y="796825"/>
                  </a:lnTo>
                  <a:lnTo>
                    <a:pt x="1177876" y="799850"/>
                  </a:lnTo>
                  <a:lnTo>
                    <a:pt x="1177023" y="804753"/>
                  </a:lnTo>
                  <a:lnTo>
                    <a:pt x="1173155" y="808024"/>
                  </a:lnTo>
                  <a:lnTo>
                    <a:pt x="1168637" y="808615"/>
                  </a:lnTo>
                  <a:close/>
                </a:path>
                <a:path w="2330450" h="1436370" extrusionOk="0">
                  <a:moveTo>
                    <a:pt x="1509849" y="817664"/>
                  </a:moveTo>
                  <a:lnTo>
                    <a:pt x="1504924" y="816857"/>
                  </a:lnTo>
                  <a:lnTo>
                    <a:pt x="1501611" y="813014"/>
                  </a:lnTo>
                  <a:lnTo>
                    <a:pt x="1500993" y="808517"/>
                  </a:lnTo>
                  <a:lnTo>
                    <a:pt x="1505270" y="804445"/>
                  </a:lnTo>
                  <a:lnTo>
                    <a:pt x="1510238" y="804322"/>
                  </a:lnTo>
                  <a:lnTo>
                    <a:pt x="1512957" y="807605"/>
                  </a:lnTo>
                  <a:lnTo>
                    <a:pt x="1515645" y="809435"/>
                  </a:lnTo>
                  <a:lnTo>
                    <a:pt x="1515583" y="812478"/>
                  </a:lnTo>
                  <a:lnTo>
                    <a:pt x="1512858" y="814227"/>
                  </a:lnTo>
                  <a:lnTo>
                    <a:pt x="1509849" y="817664"/>
                  </a:lnTo>
                  <a:close/>
                </a:path>
                <a:path w="2330450" h="1436370" extrusionOk="0">
                  <a:moveTo>
                    <a:pt x="740381" y="808714"/>
                  </a:moveTo>
                  <a:lnTo>
                    <a:pt x="736092" y="804673"/>
                  </a:lnTo>
                  <a:lnTo>
                    <a:pt x="735734" y="799739"/>
                  </a:lnTo>
                  <a:lnTo>
                    <a:pt x="738891" y="796874"/>
                  </a:lnTo>
                  <a:lnTo>
                    <a:pt x="740597" y="794115"/>
                  </a:lnTo>
                  <a:lnTo>
                    <a:pt x="743650" y="794010"/>
                  </a:lnTo>
                  <a:lnTo>
                    <a:pt x="745534" y="796634"/>
                  </a:lnTo>
                  <a:lnTo>
                    <a:pt x="749125" y="799462"/>
                  </a:lnTo>
                  <a:lnTo>
                    <a:pt x="748562" y="804414"/>
                  </a:lnTo>
                  <a:lnTo>
                    <a:pt x="744873" y="807907"/>
                  </a:lnTo>
                  <a:lnTo>
                    <a:pt x="740381" y="808714"/>
                  </a:lnTo>
                  <a:close/>
                </a:path>
                <a:path w="2330450" h="1436370" extrusionOk="0">
                  <a:moveTo>
                    <a:pt x="222656" y="819001"/>
                  </a:moveTo>
                  <a:lnTo>
                    <a:pt x="219739" y="815890"/>
                  </a:lnTo>
                  <a:lnTo>
                    <a:pt x="216946" y="814227"/>
                  </a:lnTo>
                  <a:lnTo>
                    <a:pt x="216785" y="811203"/>
                  </a:lnTo>
                  <a:lnTo>
                    <a:pt x="219405" y="809281"/>
                  </a:lnTo>
                  <a:lnTo>
                    <a:pt x="222186" y="805665"/>
                  </a:lnTo>
                  <a:lnTo>
                    <a:pt x="227148" y="806145"/>
                  </a:lnTo>
                  <a:lnTo>
                    <a:pt x="230720" y="809767"/>
                  </a:lnTo>
                  <a:lnTo>
                    <a:pt x="231591" y="814239"/>
                  </a:lnTo>
                  <a:lnTo>
                    <a:pt x="227599" y="818570"/>
                  </a:lnTo>
                  <a:lnTo>
                    <a:pt x="222656" y="819001"/>
                  </a:lnTo>
                  <a:close/>
                </a:path>
                <a:path w="2330450" h="1436370" extrusionOk="0">
                  <a:moveTo>
                    <a:pt x="710533" y="819118"/>
                  </a:moveTo>
                  <a:lnTo>
                    <a:pt x="705602" y="818360"/>
                  </a:lnTo>
                  <a:lnTo>
                    <a:pt x="702246" y="814566"/>
                  </a:lnTo>
                  <a:lnTo>
                    <a:pt x="701585" y="810063"/>
                  </a:lnTo>
                  <a:lnTo>
                    <a:pt x="705818" y="805948"/>
                  </a:lnTo>
                  <a:lnTo>
                    <a:pt x="710774" y="805776"/>
                  </a:lnTo>
                  <a:lnTo>
                    <a:pt x="713530" y="809028"/>
                  </a:lnTo>
                  <a:lnTo>
                    <a:pt x="716237" y="810820"/>
                  </a:lnTo>
                  <a:lnTo>
                    <a:pt x="716218" y="813864"/>
                  </a:lnTo>
                  <a:lnTo>
                    <a:pt x="713506" y="815644"/>
                  </a:lnTo>
                  <a:lnTo>
                    <a:pt x="710533" y="819118"/>
                  </a:lnTo>
                  <a:close/>
                </a:path>
                <a:path w="2330450" h="1436370" extrusionOk="0">
                  <a:moveTo>
                    <a:pt x="261216" y="808739"/>
                  </a:moveTo>
                  <a:lnTo>
                    <a:pt x="256279" y="808030"/>
                  </a:lnTo>
                  <a:lnTo>
                    <a:pt x="252892" y="804260"/>
                  </a:lnTo>
                  <a:lnTo>
                    <a:pt x="252194" y="799764"/>
                  </a:lnTo>
                  <a:lnTo>
                    <a:pt x="256384" y="795618"/>
                  </a:lnTo>
                  <a:lnTo>
                    <a:pt x="261334" y="795396"/>
                  </a:lnTo>
                  <a:lnTo>
                    <a:pt x="264121" y="798624"/>
                  </a:lnTo>
                  <a:lnTo>
                    <a:pt x="266834" y="800398"/>
                  </a:lnTo>
                  <a:lnTo>
                    <a:pt x="266852" y="803441"/>
                  </a:lnTo>
                  <a:lnTo>
                    <a:pt x="264158" y="805246"/>
                  </a:lnTo>
                  <a:lnTo>
                    <a:pt x="261216" y="808739"/>
                  </a:lnTo>
                  <a:close/>
                </a:path>
                <a:path w="2330450" h="1436370" extrusionOk="0">
                  <a:moveTo>
                    <a:pt x="1112391" y="807180"/>
                  </a:moveTo>
                  <a:lnTo>
                    <a:pt x="1108257" y="802954"/>
                  </a:lnTo>
                  <a:lnTo>
                    <a:pt x="1108084" y="798008"/>
                  </a:lnTo>
                  <a:lnTo>
                    <a:pt x="1111346" y="795267"/>
                  </a:lnTo>
                  <a:lnTo>
                    <a:pt x="1113151" y="792569"/>
                  </a:lnTo>
                  <a:lnTo>
                    <a:pt x="1116204" y="792587"/>
                  </a:lnTo>
                  <a:lnTo>
                    <a:pt x="1117990" y="795291"/>
                  </a:lnTo>
                  <a:lnTo>
                    <a:pt x="1121475" y="798254"/>
                  </a:lnTo>
                  <a:lnTo>
                    <a:pt x="1120715" y="803176"/>
                  </a:lnTo>
                  <a:lnTo>
                    <a:pt x="1116902" y="806515"/>
                  </a:lnTo>
                  <a:lnTo>
                    <a:pt x="1112391" y="807180"/>
                  </a:lnTo>
                  <a:close/>
                </a:path>
                <a:path w="2330450" h="1436370" extrusionOk="0">
                  <a:moveTo>
                    <a:pt x="1138957" y="819180"/>
                  </a:moveTo>
                  <a:lnTo>
                    <a:pt x="1134050" y="818286"/>
                  </a:lnTo>
                  <a:lnTo>
                    <a:pt x="1130800" y="814399"/>
                  </a:lnTo>
                  <a:lnTo>
                    <a:pt x="1130250" y="809890"/>
                  </a:lnTo>
                  <a:lnTo>
                    <a:pt x="1134594" y="805880"/>
                  </a:lnTo>
                  <a:lnTo>
                    <a:pt x="1139562" y="805837"/>
                  </a:lnTo>
                  <a:lnTo>
                    <a:pt x="1142232" y="809164"/>
                  </a:lnTo>
                  <a:lnTo>
                    <a:pt x="1144889" y="811036"/>
                  </a:lnTo>
                  <a:lnTo>
                    <a:pt x="1144778" y="814067"/>
                  </a:lnTo>
                  <a:lnTo>
                    <a:pt x="1142022" y="815786"/>
                  </a:lnTo>
                  <a:lnTo>
                    <a:pt x="1138957" y="819180"/>
                  </a:lnTo>
                  <a:close/>
                </a:path>
                <a:path w="2330450" h="1436370" extrusionOk="0">
                  <a:moveTo>
                    <a:pt x="1487701" y="805806"/>
                  </a:moveTo>
                  <a:lnTo>
                    <a:pt x="1482770" y="805067"/>
                  </a:lnTo>
                  <a:lnTo>
                    <a:pt x="1479396" y="801285"/>
                  </a:lnTo>
                  <a:lnTo>
                    <a:pt x="1478716" y="796788"/>
                  </a:lnTo>
                  <a:lnTo>
                    <a:pt x="1482924" y="792655"/>
                  </a:lnTo>
                  <a:lnTo>
                    <a:pt x="1487880" y="792452"/>
                  </a:lnTo>
                  <a:lnTo>
                    <a:pt x="1490655" y="795692"/>
                  </a:lnTo>
                  <a:lnTo>
                    <a:pt x="1493362" y="797478"/>
                  </a:lnTo>
                  <a:lnTo>
                    <a:pt x="1493362" y="800521"/>
                  </a:lnTo>
                  <a:lnTo>
                    <a:pt x="1490655" y="802320"/>
                  </a:lnTo>
                  <a:lnTo>
                    <a:pt x="1487701" y="805806"/>
                  </a:lnTo>
                  <a:close/>
                </a:path>
                <a:path w="2330450" h="1436370" extrusionOk="0">
                  <a:moveTo>
                    <a:pt x="763307" y="821748"/>
                  </a:moveTo>
                  <a:lnTo>
                    <a:pt x="761447" y="819093"/>
                  </a:lnTo>
                  <a:lnTo>
                    <a:pt x="757893" y="816229"/>
                  </a:lnTo>
                  <a:lnTo>
                    <a:pt x="758518" y="811295"/>
                  </a:lnTo>
                  <a:lnTo>
                    <a:pt x="762244" y="807839"/>
                  </a:lnTo>
                  <a:lnTo>
                    <a:pt x="766743" y="807075"/>
                  </a:lnTo>
                  <a:lnTo>
                    <a:pt x="770976" y="811172"/>
                  </a:lnTo>
                  <a:lnTo>
                    <a:pt x="771285" y="816106"/>
                  </a:lnTo>
                  <a:lnTo>
                    <a:pt x="768090" y="818933"/>
                  </a:lnTo>
                  <a:lnTo>
                    <a:pt x="766359" y="821674"/>
                  </a:lnTo>
                  <a:lnTo>
                    <a:pt x="763307" y="821748"/>
                  </a:lnTo>
                  <a:close/>
                </a:path>
                <a:path w="2330450" h="1436370" extrusionOk="0">
                  <a:moveTo>
                    <a:pt x="1060841" y="805702"/>
                  </a:moveTo>
                  <a:lnTo>
                    <a:pt x="1055879" y="805166"/>
                  </a:lnTo>
                  <a:lnTo>
                    <a:pt x="1052356" y="801513"/>
                  </a:lnTo>
                  <a:lnTo>
                    <a:pt x="1051522" y="797035"/>
                  </a:lnTo>
                  <a:lnTo>
                    <a:pt x="1055551" y="792735"/>
                  </a:lnTo>
                  <a:lnTo>
                    <a:pt x="1060495" y="792353"/>
                  </a:lnTo>
                  <a:lnTo>
                    <a:pt x="1063387" y="795495"/>
                  </a:lnTo>
                  <a:lnTo>
                    <a:pt x="1066168" y="797176"/>
                  </a:lnTo>
                  <a:lnTo>
                    <a:pt x="1066291" y="800213"/>
                  </a:lnTo>
                  <a:lnTo>
                    <a:pt x="1063659" y="802110"/>
                  </a:lnTo>
                  <a:lnTo>
                    <a:pt x="1060841" y="805702"/>
                  </a:lnTo>
                  <a:close/>
                </a:path>
                <a:path w="2330450" h="1436370" extrusionOk="0">
                  <a:moveTo>
                    <a:pt x="869144" y="789581"/>
                  </a:moveTo>
                  <a:lnTo>
                    <a:pt x="864225" y="788768"/>
                  </a:lnTo>
                  <a:lnTo>
                    <a:pt x="860913" y="784930"/>
                  </a:lnTo>
                  <a:lnTo>
                    <a:pt x="860295" y="780434"/>
                  </a:lnTo>
                  <a:lnTo>
                    <a:pt x="864578" y="776356"/>
                  </a:lnTo>
                  <a:lnTo>
                    <a:pt x="869540" y="776239"/>
                  </a:lnTo>
                  <a:lnTo>
                    <a:pt x="872259" y="779516"/>
                  </a:lnTo>
                  <a:lnTo>
                    <a:pt x="874947" y="781345"/>
                  </a:lnTo>
                  <a:lnTo>
                    <a:pt x="874885" y="784395"/>
                  </a:lnTo>
                  <a:lnTo>
                    <a:pt x="872160" y="786144"/>
                  </a:lnTo>
                  <a:lnTo>
                    <a:pt x="869144" y="789581"/>
                  </a:lnTo>
                  <a:close/>
                </a:path>
                <a:path w="2330450" h="1436370" extrusionOk="0">
                  <a:moveTo>
                    <a:pt x="384666" y="790727"/>
                  </a:moveTo>
                  <a:lnTo>
                    <a:pt x="381625" y="790591"/>
                  </a:lnTo>
                  <a:lnTo>
                    <a:pt x="379938" y="787819"/>
                  </a:lnTo>
                  <a:lnTo>
                    <a:pt x="376577" y="784721"/>
                  </a:lnTo>
                  <a:lnTo>
                    <a:pt x="377522" y="779836"/>
                  </a:lnTo>
                  <a:lnTo>
                    <a:pt x="381483" y="776658"/>
                  </a:lnTo>
                  <a:lnTo>
                    <a:pt x="386019" y="776183"/>
                  </a:lnTo>
                  <a:lnTo>
                    <a:pt x="389974" y="780557"/>
                  </a:lnTo>
                  <a:lnTo>
                    <a:pt x="389943" y="785491"/>
                  </a:lnTo>
                  <a:lnTo>
                    <a:pt x="386581" y="788109"/>
                  </a:lnTo>
                  <a:lnTo>
                    <a:pt x="384666" y="790727"/>
                  </a:lnTo>
                  <a:close/>
                </a:path>
                <a:path w="2330450" h="1436370" extrusionOk="0">
                  <a:moveTo>
                    <a:pt x="418122" y="833982"/>
                  </a:moveTo>
                  <a:lnTo>
                    <a:pt x="413221" y="833058"/>
                  </a:lnTo>
                  <a:lnTo>
                    <a:pt x="410008" y="829128"/>
                  </a:lnTo>
                  <a:lnTo>
                    <a:pt x="409508" y="824613"/>
                  </a:lnTo>
                  <a:lnTo>
                    <a:pt x="413877" y="820646"/>
                  </a:lnTo>
                  <a:lnTo>
                    <a:pt x="418839" y="820646"/>
                  </a:lnTo>
                  <a:lnTo>
                    <a:pt x="421477" y="823990"/>
                  </a:lnTo>
                  <a:lnTo>
                    <a:pt x="424110" y="825882"/>
                  </a:lnTo>
                  <a:lnTo>
                    <a:pt x="423986" y="828925"/>
                  </a:lnTo>
                  <a:lnTo>
                    <a:pt x="421212" y="830613"/>
                  </a:lnTo>
                  <a:lnTo>
                    <a:pt x="418122" y="833982"/>
                  </a:lnTo>
                  <a:close/>
                </a:path>
                <a:path w="2330450" h="1436370" extrusionOk="0">
                  <a:moveTo>
                    <a:pt x="844426" y="835078"/>
                  </a:moveTo>
                  <a:lnTo>
                    <a:pt x="841385" y="834937"/>
                  </a:lnTo>
                  <a:lnTo>
                    <a:pt x="839698" y="832165"/>
                  </a:lnTo>
                  <a:lnTo>
                    <a:pt x="836337" y="829066"/>
                  </a:lnTo>
                  <a:lnTo>
                    <a:pt x="837282" y="824181"/>
                  </a:lnTo>
                  <a:lnTo>
                    <a:pt x="841243" y="821003"/>
                  </a:lnTo>
                  <a:lnTo>
                    <a:pt x="845779" y="820535"/>
                  </a:lnTo>
                  <a:lnTo>
                    <a:pt x="849734" y="824908"/>
                  </a:lnTo>
                  <a:lnTo>
                    <a:pt x="849703" y="829842"/>
                  </a:lnTo>
                  <a:lnTo>
                    <a:pt x="846342" y="832454"/>
                  </a:lnTo>
                  <a:lnTo>
                    <a:pt x="844426" y="835078"/>
                  </a:lnTo>
                  <a:close/>
                </a:path>
                <a:path w="2330450" h="1436370" extrusionOk="0">
                  <a:moveTo>
                    <a:pt x="811798" y="789248"/>
                  </a:moveTo>
                  <a:lnTo>
                    <a:pt x="808757" y="789113"/>
                  </a:lnTo>
                  <a:lnTo>
                    <a:pt x="807070" y="786341"/>
                  </a:lnTo>
                  <a:lnTo>
                    <a:pt x="803702" y="783242"/>
                  </a:lnTo>
                  <a:lnTo>
                    <a:pt x="804654" y="778358"/>
                  </a:lnTo>
                  <a:lnTo>
                    <a:pt x="808615" y="775179"/>
                  </a:lnTo>
                  <a:lnTo>
                    <a:pt x="813151" y="774705"/>
                  </a:lnTo>
                  <a:lnTo>
                    <a:pt x="817106" y="779078"/>
                  </a:lnTo>
                  <a:lnTo>
                    <a:pt x="817075" y="784019"/>
                  </a:lnTo>
                  <a:lnTo>
                    <a:pt x="813707" y="786630"/>
                  </a:lnTo>
                  <a:lnTo>
                    <a:pt x="811798" y="789248"/>
                  </a:lnTo>
                  <a:close/>
                </a:path>
                <a:path w="2330450" h="1436370" extrusionOk="0">
                  <a:moveTo>
                    <a:pt x="1185186" y="786569"/>
                  </a:moveTo>
                  <a:lnTo>
                    <a:pt x="1180249" y="785854"/>
                  </a:lnTo>
                  <a:lnTo>
                    <a:pt x="1176856" y="782084"/>
                  </a:lnTo>
                  <a:lnTo>
                    <a:pt x="1176164" y="777594"/>
                  </a:lnTo>
                  <a:lnTo>
                    <a:pt x="1180354" y="773442"/>
                  </a:lnTo>
                  <a:lnTo>
                    <a:pt x="1185310" y="773226"/>
                  </a:lnTo>
                  <a:lnTo>
                    <a:pt x="1188097" y="776454"/>
                  </a:lnTo>
                  <a:lnTo>
                    <a:pt x="1190816" y="778228"/>
                  </a:lnTo>
                  <a:lnTo>
                    <a:pt x="1190822" y="781265"/>
                  </a:lnTo>
                  <a:lnTo>
                    <a:pt x="1188122" y="783070"/>
                  </a:lnTo>
                  <a:lnTo>
                    <a:pt x="1185186" y="786569"/>
                  </a:lnTo>
                  <a:close/>
                </a:path>
                <a:path w="2330450" h="1436370" extrusionOk="0">
                  <a:moveTo>
                    <a:pt x="756429" y="786618"/>
                  </a:moveTo>
                  <a:lnTo>
                    <a:pt x="751510" y="785811"/>
                  </a:lnTo>
                  <a:lnTo>
                    <a:pt x="748198" y="781967"/>
                  </a:lnTo>
                  <a:lnTo>
                    <a:pt x="747580" y="777471"/>
                  </a:lnTo>
                  <a:lnTo>
                    <a:pt x="751862" y="773399"/>
                  </a:lnTo>
                  <a:lnTo>
                    <a:pt x="756824" y="773276"/>
                  </a:lnTo>
                  <a:lnTo>
                    <a:pt x="759543" y="776559"/>
                  </a:lnTo>
                  <a:lnTo>
                    <a:pt x="762231" y="778388"/>
                  </a:lnTo>
                  <a:lnTo>
                    <a:pt x="762176" y="781431"/>
                  </a:lnTo>
                  <a:lnTo>
                    <a:pt x="759444" y="783181"/>
                  </a:lnTo>
                  <a:lnTo>
                    <a:pt x="756429" y="786618"/>
                  </a:lnTo>
                  <a:close/>
                </a:path>
                <a:path w="2330450" h="1436370" extrusionOk="0">
                  <a:moveTo>
                    <a:pt x="1129063" y="785011"/>
                  </a:moveTo>
                  <a:lnTo>
                    <a:pt x="1124101" y="784474"/>
                  </a:lnTo>
                  <a:lnTo>
                    <a:pt x="1120579" y="780816"/>
                  </a:lnTo>
                  <a:lnTo>
                    <a:pt x="1119745" y="776343"/>
                  </a:lnTo>
                  <a:lnTo>
                    <a:pt x="1123774" y="772044"/>
                  </a:lnTo>
                  <a:lnTo>
                    <a:pt x="1128717" y="771662"/>
                  </a:lnTo>
                  <a:lnTo>
                    <a:pt x="1131609" y="774803"/>
                  </a:lnTo>
                  <a:lnTo>
                    <a:pt x="1134390" y="776485"/>
                  </a:lnTo>
                  <a:lnTo>
                    <a:pt x="1134514" y="779516"/>
                  </a:lnTo>
                  <a:lnTo>
                    <a:pt x="1131881" y="781413"/>
                  </a:lnTo>
                  <a:lnTo>
                    <a:pt x="1129063" y="785011"/>
                  </a:lnTo>
                  <a:close/>
                </a:path>
                <a:path w="2330450" h="1436370" extrusionOk="0">
                  <a:moveTo>
                    <a:pt x="471099" y="838460"/>
                  </a:moveTo>
                  <a:lnTo>
                    <a:pt x="467861" y="833896"/>
                  </a:lnTo>
                  <a:lnTo>
                    <a:pt x="464475" y="831198"/>
                  </a:lnTo>
                  <a:lnTo>
                    <a:pt x="464561" y="826233"/>
                  </a:lnTo>
                  <a:lnTo>
                    <a:pt x="468436" y="823978"/>
                  </a:lnTo>
                  <a:lnTo>
                    <a:pt x="470624" y="821693"/>
                  </a:lnTo>
                  <a:lnTo>
                    <a:pt x="473040" y="824015"/>
                  </a:lnTo>
                  <a:lnTo>
                    <a:pt x="476791" y="826036"/>
                  </a:lnTo>
                  <a:lnTo>
                    <a:pt x="477885" y="830816"/>
                  </a:lnTo>
                  <a:lnTo>
                    <a:pt x="474331" y="833779"/>
                  </a:lnTo>
                  <a:lnTo>
                    <a:pt x="471099" y="838460"/>
                  </a:lnTo>
                  <a:close/>
                </a:path>
                <a:path w="2330450" h="1436370" extrusionOk="0">
                  <a:moveTo>
                    <a:pt x="212354" y="785047"/>
                  </a:moveTo>
                  <a:lnTo>
                    <a:pt x="208091" y="780976"/>
                  </a:lnTo>
                  <a:lnTo>
                    <a:pt x="207763" y="776048"/>
                  </a:lnTo>
                  <a:lnTo>
                    <a:pt x="210939" y="773196"/>
                  </a:lnTo>
                  <a:lnTo>
                    <a:pt x="212657" y="770448"/>
                  </a:lnTo>
                  <a:lnTo>
                    <a:pt x="215710" y="770356"/>
                  </a:lnTo>
                  <a:lnTo>
                    <a:pt x="217582" y="772998"/>
                  </a:lnTo>
                  <a:lnTo>
                    <a:pt x="221148" y="775844"/>
                  </a:lnTo>
                  <a:lnTo>
                    <a:pt x="220561" y="780785"/>
                  </a:lnTo>
                  <a:lnTo>
                    <a:pt x="216847" y="784259"/>
                  </a:lnTo>
                  <a:lnTo>
                    <a:pt x="212354" y="785047"/>
                  </a:lnTo>
                  <a:close/>
                </a:path>
                <a:path w="2330450" h="1436370" extrusionOk="0">
                  <a:moveTo>
                    <a:pt x="898262" y="836532"/>
                  </a:moveTo>
                  <a:lnTo>
                    <a:pt x="896402" y="833877"/>
                  </a:lnTo>
                  <a:lnTo>
                    <a:pt x="892849" y="831007"/>
                  </a:lnTo>
                  <a:lnTo>
                    <a:pt x="893473" y="826073"/>
                  </a:lnTo>
                  <a:lnTo>
                    <a:pt x="897200" y="822623"/>
                  </a:lnTo>
                  <a:lnTo>
                    <a:pt x="901698" y="821859"/>
                  </a:lnTo>
                  <a:lnTo>
                    <a:pt x="905937" y="825949"/>
                  </a:lnTo>
                  <a:lnTo>
                    <a:pt x="906240" y="830890"/>
                  </a:lnTo>
                  <a:lnTo>
                    <a:pt x="903045" y="833717"/>
                  </a:lnTo>
                  <a:lnTo>
                    <a:pt x="901315" y="836452"/>
                  </a:lnTo>
                  <a:lnTo>
                    <a:pt x="898262" y="836532"/>
                  </a:lnTo>
                  <a:close/>
                </a:path>
                <a:path w="2330450" h="1436370" extrusionOk="0">
                  <a:moveTo>
                    <a:pt x="1495030" y="783520"/>
                  </a:moveTo>
                  <a:lnTo>
                    <a:pt x="1490902" y="779306"/>
                  </a:lnTo>
                  <a:lnTo>
                    <a:pt x="1490723" y="774360"/>
                  </a:lnTo>
                  <a:lnTo>
                    <a:pt x="1493986" y="771619"/>
                  </a:lnTo>
                  <a:lnTo>
                    <a:pt x="1495784" y="768921"/>
                  </a:lnTo>
                  <a:lnTo>
                    <a:pt x="1498843" y="768933"/>
                  </a:lnTo>
                  <a:lnTo>
                    <a:pt x="1500629" y="771637"/>
                  </a:lnTo>
                  <a:lnTo>
                    <a:pt x="1504114" y="774594"/>
                  </a:lnTo>
                  <a:lnTo>
                    <a:pt x="1503354" y="779522"/>
                  </a:lnTo>
                  <a:lnTo>
                    <a:pt x="1499541" y="782861"/>
                  </a:lnTo>
                  <a:lnTo>
                    <a:pt x="1495030" y="783520"/>
                  </a:lnTo>
                  <a:close/>
                </a:path>
                <a:path w="2330450" h="1436370" extrusionOk="0">
                  <a:moveTo>
                    <a:pt x="958056" y="836908"/>
                  </a:moveTo>
                  <a:lnTo>
                    <a:pt x="953143" y="836039"/>
                  </a:lnTo>
                  <a:lnTo>
                    <a:pt x="949874" y="832165"/>
                  </a:lnTo>
                  <a:lnTo>
                    <a:pt x="949300" y="827662"/>
                  </a:lnTo>
                  <a:lnTo>
                    <a:pt x="953625" y="823639"/>
                  </a:lnTo>
                  <a:lnTo>
                    <a:pt x="958594" y="823559"/>
                  </a:lnTo>
                  <a:lnTo>
                    <a:pt x="961276" y="826873"/>
                  </a:lnTo>
                  <a:lnTo>
                    <a:pt x="963939" y="828734"/>
                  </a:lnTo>
                  <a:lnTo>
                    <a:pt x="963859" y="831777"/>
                  </a:lnTo>
                  <a:lnTo>
                    <a:pt x="961103" y="833508"/>
                  </a:lnTo>
                  <a:lnTo>
                    <a:pt x="958056" y="836908"/>
                  </a:lnTo>
                  <a:close/>
                </a:path>
                <a:path w="2330450" h="1436370" extrusionOk="0">
                  <a:moveTo>
                    <a:pt x="1068176" y="783593"/>
                  </a:moveTo>
                  <a:lnTo>
                    <a:pt x="1063863" y="779571"/>
                  </a:lnTo>
                  <a:lnTo>
                    <a:pt x="1063479" y="774643"/>
                  </a:lnTo>
                  <a:lnTo>
                    <a:pt x="1066631" y="771760"/>
                  </a:lnTo>
                  <a:lnTo>
                    <a:pt x="1068318" y="768988"/>
                  </a:lnTo>
                  <a:lnTo>
                    <a:pt x="1071365" y="768871"/>
                  </a:lnTo>
                  <a:lnTo>
                    <a:pt x="1073262" y="771496"/>
                  </a:lnTo>
                  <a:lnTo>
                    <a:pt x="1076871" y="774304"/>
                  </a:lnTo>
                  <a:lnTo>
                    <a:pt x="1076333" y="779245"/>
                  </a:lnTo>
                  <a:lnTo>
                    <a:pt x="1072662" y="782762"/>
                  </a:lnTo>
                  <a:lnTo>
                    <a:pt x="1068176" y="783593"/>
                  </a:lnTo>
                  <a:close/>
                </a:path>
                <a:path w="2330450" h="1436370" extrusionOk="0">
                  <a:moveTo>
                    <a:pt x="1011503" y="782029"/>
                  </a:moveTo>
                  <a:lnTo>
                    <a:pt x="1007406" y="777785"/>
                  </a:lnTo>
                  <a:lnTo>
                    <a:pt x="1007252" y="772838"/>
                  </a:lnTo>
                  <a:lnTo>
                    <a:pt x="1010533" y="770116"/>
                  </a:lnTo>
                  <a:lnTo>
                    <a:pt x="1012350" y="767436"/>
                  </a:lnTo>
                  <a:lnTo>
                    <a:pt x="1015409" y="767461"/>
                  </a:lnTo>
                  <a:lnTo>
                    <a:pt x="1017176" y="770177"/>
                  </a:lnTo>
                  <a:lnTo>
                    <a:pt x="1020643" y="773159"/>
                  </a:lnTo>
                  <a:lnTo>
                    <a:pt x="1019852" y="778068"/>
                  </a:lnTo>
                  <a:lnTo>
                    <a:pt x="1016014" y="781388"/>
                  </a:lnTo>
                  <a:lnTo>
                    <a:pt x="1011503" y="782029"/>
                  </a:lnTo>
                  <a:close/>
                </a:path>
                <a:path w="2330450" h="1436370" extrusionOk="0">
                  <a:moveTo>
                    <a:pt x="1010830" y="839458"/>
                  </a:moveTo>
                  <a:lnTo>
                    <a:pt x="1009019" y="836766"/>
                  </a:lnTo>
                  <a:lnTo>
                    <a:pt x="1005515" y="833834"/>
                  </a:lnTo>
                  <a:lnTo>
                    <a:pt x="1006232" y="828912"/>
                  </a:lnTo>
                  <a:lnTo>
                    <a:pt x="1010014" y="825537"/>
                  </a:lnTo>
                  <a:lnTo>
                    <a:pt x="1014525" y="824841"/>
                  </a:lnTo>
                  <a:lnTo>
                    <a:pt x="1018690" y="829023"/>
                  </a:lnTo>
                  <a:lnTo>
                    <a:pt x="1018906" y="833957"/>
                  </a:lnTo>
                  <a:lnTo>
                    <a:pt x="1015648" y="836766"/>
                  </a:lnTo>
                  <a:lnTo>
                    <a:pt x="1013888" y="839446"/>
                  </a:lnTo>
                  <a:lnTo>
                    <a:pt x="1010830" y="839458"/>
                  </a:lnTo>
                  <a:close/>
                </a:path>
                <a:path w="2330450" h="1436370" extrusionOk="0">
                  <a:moveTo>
                    <a:pt x="1070963" y="839803"/>
                  </a:moveTo>
                  <a:lnTo>
                    <a:pt x="1066026" y="839070"/>
                  </a:lnTo>
                  <a:lnTo>
                    <a:pt x="1062651" y="835288"/>
                  </a:lnTo>
                  <a:lnTo>
                    <a:pt x="1061972" y="830791"/>
                  </a:lnTo>
                  <a:lnTo>
                    <a:pt x="1066180" y="826658"/>
                  </a:lnTo>
                  <a:lnTo>
                    <a:pt x="1071130" y="826454"/>
                  </a:lnTo>
                  <a:lnTo>
                    <a:pt x="1073904" y="829695"/>
                  </a:lnTo>
                  <a:lnTo>
                    <a:pt x="1076611" y="831475"/>
                  </a:lnTo>
                  <a:lnTo>
                    <a:pt x="1076617" y="834524"/>
                  </a:lnTo>
                  <a:lnTo>
                    <a:pt x="1073917" y="836317"/>
                  </a:lnTo>
                  <a:lnTo>
                    <a:pt x="1070963" y="839803"/>
                  </a:lnTo>
                  <a:close/>
                </a:path>
                <a:path w="2330450" h="1436370" extrusionOk="0">
                  <a:moveTo>
                    <a:pt x="1497854" y="839877"/>
                  </a:moveTo>
                  <a:lnTo>
                    <a:pt x="1492948" y="838978"/>
                  </a:lnTo>
                  <a:lnTo>
                    <a:pt x="1489716" y="835072"/>
                  </a:lnTo>
                  <a:lnTo>
                    <a:pt x="1489184" y="830557"/>
                  </a:lnTo>
                  <a:lnTo>
                    <a:pt x="1493535" y="826572"/>
                  </a:lnTo>
                  <a:lnTo>
                    <a:pt x="1498503" y="826547"/>
                  </a:lnTo>
                  <a:lnTo>
                    <a:pt x="1501154" y="829879"/>
                  </a:lnTo>
                  <a:lnTo>
                    <a:pt x="1503811" y="831758"/>
                  </a:lnTo>
                  <a:lnTo>
                    <a:pt x="1503688" y="834783"/>
                  </a:lnTo>
                  <a:lnTo>
                    <a:pt x="1500926" y="836489"/>
                  </a:lnTo>
                  <a:lnTo>
                    <a:pt x="1497854" y="839877"/>
                  </a:lnTo>
                  <a:close/>
                </a:path>
                <a:path w="2330450" h="1436370" extrusionOk="0">
                  <a:moveTo>
                    <a:pt x="959953" y="780581"/>
                  </a:moveTo>
                  <a:lnTo>
                    <a:pt x="954997" y="780021"/>
                  </a:lnTo>
                  <a:lnTo>
                    <a:pt x="951493" y="776350"/>
                  </a:lnTo>
                  <a:lnTo>
                    <a:pt x="950678" y="771871"/>
                  </a:lnTo>
                  <a:lnTo>
                    <a:pt x="954731" y="767590"/>
                  </a:lnTo>
                  <a:lnTo>
                    <a:pt x="959675" y="767239"/>
                  </a:lnTo>
                  <a:lnTo>
                    <a:pt x="962555" y="770393"/>
                  </a:lnTo>
                  <a:lnTo>
                    <a:pt x="965323" y="772087"/>
                  </a:lnTo>
                  <a:lnTo>
                    <a:pt x="965434" y="775124"/>
                  </a:lnTo>
                  <a:lnTo>
                    <a:pt x="962790" y="777009"/>
                  </a:lnTo>
                  <a:lnTo>
                    <a:pt x="959953" y="780581"/>
                  </a:lnTo>
                  <a:close/>
                </a:path>
                <a:path w="2330450" h="1436370" extrusionOk="0">
                  <a:moveTo>
                    <a:pt x="1475694" y="828031"/>
                  </a:moveTo>
                  <a:lnTo>
                    <a:pt x="1470775" y="827181"/>
                  </a:lnTo>
                  <a:lnTo>
                    <a:pt x="1467494" y="823325"/>
                  </a:lnTo>
                  <a:lnTo>
                    <a:pt x="1466894" y="818822"/>
                  </a:lnTo>
                  <a:lnTo>
                    <a:pt x="1471202" y="814781"/>
                  </a:lnTo>
                  <a:lnTo>
                    <a:pt x="1476170" y="814683"/>
                  </a:lnTo>
                  <a:lnTo>
                    <a:pt x="1478864" y="817985"/>
                  </a:lnTo>
                  <a:lnTo>
                    <a:pt x="1481534" y="819833"/>
                  </a:lnTo>
                  <a:lnTo>
                    <a:pt x="1481466" y="822876"/>
                  </a:lnTo>
                  <a:lnTo>
                    <a:pt x="1478728" y="824613"/>
                  </a:lnTo>
                  <a:lnTo>
                    <a:pt x="1475694" y="828031"/>
                  </a:lnTo>
                  <a:close/>
                </a:path>
                <a:path w="2330450" h="1436370" extrusionOk="0">
                  <a:moveTo>
                    <a:pt x="1517209" y="795322"/>
                  </a:moveTo>
                  <a:lnTo>
                    <a:pt x="1513124" y="791059"/>
                  </a:lnTo>
                  <a:lnTo>
                    <a:pt x="1512994" y="786113"/>
                  </a:lnTo>
                  <a:lnTo>
                    <a:pt x="1516288" y="783403"/>
                  </a:lnTo>
                  <a:lnTo>
                    <a:pt x="1518117" y="780729"/>
                  </a:lnTo>
                  <a:lnTo>
                    <a:pt x="1521182" y="780779"/>
                  </a:lnTo>
                  <a:lnTo>
                    <a:pt x="1522937" y="783495"/>
                  </a:lnTo>
                  <a:lnTo>
                    <a:pt x="1526385" y="786495"/>
                  </a:lnTo>
                  <a:lnTo>
                    <a:pt x="1525576" y="791405"/>
                  </a:lnTo>
                  <a:lnTo>
                    <a:pt x="1521720" y="794706"/>
                  </a:lnTo>
                  <a:lnTo>
                    <a:pt x="1517209" y="795322"/>
                  </a:lnTo>
                  <a:close/>
                </a:path>
                <a:path w="2330450" h="1436370" extrusionOk="0">
                  <a:moveTo>
                    <a:pt x="1104790" y="829541"/>
                  </a:moveTo>
                  <a:lnTo>
                    <a:pt x="1099890" y="828623"/>
                  </a:lnTo>
                  <a:lnTo>
                    <a:pt x="1096682" y="824693"/>
                  </a:lnTo>
                  <a:lnTo>
                    <a:pt x="1096182" y="820171"/>
                  </a:lnTo>
                  <a:lnTo>
                    <a:pt x="1100551" y="816211"/>
                  </a:lnTo>
                  <a:lnTo>
                    <a:pt x="1105512" y="816211"/>
                  </a:lnTo>
                  <a:lnTo>
                    <a:pt x="1108146" y="819555"/>
                  </a:lnTo>
                  <a:lnTo>
                    <a:pt x="1110784" y="821446"/>
                  </a:lnTo>
                  <a:lnTo>
                    <a:pt x="1110661" y="824483"/>
                  </a:lnTo>
                  <a:lnTo>
                    <a:pt x="1107886" y="826171"/>
                  </a:lnTo>
                  <a:lnTo>
                    <a:pt x="1104790" y="829541"/>
                  </a:lnTo>
                  <a:close/>
                </a:path>
                <a:path w="2330450" h="1436370" extrusionOk="0">
                  <a:moveTo>
                    <a:pt x="245526" y="832060"/>
                  </a:moveTo>
                  <a:lnTo>
                    <a:pt x="243721" y="829356"/>
                  </a:lnTo>
                  <a:lnTo>
                    <a:pt x="240230" y="826418"/>
                  </a:lnTo>
                  <a:lnTo>
                    <a:pt x="240966" y="821496"/>
                  </a:lnTo>
                  <a:lnTo>
                    <a:pt x="244766" y="818139"/>
                  </a:lnTo>
                  <a:lnTo>
                    <a:pt x="249271" y="817461"/>
                  </a:lnTo>
                  <a:lnTo>
                    <a:pt x="253418" y="821650"/>
                  </a:lnTo>
                  <a:lnTo>
                    <a:pt x="253628" y="826590"/>
                  </a:lnTo>
                  <a:lnTo>
                    <a:pt x="250373" y="829362"/>
                  </a:lnTo>
                  <a:lnTo>
                    <a:pt x="248585" y="832054"/>
                  </a:lnTo>
                  <a:lnTo>
                    <a:pt x="245526" y="832060"/>
                  </a:lnTo>
                  <a:close/>
                </a:path>
                <a:path w="2330450" h="1436370" extrusionOk="0">
                  <a:moveTo>
                    <a:pt x="732959" y="830877"/>
                  </a:moveTo>
                  <a:lnTo>
                    <a:pt x="728009" y="830255"/>
                  </a:lnTo>
                  <a:lnTo>
                    <a:pt x="724548" y="826541"/>
                  </a:lnTo>
                  <a:lnTo>
                    <a:pt x="723782" y="822056"/>
                  </a:lnTo>
                  <a:lnTo>
                    <a:pt x="727898" y="817831"/>
                  </a:lnTo>
                  <a:lnTo>
                    <a:pt x="732841" y="817529"/>
                  </a:lnTo>
                  <a:lnTo>
                    <a:pt x="735684" y="820713"/>
                  </a:lnTo>
                  <a:lnTo>
                    <a:pt x="738428" y="822438"/>
                  </a:lnTo>
                  <a:lnTo>
                    <a:pt x="738502" y="825487"/>
                  </a:lnTo>
                  <a:lnTo>
                    <a:pt x="735839" y="827335"/>
                  </a:lnTo>
                  <a:lnTo>
                    <a:pt x="732959" y="830877"/>
                  </a:lnTo>
                  <a:close/>
                </a:path>
                <a:path w="2330450" h="1436370" extrusionOk="0">
                  <a:moveTo>
                    <a:pt x="1156742" y="830785"/>
                  </a:moveTo>
                  <a:lnTo>
                    <a:pt x="1152706" y="826473"/>
                  </a:lnTo>
                  <a:lnTo>
                    <a:pt x="1152632" y="821527"/>
                  </a:lnTo>
                  <a:lnTo>
                    <a:pt x="1155957" y="818853"/>
                  </a:lnTo>
                  <a:lnTo>
                    <a:pt x="1157817" y="816198"/>
                  </a:lnTo>
                  <a:lnTo>
                    <a:pt x="1160870" y="816278"/>
                  </a:lnTo>
                  <a:lnTo>
                    <a:pt x="1162606" y="819013"/>
                  </a:lnTo>
                  <a:lnTo>
                    <a:pt x="1166023" y="822056"/>
                  </a:lnTo>
                  <a:lnTo>
                    <a:pt x="1165146" y="826953"/>
                  </a:lnTo>
                  <a:lnTo>
                    <a:pt x="1161265" y="830212"/>
                  </a:lnTo>
                  <a:lnTo>
                    <a:pt x="1156742" y="830785"/>
                  </a:lnTo>
                  <a:close/>
                </a:path>
                <a:path w="2330450" h="1436370" extrusionOk="0">
                  <a:moveTo>
                    <a:pt x="1090460" y="795433"/>
                  </a:moveTo>
                  <a:lnTo>
                    <a:pt x="1086134" y="791441"/>
                  </a:lnTo>
                  <a:lnTo>
                    <a:pt x="1085714" y="786513"/>
                  </a:lnTo>
                  <a:lnTo>
                    <a:pt x="1088847" y="783612"/>
                  </a:lnTo>
                  <a:lnTo>
                    <a:pt x="1090521" y="780834"/>
                  </a:lnTo>
                  <a:lnTo>
                    <a:pt x="1093568" y="780686"/>
                  </a:lnTo>
                  <a:lnTo>
                    <a:pt x="1095490" y="783304"/>
                  </a:lnTo>
                  <a:lnTo>
                    <a:pt x="1099105" y="786088"/>
                  </a:lnTo>
                  <a:lnTo>
                    <a:pt x="1098598" y="791035"/>
                  </a:lnTo>
                  <a:lnTo>
                    <a:pt x="1094946" y="794577"/>
                  </a:lnTo>
                  <a:lnTo>
                    <a:pt x="1090460" y="795433"/>
                  </a:lnTo>
                  <a:close/>
                </a:path>
                <a:path w="2330450" h="1436370" extrusionOk="0">
                  <a:moveTo>
                    <a:pt x="1038434" y="793936"/>
                  </a:moveTo>
                  <a:lnTo>
                    <a:pt x="1033484" y="793277"/>
                  </a:lnTo>
                  <a:lnTo>
                    <a:pt x="1030054" y="789544"/>
                  </a:lnTo>
                  <a:lnTo>
                    <a:pt x="1029313" y="785053"/>
                  </a:lnTo>
                  <a:lnTo>
                    <a:pt x="1033447" y="780859"/>
                  </a:lnTo>
                  <a:lnTo>
                    <a:pt x="1038403" y="780581"/>
                  </a:lnTo>
                  <a:lnTo>
                    <a:pt x="1041227" y="783785"/>
                  </a:lnTo>
                  <a:lnTo>
                    <a:pt x="1043964" y="785528"/>
                  </a:lnTo>
                  <a:lnTo>
                    <a:pt x="1044008" y="788577"/>
                  </a:lnTo>
                  <a:lnTo>
                    <a:pt x="1041332" y="790407"/>
                  </a:lnTo>
                  <a:lnTo>
                    <a:pt x="1038434" y="793936"/>
                  </a:lnTo>
                  <a:close/>
                </a:path>
                <a:path w="2330450" h="1436370" extrusionOk="0">
                  <a:moveTo>
                    <a:pt x="440789" y="790961"/>
                  </a:moveTo>
                  <a:lnTo>
                    <a:pt x="435839" y="790333"/>
                  </a:lnTo>
                  <a:lnTo>
                    <a:pt x="432378" y="786624"/>
                  </a:lnTo>
                  <a:lnTo>
                    <a:pt x="431612" y="782140"/>
                  </a:lnTo>
                  <a:lnTo>
                    <a:pt x="435721" y="777914"/>
                  </a:lnTo>
                  <a:lnTo>
                    <a:pt x="440671" y="777606"/>
                  </a:lnTo>
                  <a:lnTo>
                    <a:pt x="443508" y="780791"/>
                  </a:lnTo>
                  <a:lnTo>
                    <a:pt x="446257" y="782522"/>
                  </a:lnTo>
                  <a:lnTo>
                    <a:pt x="446332" y="785565"/>
                  </a:lnTo>
                  <a:lnTo>
                    <a:pt x="443668" y="787419"/>
                  </a:lnTo>
                  <a:lnTo>
                    <a:pt x="440789" y="790961"/>
                  </a:lnTo>
                  <a:close/>
                </a:path>
                <a:path w="2330450" h="1436370" extrusionOk="0">
                  <a:moveTo>
                    <a:pt x="924878" y="792137"/>
                  </a:moveTo>
                  <a:lnTo>
                    <a:pt x="921819" y="792137"/>
                  </a:lnTo>
                  <a:lnTo>
                    <a:pt x="920021" y="789439"/>
                  </a:lnTo>
                  <a:lnTo>
                    <a:pt x="916523" y="786495"/>
                  </a:lnTo>
                  <a:lnTo>
                    <a:pt x="917259" y="781579"/>
                  </a:lnTo>
                  <a:lnTo>
                    <a:pt x="921059" y="778216"/>
                  </a:lnTo>
                  <a:lnTo>
                    <a:pt x="925564" y="777538"/>
                  </a:lnTo>
                  <a:lnTo>
                    <a:pt x="929710" y="781733"/>
                  </a:lnTo>
                  <a:lnTo>
                    <a:pt x="929914" y="786674"/>
                  </a:lnTo>
                  <a:lnTo>
                    <a:pt x="926670" y="789439"/>
                  </a:lnTo>
                  <a:lnTo>
                    <a:pt x="924878" y="792137"/>
                  </a:lnTo>
                  <a:close/>
                </a:path>
                <a:path w="2330450" h="1436370" extrusionOk="0">
                  <a:moveTo>
                    <a:pt x="982237" y="792396"/>
                  </a:moveTo>
                  <a:lnTo>
                    <a:pt x="977281" y="791866"/>
                  </a:lnTo>
                  <a:lnTo>
                    <a:pt x="973758" y="788207"/>
                  </a:lnTo>
                  <a:lnTo>
                    <a:pt x="972918" y="783729"/>
                  </a:lnTo>
                  <a:lnTo>
                    <a:pt x="976947" y="779429"/>
                  </a:lnTo>
                  <a:lnTo>
                    <a:pt x="981897" y="779054"/>
                  </a:lnTo>
                  <a:lnTo>
                    <a:pt x="984783" y="782189"/>
                  </a:lnTo>
                  <a:lnTo>
                    <a:pt x="987563" y="783871"/>
                  </a:lnTo>
                  <a:lnTo>
                    <a:pt x="987693" y="786908"/>
                  </a:lnTo>
                  <a:lnTo>
                    <a:pt x="985055" y="788805"/>
                  </a:lnTo>
                  <a:lnTo>
                    <a:pt x="982237" y="792396"/>
                  </a:lnTo>
                  <a:close/>
                </a:path>
                <a:path w="2330450" h="1436370" extrusionOk="0">
                  <a:moveTo>
                    <a:pt x="1213130" y="832269"/>
                  </a:moveTo>
                  <a:lnTo>
                    <a:pt x="1209070" y="827976"/>
                  </a:lnTo>
                  <a:lnTo>
                    <a:pt x="1208984" y="823023"/>
                  </a:lnTo>
                  <a:lnTo>
                    <a:pt x="1212296" y="820338"/>
                  </a:lnTo>
                  <a:lnTo>
                    <a:pt x="1214150" y="817670"/>
                  </a:lnTo>
                  <a:lnTo>
                    <a:pt x="1217196" y="817744"/>
                  </a:lnTo>
                  <a:lnTo>
                    <a:pt x="1218939" y="820479"/>
                  </a:lnTo>
                  <a:lnTo>
                    <a:pt x="1222369" y="823504"/>
                  </a:lnTo>
                  <a:lnTo>
                    <a:pt x="1221516" y="828407"/>
                  </a:lnTo>
                  <a:lnTo>
                    <a:pt x="1217648" y="831678"/>
                  </a:lnTo>
                  <a:lnTo>
                    <a:pt x="1213130" y="832269"/>
                  </a:lnTo>
                  <a:close/>
                </a:path>
                <a:path w="2330450" h="1436370" extrusionOk="0">
                  <a:moveTo>
                    <a:pt x="785399" y="833545"/>
                  </a:moveTo>
                  <a:lnTo>
                    <a:pt x="783588" y="830853"/>
                  </a:lnTo>
                  <a:lnTo>
                    <a:pt x="780084" y="827921"/>
                  </a:lnTo>
                  <a:lnTo>
                    <a:pt x="780801" y="822999"/>
                  </a:lnTo>
                  <a:lnTo>
                    <a:pt x="784583" y="819623"/>
                  </a:lnTo>
                  <a:lnTo>
                    <a:pt x="789094" y="818927"/>
                  </a:lnTo>
                  <a:lnTo>
                    <a:pt x="793259" y="823110"/>
                  </a:lnTo>
                  <a:lnTo>
                    <a:pt x="793475" y="828044"/>
                  </a:lnTo>
                  <a:lnTo>
                    <a:pt x="790217" y="830853"/>
                  </a:lnTo>
                  <a:lnTo>
                    <a:pt x="788458" y="833532"/>
                  </a:lnTo>
                  <a:lnTo>
                    <a:pt x="785399" y="833545"/>
                  </a:lnTo>
                  <a:close/>
                </a:path>
                <a:path w="2330450" h="1436370" extrusionOk="0">
                  <a:moveTo>
                    <a:pt x="1219675" y="1091234"/>
                  </a:moveTo>
                  <a:lnTo>
                    <a:pt x="1217468" y="1088985"/>
                  </a:lnTo>
                  <a:lnTo>
                    <a:pt x="1213569" y="1086792"/>
                  </a:lnTo>
                  <a:lnTo>
                    <a:pt x="1213402" y="1081833"/>
                  </a:lnTo>
                  <a:lnTo>
                    <a:pt x="1216739" y="1079068"/>
                  </a:lnTo>
                  <a:lnTo>
                    <a:pt x="1219866" y="1074491"/>
                  </a:lnTo>
                  <a:lnTo>
                    <a:pt x="1223208" y="1079086"/>
                  </a:lnTo>
                  <a:lnTo>
                    <a:pt x="1226837" y="1081987"/>
                  </a:lnTo>
                  <a:lnTo>
                    <a:pt x="1225768" y="1086761"/>
                  </a:lnTo>
                  <a:lnTo>
                    <a:pt x="1222060" y="1088856"/>
                  </a:lnTo>
                  <a:lnTo>
                    <a:pt x="1219675" y="1091234"/>
                  </a:lnTo>
                  <a:close/>
                </a:path>
                <a:path w="2330450" h="1436370" extrusionOk="0">
                  <a:moveTo>
                    <a:pt x="192926" y="720128"/>
                  </a:moveTo>
                  <a:lnTo>
                    <a:pt x="190089" y="715348"/>
                  </a:lnTo>
                  <a:lnTo>
                    <a:pt x="186938" y="712391"/>
                  </a:lnTo>
                  <a:lnTo>
                    <a:pt x="187426" y="707463"/>
                  </a:lnTo>
                  <a:lnTo>
                    <a:pt x="191461" y="705523"/>
                  </a:lnTo>
                  <a:lnTo>
                    <a:pt x="193816" y="703422"/>
                  </a:lnTo>
                  <a:lnTo>
                    <a:pt x="196053" y="705954"/>
                  </a:lnTo>
                  <a:lnTo>
                    <a:pt x="199631" y="708270"/>
                  </a:lnTo>
                  <a:lnTo>
                    <a:pt x="200385" y="713111"/>
                  </a:lnTo>
                  <a:lnTo>
                    <a:pt x="196535" y="715785"/>
                  </a:lnTo>
                  <a:lnTo>
                    <a:pt x="192926" y="720128"/>
                  </a:lnTo>
                  <a:close/>
                </a:path>
                <a:path w="2330450" h="1436370" extrusionOk="0">
                  <a:moveTo>
                    <a:pt x="1979200" y="1008062"/>
                  </a:moveTo>
                  <a:lnTo>
                    <a:pt x="1974312" y="1007391"/>
                  </a:lnTo>
                  <a:lnTo>
                    <a:pt x="1971957" y="1003910"/>
                  </a:lnTo>
                  <a:lnTo>
                    <a:pt x="1969424" y="1001760"/>
                  </a:lnTo>
                  <a:lnTo>
                    <a:pt x="1971513" y="999401"/>
                  </a:lnTo>
                  <a:lnTo>
                    <a:pt x="1973434" y="995372"/>
                  </a:lnTo>
                  <a:lnTo>
                    <a:pt x="1978384" y="994861"/>
                  </a:lnTo>
                  <a:lnTo>
                    <a:pt x="1981363" y="997978"/>
                  </a:lnTo>
                  <a:lnTo>
                    <a:pt x="1986306" y="1000849"/>
                  </a:lnTo>
                  <a:lnTo>
                    <a:pt x="1981851" y="1004391"/>
                  </a:lnTo>
                  <a:lnTo>
                    <a:pt x="1979200" y="1008062"/>
                  </a:lnTo>
                  <a:close/>
                </a:path>
                <a:path w="2330450" h="1436370" extrusionOk="0">
                  <a:moveTo>
                    <a:pt x="1225347" y="495401"/>
                  </a:moveTo>
                  <a:lnTo>
                    <a:pt x="1220540" y="494372"/>
                  </a:lnTo>
                  <a:lnTo>
                    <a:pt x="1218420" y="490694"/>
                  </a:lnTo>
                  <a:lnTo>
                    <a:pt x="1216010" y="488335"/>
                  </a:lnTo>
                  <a:lnTo>
                    <a:pt x="1218241" y="486111"/>
                  </a:lnTo>
                  <a:lnTo>
                    <a:pt x="1220410" y="482206"/>
                  </a:lnTo>
                  <a:lnTo>
                    <a:pt x="1225378" y="481997"/>
                  </a:lnTo>
                  <a:lnTo>
                    <a:pt x="1228165" y="485292"/>
                  </a:lnTo>
                  <a:lnTo>
                    <a:pt x="1232806" y="488391"/>
                  </a:lnTo>
                  <a:lnTo>
                    <a:pt x="1228245" y="491736"/>
                  </a:lnTo>
                  <a:lnTo>
                    <a:pt x="1225347" y="495401"/>
                  </a:lnTo>
                  <a:close/>
                </a:path>
                <a:path w="2330450" h="1436370" extrusionOk="0">
                  <a:moveTo>
                    <a:pt x="762689" y="1418961"/>
                  </a:moveTo>
                  <a:lnTo>
                    <a:pt x="759067" y="1414815"/>
                  </a:lnTo>
                  <a:lnTo>
                    <a:pt x="755100" y="1412234"/>
                  </a:lnTo>
                  <a:lnTo>
                    <a:pt x="755428" y="1407386"/>
                  </a:lnTo>
                  <a:lnTo>
                    <a:pt x="759092" y="1403770"/>
                  </a:lnTo>
                  <a:lnTo>
                    <a:pt x="763535" y="1402785"/>
                  </a:lnTo>
                  <a:lnTo>
                    <a:pt x="767725" y="1406764"/>
                  </a:lnTo>
                  <a:lnTo>
                    <a:pt x="768572" y="1411526"/>
                  </a:lnTo>
                  <a:lnTo>
                    <a:pt x="765414" y="1414433"/>
                  </a:lnTo>
                  <a:lnTo>
                    <a:pt x="762689" y="1418961"/>
                  </a:lnTo>
                  <a:close/>
                </a:path>
                <a:path w="2330450" h="1436370" extrusionOk="0">
                  <a:moveTo>
                    <a:pt x="921671" y="1276500"/>
                  </a:moveTo>
                  <a:lnTo>
                    <a:pt x="918494" y="1272379"/>
                  </a:lnTo>
                  <a:lnTo>
                    <a:pt x="914861" y="1269502"/>
                  </a:lnTo>
                  <a:lnTo>
                    <a:pt x="916220" y="1265110"/>
                  </a:lnTo>
                  <a:lnTo>
                    <a:pt x="919631" y="1263108"/>
                  </a:lnTo>
                  <a:lnTo>
                    <a:pt x="921974" y="1260774"/>
                  </a:lnTo>
                  <a:lnTo>
                    <a:pt x="924235" y="1263182"/>
                  </a:lnTo>
                  <a:lnTo>
                    <a:pt x="927585" y="1265307"/>
                  </a:lnTo>
                  <a:lnTo>
                    <a:pt x="928771" y="1269749"/>
                  </a:lnTo>
                  <a:lnTo>
                    <a:pt x="925014" y="1272490"/>
                  </a:lnTo>
                  <a:lnTo>
                    <a:pt x="921671" y="1276500"/>
                  </a:lnTo>
                  <a:close/>
                </a:path>
                <a:path w="2330450" h="1436370" extrusionOk="0">
                  <a:moveTo>
                    <a:pt x="1181948" y="1324677"/>
                  </a:moveTo>
                  <a:lnTo>
                    <a:pt x="1177480" y="1323851"/>
                  </a:lnTo>
                  <a:lnTo>
                    <a:pt x="1174007" y="1320513"/>
                  </a:lnTo>
                  <a:lnTo>
                    <a:pt x="1172982" y="1315733"/>
                  </a:lnTo>
                  <a:lnTo>
                    <a:pt x="1176430" y="1312801"/>
                  </a:lnTo>
                  <a:lnTo>
                    <a:pt x="1179124" y="1308796"/>
                  </a:lnTo>
                  <a:lnTo>
                    <a:pt x="1182480" y="1312948"/>
                  </a:lnTo>
                  <a:lnTo>
                    <a:pt x="1185903" y="1315431"/>
                  </a:lnTo>
                  <a:lnTo>
                    <a:pt x="1186583" y="1320168"/>
                  </a:lnTo>
                  <a:lnTo>
                    <a:pt x="1181948" y="1324677"/>
                  </a:lnTo>
                  <a:close/>
                </a:path>
                <a:path w="2330450" h="1436370" extrusionOk="0">
                  <a:moveTo>
                    <a:pt x="83164" y="972655"/>
                  </a:moveTo>
                  <a:lnTo>
                    <a:pt x="78641" y="968213"/>
                  </a:lnTo>
                  <a:lnTo>
                    <a:pt x="79426" y="963772"/>
                  </a:lnTo>
                  <a:lnTo>
                    <a:pt x="82695" y="960236"/>
                  </a:lnTo>
                  <a:lnTo>
                    <a:pt x="87484" y="959134"/>
                  </a:lnTo>
                  <a:lnTo>
                    <a:pt x="90493" y="962552"/>
                  </a:lnTo>
                  <a:lnTo>
                    <a:pt x="94850" y="965380"/>
                  </a:lnTo>
                  <a:lnTo>
                    <a:pt x="90567" y="968737"/>
                  </a:lnTo>
                  <a:lnTo>
                    <a:pt x="88028" y="972174"/>
                  </a:lnTo>
                  <a:lnTo>
                    <a:pt x="83164" y="972655"/>
                  </a:lnTo>
                  <a:close/>
                </a:path>
                <a:path w="2330450" h="1436370" extrusionOk="0">
                  <a:moveTo>
                    <a:pt x="1468087" y="884727"/>
                  </a:moveTo>
                  <a:lnTo>
                    <a:pt x="1465541" y="881758"/>
                  </a:lnTo>
                  <a:lnTo>
                    <a:pt x="1465078" y="875617"/>
                  </a:lnTo>
                  <a:lnTo>
                    <a:pt x="1467426" y="873898"/>
                  </a:lnTo>
                  <a:lnTo>
                    <a:pt x="1470386" y="870357"/>
                  </a:lnTo>
                  <a:lnTo>
                    <a:pt x="1474774" y="871810"/>
                  </a:lnTo>
                  <a:lnTo>
                    <a:pt x="1478061" y="875020"/>
                  </a:lnTo>
                  <a:lnTo>
                    <a:pt x="1478815" y="879498"/>
                  </a:lnTo>
                  <a:lnTo>
                    <a:pt x="1474811" y="883459"/>
                  </a:lnTo>
                  <a:lnTo>
                    <a:pt x="1468087" y="884727"/>
                  </a:lnTo>
                  <a:close/>
                </a:path>
                <a:path w="2330450" h="1436370" extrusionOk="0">
                  <a:moveTo>
                    <a:pt x="755687" y="733365"/>
                  </a:moveTo>
                  <a:lnTo>
                    <a:pt x="752468" y="728875"/>
                  </a:lnTo>
                  <a:lnTo>
                    <a:pt x="748766" y="725807"/>
                  </a:lnTo>
                  <a:lnTo>
                    <a:pt x="750175" y="721144"/>
                  </a:lnTo>
                  <a:lnTo>
                    <a:pt x="753864" y="719124"/>
                  </a:lnTo>
                  <a:lnTo>
                    <a:pt x="756361" y="716746"/>
                  </a:lnTo>
                  <a:lnTo>
                    <a:pt x="758462" y="719062"/>
                  </a:lnTo>
                  <a:lnTo>
                    <a:pt x="762219" y="721378"/>
                  </a:lnTo>
                  <a:lnTo>
                    <a:pt x="762219" y="726325"/>
                  </a:lnTo>
                  <a:lnTo>
                    <a:pt x="758864" y="728955"/>
                  </a:lnTo>
                  <a:lnTo>
                    <a:pt x="755687" y="733365"/>
                  </a:lnTo>
                  <a:close/>
                </a:path>
                <a:path w="2330450" h="1436370" extrusionOk="0">
                  <a:moveTo>
                    <a:pt x="630483" y="1345565"/>
                  </a:moveTo>
                  <a:lnTo>
                    <a:pt x="625799" y="1344216"/>
                  </a:lnTo>
                  <a:lnTo>
                    <a:pt x="623735" y="1340563"/>
                  </a:lnTo>
                  <a:lnTo>
                    <a:pt x="621319" y="1338106"/>
                  </a:lnTo>
                  <a:lnTo>
                    <a:pt x="623605" y="1335980"/>
                  </a:lnTo>
                  <a:lnTo>
                    <a:pt x="625873" y="1332204"/>
                  </a:lnTo>
                  <a:lnTo>
                    <a:pt x="630829" y="1332137"/>
                  </a:lnTo>
                  <a:lnTo>
                    <a:pt x="633511" y="1335444"/>
                  </a:lnTo>
                  <a:lnTo>
                    <a:pt x="637973" y="1338555"/>
                  </a:lnTo>
                  <a:lnTo>
                    <a:pt x="633517" y="1341832"/>
                  </a:lnTo>
                  <a:lnTo>
                    <a:pt x="630483" y="1345565"/>
                  </a:lnTo>
                  <a:close/>
                </a:path>
                <a:path w="2330450" h="1436370" extrusionOk="0">
                  <a:moveTo>
                    <a:pt x="851681" y="1351423"/>
                  </a:moveTo>
                  <a:lnTo>
                    <a:pt x="849536" y="1348910"/>
                  </a:lnTo>
                  <a:lnTo>
                    <a:pt x="846478" y="1346662"/>
                  </a:lnTo>
                  <a:lnTo>
                    <a:pt x="845180" y="1342270"/>
                  </a:lnTo>
                  <a:lnTo>
                    <a:pt x="848634" y="1339627"/>
                  </a:lnTo>
                  <a:lnTo>
                    <a:pt x="851742" y="1335722"/>
                  </a:lnTo>
                  <a:lnTo>
                    <a:pt x="855098" y="1339886"/>
                  </a:lnTo>
                  <a:lnTo>
                    <a:pt x="858991" y="1342738"/>
                  </a:lnTo>
                  <a:lnTo>
                    <a:pt x="858052" y="1347309"/>
                  </a:lnTo>
                  <a:lnTo>
                    <a:pt x="854140" y="1349218"/>
                  </a:lnTo>
                  <a:lnTo>
                    <a:pt x="851681" y="1351423"/>
                  </a:lnTo>
                  <a:close/>
                </a:path>
                <a:path w="2330450" h="1436370" extrusionOk="0">
                  <a:moveTo>
                    <a:pt x="2279873" y="1252649"/>
                  </a:moveTo>
                  <a:lnTo>
                    <a:pt x="2271969" y="1251774"/>
                  </a:lnTo>
                  <a:lnTo>
                    <a:pt x="2268138" y="1248189"/>
                  </a:lnTo>
                  <a:lnTo>
                    <a:pt x="2267780" y="1243242"/>
                  </a:lnTo>
                  <a:lnTo>
                    <a:pt x="2271006" y="1240360"/>
                  </a:lnTo>
                  <a:lnTo>
                    <a:pt x="2273879" y="1235795"/>
                  </a:lnTo>
                  <a:lnTo>
                    <a:pt x="2277067" y="1239731"/>
                  </a:lnTo>
                  <a:lnTo>
                    <a:pt x="2280015" y="1241733"/>
                  </a:lnTo>
                  <a:lnTo>
                    <a:pt x="2280068" y="1248189"/>
                  </a:lnTo>
                  <a:lnTo>
                    <a:pt x="2279873" y="1252649"/>
                  </a:lnTo>
                  <a:close/>
                </a:path>
                <a:path w="2330450" h="1436370" extrusionOk="0">
                  <a:moveTo>
                    <a:pt x="253541" y="68264"/>
                  </a:moveTo>
                  <a:lnTo>
                    <a:pt x="248820" y="64568"/>
                  </a:lnTo>
                  <a:lnTo>
                    <a:pt x="249073" y="59739"/>
                  </a:lnTo>
                  <a:lnTo>
                    <a:pt x="251366" y="56683"/>
                  </a:lnTo>
                  <a:lnTo>
                    <a:pt x="252781" y="53585"/>
                  </a:lnTo>
                  <a:lnTo>
                    <a:pt x="255778" y="53505"/>
                  </a:lnTo>
                  <a:lnTo>
                    <a:pt x="257645" y="56006"/>
                  </a:lnTo>
                  <a:lnTo>
                    <a:pt x="261303" y="58821"/>
                  </a:lnTo>
                  <a:lnTo>
                    <a:pt x="260438" y="63638"/>
                  </a:lnTo>
                  <a:lnTo>
                    <a:pt x="257008" y="66250"/>
                  </a:lnTo>
                  <a:lnTo>
                    <a:pt x="253541" y="68264"/>
                  </a:lnTo>
                  <a:close/>
                </a:path>
                <a:path w="2330450" h="1436370" extrusionOk="0">
                  <a:moveTo>
                    <a:pt x="2250335" y="1240440"/>
                  </a:moveTo>
                  <a:lnTo>
                    <a:pt x="2246590" y="1236805"/>
                  </a:lnTo>
                  <a:lnTo>
                    <a:pt x="2246630" y="1233953"/>
                  </a:lnTo>
                  <a:lnTo>
                    <a:pt x="2246730" y="1230534"/>
                  </a:lnTo>
                  <a:lnTo>
                    <a:pt x="2247010" y="1226204"/>
                  </a:lnTo>
                  <a:lnTo>
                    <a:pt x="2255229" y="1227430"/>
                  </a:lnTo>
                  <a:lnTo>
                    <a:pt x="2257540" y="1230534"/>
                  </a:lnTo>
                  <a:lnTo>
                    <a:pt x="2262064" y="1233953"/>
                  </a:lnTo>
                  <a:lnTo>
                    <a:pt x="2257386" y="1236978"/>
                  </a:lnTo>
                  <a:lnTo>
                    <a:pt x="2254790" y="1239639"/>
                  </a:lnTo>
                  <a:lnTo>
                    <a:pt x="2250335" y="1240440"/>
                  </a:lnTo>
                  <a:close/>
                </a:path>
                <a:path w="2330450" h="1436370" extrusionOk="0">
                  <a:moveTo>
                    <a:pt x="1240296" y="788306"/>
                  </a:moveTo>
                  <a:lnTo>
                    <a:pt x="1236563" y="786390"/>
                  </a:lnTo>
                  <a:lnTo>
                    <a:pt x="1233233" y="783594"/>
                  </a:lnTo>
                  <a:lnTo>
                    <a:pt x="1232398" y="778777"/>
                  </a:lnTo>
                  <a:lnTo>
                    <a:pt x="1236013" y="775986"/>
                  </a:lnTo>
                  <a:lnTo>
                    <a:pt x="1239356" y="771483"/>
                  </a:lnTo>
                  <a:lnTo>
                    <a:pt x="1242106" y="776793"/>
                  </a:lnTo>
                  <a:lnTo>
                    <a:pt x="1244516" y="779842"/>
                  </a:lnTo>
                  <a:lnTo>
                    <a:pt x="1245221" y="784518"/>
                  </a:lnTo>
                  <a:lnTo>
                    <a:pt x="1240296" y="788306"/>
                  </a:lnTo>
                  <a:close/>
                </a:path>
                <a:path w="2330450" h="1436370" extrusionOk="0">
                  <a:moveTo>
                    <a:pt x="694621" y="841380"/>
                  </a:moveTo>
                  <a:lnTo>
                    <a:pt x="690561" y="837327"/>
                  </a:lnTo>
                  <a:lnTo>
                    <a:pt x="692316" y="833421"/>
                  </a:lnTo>
                  <a:lnTo>
                    <a:pt x="690338" y="826935"/>
                  </a:lnTo>
                  <a:lnTo>
                    <a:pt x="699484" y="828241"/>
                  </a:lnTo>
                  <a:lnTo>
                    <a:pt x="701783" y="831389"/>
                  </a:lnTo>
                  <a:lnTo>
                    <a:pt x="706294" y="834826"/>
                  </a:lnTo>
                  <a:lnTo>
                    <a:pt x="701616" y="837844"/>
                  </a:lnTo>
                  <a:lnTo>
                    <a:pt x="699033" y="840364"/>
                  </a:lnTo>
                  <a:lnTo>
                    <a:pt x="694621" y="841380"/>
                  </a:lnTo>
                  <a:close/>
                </a:path>
                <a:path w="2330450" h="1436370" extrusionOk="0">
                  <a:moveTo>
                    <a:pt x="1106910" y="663869"/>
                  </a:moveTo>
                  <a:lnTo>
                    <a:pt x="1103913" y="659335"/>
                  </a:lnTo>
                  <a:lnTo>
                    <a:pt x="1101237" y="656791"/>
                  </a:lnTo>
                  <a:lnTo>
                    <a:pt x="1100415" y="652338"/>
                  </a:lnTo>
                  <a:lnTo>
                    <a:pt x="1104679" y="648229"/>
                  </a:lnTo>
                  <a:lnTo>
                    <a:pt x="1108751" y="649818"/>
                  </a:lnTo>
                  <a:lnTo>
                    <a:pt x="1111334" y="652498"/>
                  </a:lnTo>
                  <a:lnTo>
                    <a:pt x="1114140" y="654635"/>
                  </a:lnTo>
                  <a:lnTo>
                    <a:pt x="1106910" y="663869"/>
                  </a:lnTo>
                  <a:close/>
                </a:path>
                <a:path w="2330450" h="1436370" extrusionOk="0">
                  <a:moveTo>
                    <a:pt x="1509113" y="764405"/>
                  </a:moveTo>
                  <a:lnTo>
                    <a:pt x="1502254" y="754901"/>
                  </a:lnTo>
                  <a:lnTo>
                    <a:pt x="1505146" y="752856"/>
                  </a:lnTo>
                  <a:lnTo>
                    <a:pt x="1507834" y="750281"/>
                  </a:lnTo>
                  <a:lnTo>
                    <a:pt x="1511931" y="748808"/>
                  </a:lnTo>
                  <a:lnTo>
                    <a:pt x="1516047" y="753108"/>
                  </a:lnTo>
                  <a:lnTo>
                    <a:pt x="1515058" y="757543"/>
                  </a:lnTo>
                  <a:lnTo>
                    <a:pt x="1512283" y="759995"/>
                  </a:lnTo>
                  <a:lnTo>
                    <a:pt x="1509113" y="764405"/>
                  </a:lnTo>
                  <a:close/>
                </a:path>
                <a:path w="2330450" h="1436370" extrusionOk="0">
                  <a:moveTo>
                    <a:pt x="1181707" y="471087"/>
                  </a:moveTo>
                  <a:lnTo>
                    <a:pt x="1177153" y="469652"/>
                  </a:lnTo>
                  <a:lnTo>
                    <a:pt x="1174459" y="466849"/>
                  </a:lnTo>
                  <a:lnTo>
                    <a:pt x="1171529" y="464749"/>
                  </a:lnTo>
                  <a:lnTo>
                    <a:pt x="1173711" y="462500"/>
                  </a:lnTo>
                  <a:lnTo>
                    <a:pt x="1175799" y="458583"/>
                  </a:lnTo>
                  <a:lnTo>
                    <a:pt x="1180756" y="458287"/>
                  </a:lnTo>
                  <a:lnTo>
                    <a:pt x="1183592" y="461502"/>
                  </a:lnTo>
                  <a:lnTo>
                    <a:pt x="1187930" y="464250"/>
                  </a:lnTo>
                  <a:lnTo>
                    <a:pt x="1184247" y="467527"/>
                  </a:lnTo>
                  <a:lnTo>
                    <a:pt x="1181707" y="471087"/>
                  </a:lnTo>
                  <a:close/>
                </a:path>
                <a:path w="2330450" h="1436370" extrusionOk="0">
                  <a:moveTo>
                    <a:pt x="1203261" y="482816"/>
                  </a:moveTo>
                  <a:lnTo>
                    <a:pt x="1199276" y="481153"/>
                  </a:lnTo>
                  <a:lnTo>
                    <a:pt x="1195933" y="478947"/>
                  </a:lnTo>
                  <a:lnTo>
                    <a:pt x="1193566" y="475171"/>
                  </a:lnTo>
                  <a:lnTo>
                    <a:pt x="1197496" y="471408"/>
                  </a:lnTo>
                  <a:lnTo>
                    <a:pt x="1200851" y="466948"/>
                  </a:lnTo>
                  <a:lnTo>
                    <a:pt x="1203929" y="471482"/>
                  </a:lnTo>
                  <a:lnTo>
                    <a:pt x="1206685" y="474007"/>
                  </a:lnTo>
                  <a:lnTo>
                    <a:pt x="1207513" y="478547"/>
                  </a:lnTo>
                  <a:lnTo>
                    <a:pt x="1203261" y="482816"/>
                  </a:lnTo>
                  <a:close/>
                </a:path>
                <a:path w="2330450" h="1436370" extrusionOk="0">
                  <a:moveTo>
                    <a:pt x="2309245" y="1185795"/>
                  </a:moveTo>
                  <a:lnTo>
                    <a:pt x="2307206" y="1183639"/>
                  </a:lnTo>
                  <a:lnTo>
                    <a:pt x="2303467" y="1181440"/>
                  </a:lnTo>
                  <a:lnTo>
                    <a:pt x="2303615" y="1176536"/>
                  </a:lnTo>
                  <a:lnTo>
                    <a:pt x="2306624" y="1173814"/>
                  </a:lnTo>
                  <a:lnTo>
                    <a:pt x="2309430" y="1169403"/>
                  </a:lnTo>
                  <a:lnTo>
                    <a:pt x="2312872" y="1173376"/>
                  </a:lnTo>
                  <a:lnTo>
                    <a:pt x="2316790" y="1176413"/>
                  </a:lnTo>
                  <a:lnTo>
                    <a:pt x="2314961" y="1180762"/>
                  </a:lnTo>
                  <a:lnTo>
                    <a:pt x="2311723" y="1183115"/>
                  </a:lnTo>
                  <a:lnTo>
                    <a:pt x="2309245" y="1185795"/>
                  </a:lnTo>
                  <a:close/>
                </a:path>
                <a:path w="2330450" h="1436370" extrusionOk="0">
                  <a:moveTo>
                    <a:pt x="407542" y="745205"/>
                  </a:moveTo>
                  <a:lnTo>
                    <a:pt x="403124" y="744379"/>
                  </a:lnTo>
                  <a:lnTo>
                    <a:pt x="399614" y="741139"/>
                  </a:lnTo>
                  <a:lnTo>
                    <a:pt x="398891" y="736316"/>
                  </a:lnTo>
                  <a:lnTo>
                    <a:pt x="402061" y="733433"/>
                  </a:lnTo>
                  <a:lnTo>
                    <a:pt x="404805" y="728943"/>
                  </a:lnTo>
                  <a:lnTo>
                    <a:pt x="408179" y="733692"/>
                  </a:lnTo>
                  <a:lnTo>
                    <a:pt x="411059" y="736439"/>
                  </a:lnTo>
                  <a:lnTo>
                    <a:pt x="412282" y="740911"/>
                  </a:lnTo>
                  <a:lnTo>
                    <a:pt x="407542" y="745205"/>
                  </a:lnTo>
                  <a:close/>
                </a:path>
                <a:path w="2330450" h="1436370" extrusionOk="0">
                  <a:moveTo>
                    <a:pt x="163109" y="671538"/>
                  </a:moveTo>
                  <a:lnTo>
                    <a:pt x="158796" y="669980"/>
                  </a:lnTo>
                  <a:lnTo>
                    <a:pt x="155305" y="667362"/>
                  </a:lnTo>
                  <a:lnTo>
                    <a:pt x="154112" y="662994"/>
                  </a:lnTo>
                  <a:lnTo>
                    <a:pt x="158141" y="660068"/>
                  </a:lnTo>
                  <a:lnTo>
                    <a:pt x="160162" y="657684"/>
                  </a:lnTo>
                  <a:lnTo>
                    <a:pt x="169332" y="666093"/>
                  </a:lnTo>
                  <a:lnTo>
                    <a:pt x="165828" y="668470"/>
                  </a:lnTo>
                  <a:lnTo>
                    <a:pt x="163109" y="671538"/>
                  </a:lnTo>
                  <a:close/>
                </a:path>
                <a:path w="2330450" h="1436370" extrusionOk="0">
                  <a:moveTo>
                    <a:pt x="231258" y="651549"/>
                  </a:moveTo>
                  <a:lnTo>
                    <a:pt x="227649" y="651044"/>
                  </a:lnTo>
                  <a:lnTo>
                    <a:pt x="226277" y="647348"/>
                  </a:lnTo>
                  <a:lnTo>
                    <a:pt x="224646" y="643707"/>
                  </a:lnTo>
                  <a:lnTo>
                    <a:pt x="223768" y="639426"/>
                  </a:lnTo>
                  <a:lnTo>
                    <a:pt x="228607" y="636815"/>
                  </a:lnTo>
                  <a:lnTo>
                    <a:pt x="232741" y="638102"/>
                  </a:lnTo>
                  <a:lnTo>
                    <a:pt x="235892" y="641243"/>
                  </a:lnTo>
                  <a:lnTo>
                    <a:pt x="235559" y="646030"/>
                  </a:lnTo>
                  <a:lnTo>
                    <a:pt x="232883" y="648753"/>
                  </a:lnTo>
                  <a:lnTo>
                    <a:pt x="231258" y="651549"/>
                  </a:lnTo>
                  <a:close/>
                </a:path>
                <a:path w="2330450" h="1436370" extrusionOk="0">
                  <a:moveTo>
                    <a:pt x="675093" y="976517"/>
                  </a:moveTo>
                  <a:lnTo>
                    <a:pt x="678090" y="970024"/>
                  </a:lnTo>
                  <a:lnTo>
                    <a:pt x="676101" y="966464"/>
                  </a:lnTo>
                  <a:lnTo>
                    <a:pt x="679753" y="962201"/>
                  </a:lnTo>
                  <a:lnTo>
                    <a:pt x="683936" y="963193"/>
                  </a:lnTo>
                  <a:lnTo>
                    <a:pt x="686624" y="965454"/>
                  </a:lnTo>
                  <a:lnTo>
                    <a:pt x="689455" y="967111"/>
                  </a:lnTo>
                  <a:lnTo>
                    <a:pt x="689597" y="970252"/>
                  </a:lnTo>
                  <a:lnTo>
                    <a:pt x="686921" y="972143"/>
                  </a:lnTo>
                  <a:lnTo>
                    <a:pt x="684412" y="975279"/>
                  </a:lnTo>
                  <a:lnTo>
                    <a:pt x="675093" y="976517"/>
                  </a:lnTo>
                  <a:close/>
                </a:path>
                <a:path w="2330450" h="1436370" extrusionOk="0">
                  <a:moveTo>
                    <a:pt x="1977785" y="955049"/>
                  </a:moveTo>
                  <a:lnTo>
                    <a:pt x="1974917" y="950972"/>
                  </a:lnTo>
                  <a:lnTo>
                    <a:pt x="1971827" y="948329"/>
                  </a:lnTo>
                  <a:lnTo>
                    <a:pt x="1973397" y="943783"/>
                  </a:lnTo>
                  <a:lnTo>
                    <a:pt x="1976277" y="941270"/>
                  </a:lnTo>
                  <a:lnTo>
                    <a:pt x="1978427" y="938510"/>
                  </a:lnTo>
                  <a:lnTo>
                    <a:pt x="1980528" y="940826"/>
                  </a:lnTo>
                  <a:lnTo>
                    <a:pt x="1984292" y="943142"/>
                  </a:lnTo>
                  <a:lnTo>
                    <a:pt x="1984286" y="948089"/>
                  </a:lnTo>
                  <a:lnTo>
                    <a:pt x="1980918" y="950719"/>
                  </a:lnTo>
                  <a:lnTo>
                    <a:pt x="1977785" y="955049"/>
                  </a:lnTo>
                  <a:close/>
                </a:path>
                <a:path w="2330450" h="1436370" extrusionOk="0">
                  <a:moveTo>
                    <a:pt x="282900" y="820941"/>
                  </a:moveTo>
                  <a:lnTo>
                    <a:pt x="278624" y="819180"/>
                  </a:lnTo>
                  <a:lnTo>
                    <a:pt x="275262" y="816340"/>
                  </a:lnTo>
                  <a:lnTo>
                    <a:pt x="274348" y="811899"/>
                  </a:lnTo>
                  <a:lnTo>
                    <a:pt x="278525" y="809207"/>
                  </a:lnTo>
                  <a:lnTo>
                    <a:pt x="280670" y="806940"/>
                  </a:lnTo>
                  <a:lnTo>
                    <a:pt x="289395" y="815903"/>
                  </a:lnTo>
                  <a:lnTo>
                    <a:pt x="285799" y="818034"/>
                  </a:lnTo>
                  <a:lnTo>
                    <a:pt x="282900" y="820941"/>
                  </a:lnTo>
                  <a:close/>
                </a:path>
                <a:path w="2330450" h="1436370" extrusionOk="0">
                  <a:moveTo>
                    <a:pt x="171989" y="761449"/>
                  </a:moveTo>
                  <a:lnTo>
                    <a:pt x="168121" y="759077"/>
                  </a:lnTo>
                  <a:lnTo>
                    <a:pt x="165896" y="755806"/>
                  </a:lnTo>
                  <a:lnTo>
                    <a:pt x="163357" y="753053"/>
                  </a:lnTo>
                  <a:lnTo>
                    <a:pt x="165464" y="751291"/>
                  </a:lnTo>
                  <a:lnTo>
                    <a:pt x="167800" y="747891"/>
                  </a:lnTo>
                  <a:lnTo>
                    <a:pt x="172558" y="748550"/>
                  </a:lnTo>
                  <a:lnTo>
                    <a:pt x="175153" y="751371"/>
                  </a:lnTo>
                  <a:lnTo>
                    <a:pt x="179522" y="754248"/>
                  </a:lnTo>
                  <a:lnTo>
                    <a:pt x="175456" y="757605"/>
                  </a:lnTo>
                  <a:lnTo>
                    <a:pt x="171989" y="761449"/>
                  </a:lnTo>
                  <a:close/>
                </a:path>
                <a:path w="2330450" h="1436370" extrusionOk="0">
                  <a:moveTo>
                    <a:pt x="824132" y="1248528"/>
                  </a:moveTo>
                  <a:lnTo>
                    <a:pt x="819887" y="1246526"/>
                  </a:lnTo>
                  <a:lnTo>
                    <a:pt x="817180" y="1243711"/>
                  </a:lnTo>
                  <a:lnTo>
                    <a:pt x="814245" y="1241376"/>
                  </a:lnTo>
                  <a:lnTo>
                    <a:pt x="816517" y="1239442"/>
                  </a:lnTo>
                  <a:lnTo>
                    <a:pt x="818911" y="1235863"/>
                  </a:lnTo>
                  <a:lnTo>
                    <a:pt x="823792" y="1236300"/>
                  </a:lnTo>
                  <a:lnTo>
                    <a:pt x="826385" y="1239466"/>
                  </a:lnTo>
                  <a:lnTo>
                    <a:pt x="830454" y="1242368"/>
                  </a:lnTo>
                  <a:lnTo>
                    <a:pt x="826802" y="1245337"/>
                  </a:lnTo>
                  <a:lnTo>
                    <a:pt x="824132" y="1248528"/>
                  </a:lnTo>
                  <a:close/>
                </a:path>
                <a:path w="2330450" h="1436370" extrusionOk="0">
                  <a:moveTo>
                    <a:pt x="508232" y="1196150"/>
                  </a:moveTo>
                  <a:lnTo>
                    <a:pt x="506218" y="1193100"/>
                  </a:lnTo>
                  <a:lnTo>
                    <a:pt x="503833" y="1190193"/>
                  </a:lnTo>
                  <a:lnTo>
                    <a:pt x="502251" y="1186214"/>
                  </a:lnTo>
                  <a:lnTo>
                    <a:pt x="506484" y="1182370"/>
                  </a:lnTo>
                  <a:lnTo>
                    <a:pt x="510896" y="1183528"/>
                  </a:lnTo>
                  <a:lnTo>
                    <a:pt x="513380" y="1186158"/>
                  </a:lnTo>
                  <a:lnTo>
                    <a:pt x="517965" y="1189349"/>
                  </a:lnTo>
                  <a:lnTo>
                    <a:pt x="508232" y="1196150"/>
                  </a:lnTo>
                  <a:close/>
                </a:path>
                <a:path w="2330450" h="1436370" extrusionOk="0">
                  <a:moveTo>
                    <a:pt x="1137060" y="1190526"/>
                  </a:moveTo>
                  <a:lnTo>
                    <a:pt x="1134644" y="1187094"/>
                  </a:lnTo>
                  <a:lnTo>
                    <a:pt x="1131424" y="1184409"/>
                  </a:lnTo>
                  <a:lnTo>
                    <a:pt x="1132728" y="1179850"/>
                  </a:lnTo>
                  <a:lnTo>
                    <a:pt x="1135385" y="1176666"/>
                  </a:lnTo>
                  <a:lnTo>
                    <a:pt x="1139383" y="1174849"/>
                  </a:lnTo>
                  <a:lnTo>
                    <a:pt x="1142615" y="1178575"/>
                  </a:lnTo>
                  <a:lnTo>
                    <a:pt x="1144957" y="1180349"/>
                  </a:lnTo>
                  <a:lnTo>
                    <a:pt x="1137060" y="1190526"/>
                  </a:lnTo>
                  <a:close/>
                </a:path>
                <a:path w="2330450" h="1436370" extrusionOk="0">
                  <a:moveTo>
                    <a:pt x="1451538" y="816210"/>
                  </a:moveTo>
                  <a:lnTo>
                    <a:pt x="1449406" y="813260"/>
                  </a:lnTo>
                  <a:lnTo>
                    <a:pt x="1446607" y="810525"/>
                  </a:lnTo>
                  <a:lnTo>
                    <a:pt x="1445105" y="806040"/>
                  </a:lnTo>
                  <a:lnTo>
                    <a:pt x="1448764" y="803496"/>
                  </a:lnTo>
                  <a:lnTo>
                    <a:pt x="1452064" y="799985"/>
                  </a:lnTo>
                  <a:lnTo>
                    <a:pt x="1454758" y="804229"/>
                  </a:lnTo>
                  <a:lnTo>
                    <a:pt x="1457940" y="807045"/>
                  </a:lnTo>
                  <a:lnTo>
                    <a:pt x="1457656" y="811966"/>
                  </a:lnTo>
                  <a:lnTo>
                    <a:pt x="1453769" y="814036"/>
                  </a:lnTo>
                  <a:lnTo>
                    <a:pt x="1451538" y="816210"/>
                  </a:lnTo>
                  <a:close/>
                </a:path>
                <a:path w="2330450" h="1436370" extrusionOk="0">
                  <a:moveTo>
                    <a:pt x="76910" y="399404"/>
                  </a:moveTo>
                  <a:lnTo>
                    <a:pt x="74154" y="395647"/>
                  </a:lnTo>
                  <a:lnTo>
                    <a:pt x="70694" y="392505"/>
                  </a:lnTo>
                  <a:lnTo>
                    <a:pt x="74192" y="389166"/>
                  </a:lnTo>
                  <a:lnTo>
                    <a:pt x="77213" y="385544"/>
                  </a:lnTo>
                  <a:lnTo>
                    <a:pt x="80488" y="387583"/>
                  </a:lnTo>
                  <a:lnTo>
                    <a:pt x="83924" y="390072"/>
                  </a:lnTo>
                  <a:lnTo>
                    <a:pt x="84715" y="394544"/>
                  </a:lnTo>
                  <a:lnTo>
                    <a:pt x="80767" y="397969"/>
                  </a:lnTo>
                  <a:lnTo>
                    <a:pt x="76910" y="399404"/>
                  </a:lnTo>
                  <a:close/>
                </a:path>
                <a:path w="2330450" h="1436370" extrusionOk="0">
                  <a:moveTo>
                    <a:pt x="1008710" y="1262967"/>
                  </a:moveTo>
                  <a:lnTo>
                    <a:pt x="1005293" y="1258728"/>
                  </a:lnTo>
                  <a:lnTo>
                    <a:pt x="1007252" y="1255168"/>
                  </a:lnTo>
                  <a:lnTo>
                    <a:pt x="1009532" y="1251552"/>
                  </a:lnTo>
                  <a:lnTo>
                    <a:pt x="1014296" y="1250339"/>
                  </a:lnTo>
                  <a:lnTo>
                    <a:pt x="1017386" y="1253782"/>
                  </a:lnTo>
                  <a:lnTo>
                    <a:pt x="1020019" y="1255451"/>
                  </a:lnTo>
                  <a:lnTo>
                    <a:pt x="1019975" y="1258291"/>
                  </a:lnTo>
                  <a:lnTo>
                    <a:pt x="1016583" y="1259874"/>
                  </a:lnTo>
                  <a:lnTo>
                    <a:pt x="1013301" y="1261926"/>
                  </a:lnTo>
                  <a:lnTo>
                    <a:pt x="1008710" y="1262967"/>
                  </a:lnTo>
                  <a:close/>
                </a:path>
                <a:path w="2330450" h="1436370" extrusionOk="0">
                  <a:moveTo>
                    <a:pt x="1271342" y="890253"/>
                  </a:moveTo>
                  <a:lnTo>
                    <a:pt x="1267690" y="888596"/>
                  </a:lnTo>
                  <a:lnTo>
                    <a:pt x="1264044" y="885836"/>
                  </a:lnTo>
                  <a:lnTo>
                    <a:pt x="1263840" y="881272"/>
                  </a:lnTo>
                  <a:lnTo>
                    <a:pt x="1267609" y="878826"/>
                  </a:lnTo>
                  <a:lnTo>
                    <a:pt x="1269680" y="876455"/>
                  </a:lnTo>
                  <a:lnTo>
                    <a:pt x="1277571" y="883613"/>
                  </a:lnTo>
                  <a:lnTo>
                    <a:pt x="1274098" y="886723"/>
                  </a:lnTo>
                  <a:lnTo>
                    <a:pt x="1271342" y="890253"/>
                  </a:lnTo>
                  <a:close/>
                </a:path>
                <a:path w="2330450" h="1436370" extrusionOk="0">
                  <a:moveTo>
                    <a:pt x="2302113" y="1151792"/>
                  </a:moveTo>
                  <a:lnTo>
                    <a:pt x="2297281" y="1150923"/>
                  </a:lnTo>
                  <a:lnTo>
                    <a:pt x="2295137" y="1147240"/>
                  </a:lnTo>
                  <a:lnTo>
                    <a:pt x="2292739" y="1144936"/>
                  </a:lnTo>
                  <a:lnTo>
                    <a:pt x="2294500" y="1143464"/>
                  </a:lnTo>
                  <a:lnTo>
                    <a:pt x="2296237" y="1140821"/>
                  </a:lnTo>
                  <a:lnTo>
                    <a:pt x="2301038" y="1140741"/>
                  </a:lnTo>
                  <a:lnTo>
                    <a:pt x="2304091" y="1142342"/>
                  </a:lnTo>
                  <a:lnTo>
                    <a:pt x="2307131" y="1143248"/>
                  </a:lnTo>
                  <a:lnTo>
                    <a:pt x="2307446" y="1146328"/>
                  </a:lnTo>
                  <a:lnTo>
                    <a:pt x="2304937" y="1148170"/>
                  </a:lnTo>
                  <a:lnTo>
                    <a:pt x="2302113" y="1151792"/>
                  </a:lnTo>
                  <a:close/>
                </a:path>
                <a:path w="2330450" h="1436370" extrusionOk="0">
                  <a:moveTo>
                    <a:pt x="1426659" y="119780"/>
                  </a:moveTo>
                  <a:lnTo>
                    <a:pt x="1422198" y="118948"/>
                  </a:lnTo>
                  <a:lnTo>
                    <a:pt x="1419714" y="115523"/>
                  </a:lnTo>
                  <a:lnTo>
                    <a:pt x="1417544" y="112141"/>
                  </a:lnTo>
                  <a:lnTo>
                    <a:pt x="1420325" y="109425"/>
                  </a:lnTo>
                  <a:lnTo>
                    <a:pt x="1422630" y="106283"/>
                  </a:lnTo>
                  <a:lnTo>
                    <a:pt x="1431517" y="113324"/>
                  </a:lnTo>
                  <a:lnTo>
                    <a:pt x="1429286" y="115523"/>
                  </a:lnTo>
                  <a:lnTo>
                    <a:pt x="1426659" y="119780"/>
                  </a:lnTo>
                  <a:close/>
                </a:path>
                <a:path w="2330450" h="1436370" extrusionOk="0">
                  <a:moveTo>
                    <a:pt x="517718" y="915065"/>
                  </a:moveTo>
                  <a:lnTo>
                    <a:pt x="511316" y="913753"/>
                  </a:lnTo>
                  <a:lnTo>
                    <a:pt x="506564" y="906903"/>
                  </a:lnTo>
                  <a:lnTo>
                    <a:pt x="509407" y="903257"/>
                  </a:lnTo>
                  <a:lnTo>
                    <a:pt x="515932" y="901101"/>
                  </a:lnTo>
                  <a:lnTo>
                    <a:pt x="517131" y="905690"/>
                  </a:lnTo>
                  <a:lnTo>
                    <a:pt x="523972" y="908708"/>
                  </a:lnTo>
                  <a:lnTo>
                    <a:pt x="517718" y="915065"/>
                  </a:lnTo>
                  <a:close/>
                </a:path>
                <a:path w="2330450" h="1436370" extrusionOk="0">
                  <a:moveTo>
                    <a:pt x="103761" y="669961"/>
                  </a:moveTo>
                  <a:lnTo>
                    <a:pt x="100943" y="666690"/>
                  </a:lnTo>
                  <a:lnTo>
                    <a:pt x="98100" y="664165"/>
                  </a:lnTo>
                  <a:lnTo>
                    <a:pt x="105108" y="656132"/>
                  </a:lnTo>
                  <a:lnTo>
                    <a:pt x="107265" y="658399"/>
                  </a:lnTo>
                  <a:lnTo>
                    <a:pt x="111454" y="661066"/>
                  </a:lnTo>
                  <a:lnTo>
                    <a:pt x="110571" y="665507"/>
                  </a:lnTo>
                  <a:lnTo>
                    <a:pt x="107104" y="667928"/>
                  </a:lnTo>
                  <a:lnTo>
                    <a:pt x="103761" y="669961"/>
                  </a:lnTo>
                  <a:close/>
                </a:path>
                <a:path w="2330450" h="1436370" extrusionOk="0">
                  <a:moveTo>
                    <a:pt x="1268926" y="1004070"/>
                  </a:moveTo>
                  <a:lnTo>
                    <a:pt x="1265731" y="1001551"/>
                  </a:lnTo>
                  <a:lnTo>
                    <a:pt x="1262338" y="1000109"/>
                  </a:lnTo>
                  <a:lnTo>
                    <a:pt x="1260509" y="995773"/>
                  </a:lnTo>
                  <a:lnTo>
                    <a:pt x="1261924" y="991350"/>
                  </a:lnTo>
                  <a:lnTo>
                    <a:pt x="1265972" y="989083"/>
                  </a:lnTo>
                  <a:lnTo>
                    <a:pt x="1269556" y="990063"/>
                  </a:lnTo>
                  <a:lnTo>
                    <a:pt x="1273239" y="990063"/>
                  </a:lnTo>
                  <a:lnTo>
                    <a:pt x="1268926" y="1004070"/>
                  </a:lnTo>
                  <a:close/>
                </a:path>
                <a:path w="2330450" h="1436370" extrusionOk="0">
                  <a:moveTo>
                    <a:pt x="264337" y="45996"/>
                  </a:moveTo>
                  <a:lnTo>
                    <a:pt x="262069" y="42922"/>
                  </a:lnTo>
                  <a:lnTo>
                    <a:pt x="260110" y="41382"/>
                  </a:lnTo>
                  <a:lnTo>
                    <a:pt x="267699" y="32536"/>
                  </a:lnTo>
                  <a:lnTo>
                    <a:pt x="275806" y="39811"/>
                  </a:lnTo>
                  <a:lnTo>
                    <a:pt x="271474" y="42546"/>
                  </a:lnTo>
                  <a:lnTo>
                    <a:pt x="268898" y="45103"/>
                  </a:lnTo>
                  <a:lnTo>
                    <a:pt x="264337" y="45996"/>
                  </a:lnTo>
                  <a:close/>
                </a:path>
                <a:path w="2330450" h="1436370" extrusionOk="0">
                  <a:moveTo>
                    <a:pt x="590174" y="1098391"/>
                  </a:moveTo>
                  <a:lnTo>
                    <a:pt x="585724" y="1098280"/>
                  </a:lnTo>
                  <a:lnTo>
                    <a:pt x="582851" y="1090488"/>
                  </a:lnTo>
                  <a:lnTo>
                    <a:pt x="584785" y="1086065"/>
                  </a:lnTo>
                  <a:lnTo>
                    <a:pt x="590378" y="1081513"/>
                  </a:lnTo>
                  <a:lnTo>
                    <a:pt x="591663" y="1085265"/>
                  </a:lnTo>
                  <a:lnTo>
                    <a:pt x="593694" y="1090488"/>
                  </a:lnTo>
                  <a:lnTo>
                    <a:pt x="595148" y="1094529"/>
                  </a:lnTo>
                  <a:lnTo>
                    <a:pt x="590174" y="1098391"/>
                  </a:lnTo>
                  <a:close/>
                </a:path>
                <a:path w="2330450" h="1436370" extrusionOk="0">
                  <a:moveTo>
                    <a:pt x="178453" y="368013"/>
                  </a:moveTo>
                  <a:lnTo>
                    <a:pt x="174041" y="366547"/>
                  </a:lnTo>
                  <a:lnTo>
                    <a:pt x="172070" y="362980"/>
                  </a:lnTo>
                  <a:lnTo>
                    <a:pt x="172404" y="358816"/>
                  </a:lnTo>
                  <a:lnTo>
                    <a:pt x="174863" y="356506"/>
                  </a:lnTo>
                  <a:lnTo>
                    <a:pt x="177601" y="354788"/>
                  </a:lnTo>
                  <a:lnTo>
                    <a:pt x="180468" y="356888"/>
                  </a:lnTo>
                  <a:lnTo>
                    <a:pt x="183082" y="360184"/>
                  </a:lnTo>
                  <a:lnTo>
                    <a:pt x="183792" y="362574"/>
                  </a:lnTo>
                  <a:lnTo>
                    <a:pt x="185615" y="366362"/>
                  </a:lnTo>
                  <a:lnTo>
                    <a:pt x="181759" y="366781"/>
                  </a:lnTo>
                  <a:lnTo>
                    <a:pt x="178453" y="368013"/>
                  </a:lnTo>
                  <a:close/>
                </a:path>
                <a:path w="2330450" h="1436370" extrusionOk="0">
                  <a:moveTo>
                    <a:pt x="844580" y="1258765"/>
                  </a:moveTo>
                  <a:lnTo>
                    <a:pt x="840267" y="1257854"/>
                  </a:lnTo>
                  <a:lnTo>
                    <a:pt x="838345" y="1256055"/>
                  </a:lnTo>
                  <a:lnTo>
                    <a:pt x="836368" y="1254879"/>
                  </a:lnTo>
                  <a:lnTo>
                    <a:pt x="838648" y="1247850"/>
                  </a:lnTo>
                  <a:lnTo>
                    <a:pt x="843487" y="1245195"/>
                  </a:lnTo>
                  <a:lnTo>
                    <a:pt x="848962" y="1250942"/>
                  </a:lnTo>
                  <a:lnTo>
                    <a:pt x="848659" y="1254657"/>
                  </a:lnTo>
                  <a:lnTo>
                    <a:pt x="849271" y="1257503"/>
                  </a:lnTo>
                  <a:lnTo>
                    <a:pt x="846943" y="1257854"/>
                  </a:lnTo>
                  <a:lnTo>
                    <a:pt x="844580" y="1258765"/>
                  </a:lnTo>
                  <a:close/>
                </a:path>
                <a:path w="2330450" h="1436370" extrusionOk="0">
                  <a:moveTo>
                    <a:pt x="2001823" y="907470"/>
                  </a:moveTo>
                  <a:lnTo>
                    <a:pt x="1998962" y="906010"/>
                  </a:lnTo>
                  <a:lnTo>
                    <a:pt x="1996305" y="905413"/>
                  </a:lnTo>
                  <a:lnTo>
                    <a:pt x="1996898" y="903374"/>
                  </a:lnTo>
                  <a:lnTo>
                    <a:pt x="1997151" y="901144"/>
                  </a:lnTo>
                  <a:lnTo>
                    <a:pt x="1999253" y="897516"/>
                  </a:lnTo>
                  <a:lnTo>
                    <a:pt x="2001082" y="896123"/>
                  </a:lnTo>
                  <a:lnTo>
                    <a:pt x="2004122" y="892877"/>
                  </a:lnTo>
                  <a:lnTo>
                    <a:pt x="2005895" y="896450"/>
                  </a:lnTo>
                  <a:lnTo>
                    <a:pt x="2008003" y="898963"/>
                  </a:lnTo>
                  <a:lnTo>
                    <a:pt x="2008281" y="903380"/>
                  </a:lnTo>
                  <a:lnTo>
                    <a:pt x="2005939" y="906521"/>
                  </a:lnTo>
                  <a:lnTo>
                    <a:pt x="2001823" y="907470"/>
                  </a:lnTo>
                  <a:close/>
                </a:path>
                <a:path w="2330450" h="1436370" extrusionOk="0">
                  <a:moveTo>
                    <a:pt x="388441" y="25231"/>
                  </a:moveTo>
                  <a:lnTo>
                    <a:pt x="385457" y="24196"/>
                  </a:lnTo>
                  <a:lnTo>
                    <a:pt x="385382" y="21005"/>
                  </a:lnTo>
                  <a:lnTo>
                    <a:pt x="384468" y="17488"/>
                  </a:lnTo>
                  <a:lnTo>
                    <a:pt x="386180" y="13114"/>
                  </a:lnTo>
                  <a:lnTo>
                    <a:pt x="390054" y="11808"/>
                  </a:lnTo>
                  <a:lnTo>
                    <a:pt x="394022" y="12233"/>
                  </a:lnTo>
                  <a:lnTo>
                    <a:pt x="396994" y="16268"/>
                  </a:lnTo>
                  <a:lnTo>
                    <a:pt x="394287" y="19625"/>
                  </a:lnTo>
                  <a:lnTo>
                    <a:pt x="391309" y="22385"/>
                  </a:lnTo>
                  <a:lnTo>
                    <a:pt x="388441" y="25231"/>
                  </a:lnTo>
                  <a:close/>
                </a:path>
                <a:path w="2330450" h="1436370" extrusionOk="0">
                  <a:moveTo>
                    <a:pt x="322153" y="641465"/>
                  </a:moveTo>
                  <a:lnTo>
                    <a:pt x="315980" y="640449"/>
                  </a:lnTo>
                  <a:lnTo>
                    <a:pt x="310653" y="634233"/>
                  </a:lnTo>
                  <a:lnTo>
                    <a:pt x="313415" y="630624"/>
                  </a:lnTo>
                  <a:lnTo>
                    <a:pt x="319156" y="627464"/>
                  </a:lnTo>
                  <a:lnTo>
                    <a:pt x="319465" y="632804"/>
                  </a:lnTo>
                  <a:lnTo>
                    <a:pt x="329865" y="633679"/>
                  </a:lnTo>
                  <a:lnTo>
                    <a:pt x="322153" y="641465"/>
                  </a:lnTo>
                  <a:close/>
                </a:path>
                <a:path w="2330450" h="1436370" extrusionOk="0">
                  <a:moveTo>
                    <a:pt x="1503947" y="872888"/>
                  </a:moveTo>
                  <a:lnTo>
                    <a:pt x="1502390" y="870997"/>
                  </a:lnTo>
                  <a:lnTo>
                    <a:pt x="1499257" y="868724"/>
                  </a:lnTo>
                  <a:lnTo>
                    <a:pt x="1500332" y="864320"/>
                  </a:lnTo>
                  <a:lnTo>
                    <a:pt x="1502897" y="861800"/>
                  </a:lnTo>
                  <a:lnTo>
                    <a:pt x="1505492" y="857901"/>
                  </a:lnTo>
                  <a:lnTo>
                    <a:pt x="1512333" y="864554"/>
                  </a:lnTo>
                  <a:lnTo>
                    <a:pt x="1503947" y="872888"/>
                  </a:lnTo>
                  <a:close/>
                </a:path>
                <a:path w="2330450" h="1436370" extrusionOk="0">
                  <a:moveTo>
                    <a:pt x="575404" y="1289695"/>
                  </a:moveTo>
                  <a:lnTo>
                    <a:pt x="572784" y="1285617"/>
                  </a:lnTo>
                  <a:lnTo>
                    <a:pt x="569274" y="1281847"/>
                  </a:lnTo>
                  <a:lnTo>
                    <a:pt x="568310" y="1279648"/>
                  </a:lnTo>
                  <a:lnTo>
                    <a:pt x="567179" y="1277818"/>
                  </a:lnTo>
                  <a:lnTo>
                    <a:pt x="570541" y="1273611"/>
                  </a:lnTo>
                  <a:lnTo>
                    <a:pt x="574613" y="1272527"/>
                  </a:lnTo>
                  <a:lnTo>
                    <a:pt x="579192" y="1278022"/>
                  </a:lnTo>
                  <a:lnTo>
                    <a:pt x="579520" y="1283097"/>
                  </a:lnTo>
                  <a:lnTo>
                    <a:pt x="575404" y="1289695"/>
                  </a:lnTo>
                  <a:close/>
                </a:path>
                <a:path w="2330450" h="1436370" extrusionOk="0">
                  <a:moveTo>
                    <a:pt x="984573" y="623885"/>
                  </a:moveTo>
                  <a:lnTo>
                    <a:pt x="977003" y="622135"/>
                  </a:lnTo>
                  <a:lnTo>
                    <a:pt x="976156" y="617947"/>
                  </a:lnTo>
                  <a:lnTo>
                    <a:pt x="979598" y="611103"/>
                  </a:lnTo>
                  <a:lnTo>
                    <a:pt x="982391" y="613752"/>
                  </a:lnTo>
                  <a:lnTo>
                    <a:pt x="986435" y="613889"/>
                  </a:lnTo>
                  <a:lnTo>
                    <a:pt x="989690" y="614751"/>
                  </a:lnTo>
                  <a:lnTo>
                    <a:pt x="990116" y="619573"/>
                  </a:lnTo>
                  <a:lnTo>
                    <a:pt x="989726" y="621415"/>
                  </a:lnTo>
                  <a:lnTo>
                    <a:pt x="984573" y="623885"/>
                  </a:lnTo>
                  <a:close/>
                </a:path>
                <a:path w="2330450" h="1436370" extrusionOk="0">
                  <a:moveTo>
                    <a:pt x="393193" y="878032"/>
                  </a:moveTo>
                  <a:lnTo>
                    <a:pt x="391179" y="875802"/>
                  </a:lnTo>
                  <a:lnTo>
                    <a:pt x="388905" y="872395"/>
                  </a:lnTo>
                  <a:lnTo>
                    <a:pt x="388040" y="870092"/>
                  </a:lnTo>
                  <a:lnTo>
                    <a:pt x="386000" y="865921"/>
                  </a:lnTo>
                  <a:lnTo>
                    <a:pt x="390252" y="865921"/>
                  </a:lnTo>
                  <a:lnTo>
                    <a:pt x="393867" y="864936"/>
                  </a:lnTo>
                  <a:lnTo>
                    <a:pt x="397921" y="867209"/>
                  </a:lnTo>
                  <a:lnTo>
                    <a:pt x="398687" y="871200"/>
                  </a:lnTo>
                  <a:lnTo>
                    <a:pt x="398390" y="875260"/>
                  </a:lnTo>
                  <a:lnTo>
                    <a:pt x="395801" y="877089"/>
                  </a:lnTo>
                  <a:lnTo>
                    <a:pt x="393193" y="878032"/>
                  </a:lnTo>
                  <a:close/>
                </a:path>
                <a:path w="2330450" h="1436370" extrusionOk="0">
                  <a:moveTo>
                    <a:pt x="1002024" y="1429168"/>
                  </a:moveTo>
                  <a:lnTo>
                    <a:pt x="1000609" y="1421838"/>
                  </a:lnTo>
                  <a:lnTo>
                    <a:pt x="1004341" y="1417138"/>
                  </a:lnTo>
                  <a:lnTo>
                    <a:pt x="1011936" y="1420538"/>
                  </a:lnTo>
                  <a:lnTo>
                    <a:pt x="1013091" y="1423747"/>
                  </a:lnTo>
                  <a:lnTo>
                    <a:pt x="1014710" y="1425928"/>
                  </a:lnTo>
                  <a:lnTo>
                    <a:pt x="1012807" y="1426889"/>
                  </a:lnTo>
                  <a:lnTo>
                    <a:pt x="1010984" y="1428182"/>
                  </a:lnTo>
                  <a:lnTo>
                    <a:pt x="1007774" y="1429020"/>
                  </a:lnTo>
                  <a:lnTo>
                    <a:pt x="1004675" y="1429020"/>
                  </a:lnTo>
                  <a:lnTo>
                    <a:pt x="1002024" y="1429168"/>
                  </a:lnTo>
                  <a:close/>
                </a:path>
                <a:path w="2330450" h="1436370" extrusionOk="0">
                  <a:moveTo>
                    <a:pt x="1006918" y="1429242"/>
                  </a:moveTo>
                  <a:lnTo>
                    <a:pt x="1004675" y="1429020"/>
                  </a:lnTo>
                  <a:lnTo>
                    <a:pt x="1007774" y="1429020"/>
                  </a:lnTo>
                  <a:lnTo>
                    <a:pt x="1006918" y="1429242"/>
                  </a:lnTo>
                  <a:close/>
                </a:path>
                <a:path w="2330450" h="1436370" extrusionOk="0">
                  <a:moveTo>
                    <a:pt x="284204" y="597255"/>
                  </a:moveTo>
                  <a:lnTo>
                    <a:pt x="278383" y="587553"/>
                  </a:lnTo>
                  <a:lnTo>
                    <a:pt x="280972" y="584196"/>
                  </a:lnTo>
                  <a:lnTo>
                    <a:pt x="285928" y="582262"/>
                  </a:lnTo>
                  <a:lnTo>
                    <a:pt x="293294" y="592623"/>
                  </a:lnTo>
                  <a:lnTo>
                    <a:pt x="288425" y="597009"/>
                  </a:lnTo>
                  <a:lnTo>
                    <a:pt x="284204" y="597255"/>
                  </a:lnTo>
                  <a:close/>
                </a:path>
                <a:path w="2330450" h="1436370" extrusionOk="0">
                  <a:moveTo>
                    <a:pt x="492475" y="1070801"/>
                  </a:moveTo>
                  <a:lnTo>
                    <a:pt x="490701" y="1069735"/>
                  </a:lnTo>
                  <a:lnTo>
                    <a:pt x="488748" y="1068879"/>
                  </a:lnTo>
                  <a:lnTo>
                    <a:pt x="485584" y="1066150"/>
                  </a:lnTo>
                  <a:lnTo>
                    <a:pt x="484355" y="1064302"/>
                  </a:lnTo>
                  <a:lnTo>
                    <a:pt x="482618" y="1062263"/>
                  </a:lnTo>
                  <a:lnTo>
                    <a:pt x="488161" y="1057052"/>
                  </a:lnTo>
                  <a:lnTo>
                    <a:pt x="494094" y="1057588"/>
                  </a:lnTo>
                  <a:lnTo>
                    <a:pt x="495515" y="1065565"/>
                  </a:lnTo>
                  <a:lnTo>
                    <a:pt x="493426" y="1068288"/>
                  </a:lnTo>
                  <a:lnTo>
                    <a:pt x="492475" y="1070801"/>
                  </a:lnTo>
                  <a:close/>
                </a:path>
                <a:path w="2330450" h="1436370" extrusionOk="0">
                  <a:moveTo>
                    <a:pt x="1141135" y="1292590"/>
                  </a:moveTo>
                  <a:lnTo>
                    <a:pt x="1133673" y="1292590"/>
                  </a:lnTo>
                  <a:lnTo>
                    <a:pt x="1139464" y="1287828"/>
                  </a:lnTo>
                  <a:lnTo>
                    <a:pt x="1141135" y="1292590"/>
                  </a:lnTo>
                  <a:close/>
                </a:path>
                <a:path w="2330450" h="1436370" extrusionOk="0">
                  <a:moveTo>
                    <a:pt x="1130293" y="1301171"/>
                  </a:moveTo>
                  <a:lnTo>
                    <a:pt x="1128013" y="1297518"/>
                  </a:lnTo>
                  <a:lnTo>
                    <a:pt x="1129082" y="1291567"/>
                  </a:lnTo>
                  <a:lnTo>
                    <a:pt x="1133673" y="1292590"/>
                  </a:lnTo>
                  <a:lnTo>
                    <a:pt x="1141135" y="1292590"/>
                  </a:lnTo>
                  <a:lnTo>
                    <a:pt x="1142343" y="1296033"/>
                  </a:lnTo>
                  <a:lnTo>
                    <a:pt x="1137913" y="1300665"/>
                  </a:lnTo>
                  <a:lnTo>
                    <a:pt x="1130293" y="1301171"/>
                  </a:lnTo>
                  <a:close/>
                </a:path>
                <a:path w="2330450" h="1436370" extrusionOk="0">
                  <a:moveTo>
                    <a:pt x="2049035" y="933761"/>
                  </a:moveTo>
                  <a:lnTo>
                    <a:pt x="2039957" y="928303"/>
                  </a:lnTo>
                  <a:lnTo>
                    <a:pt x="2039642" y="922402"/>
                  </a:lnTo>
                  <a:lnTo>
                    <a:pt x="2044295" y="916057"/>
                  </a:lnTo>
                  <a:lnTo>
                    <a:pt x="2048479" y="917289"/>
                  </a:lnTo>
                  <a:lnTo>
                    <a:pt x="2053380" y="922506"/>
                  </a:lnTo>
                  <a:lnTo>
                    <a:pt x="2047181" y="923030"/>
                  </a:lnTo>
                  <a:lnTo>
                    <a:pt x="2049035" y="933761"/>
                  </a:lnTo>
                  <a:close/>
                </a:path>
                <a:path w="2330450" h="1436370" extrusionOk="0">
                  <a:moveTo>
                    <a:pt x="274113" y="132814"/>
                  </a:moveTo>
                  <a:lnTo>
                    <a:pt x="268354" y="127369"/>
                  </a:lnTo>
                  <a:lnTo>
                    <a:pt x="270652" y="125194"/>
                  </a:lnTo>
                  <a:lnTo>
                    <a:pt x="272908" y="121412"/>
                  </a:lnTo>
                  <a:lnTo>
                    <a:pt x="277495" y="121412"/>
                  </a:lnTo>
                  <a:lnTo>
                    <a:pt x="279819" y="125225"/>
                  </a:lnTo>
                  <a:lnTo>
                    <a:pt x="282085" y="127326"/>
                  </a:lnTo>
                  <a:lnTo>
                    <a:pt x="274113" y="132814"/>
                  </a:lnTo>
                  <a:close/>
                </a:path>
                <a:path w="2330450" h="1436370" extrusionOk="0">
                  <a:moveTo>
                    <a:pt x="1185180" y="449706"/>
                  </a:moveTo>
                  <a:lnTo>
                    <a:pt x="1182863" y="445955"/>
                  </a:lnTo>
                  <a:lnTo>
                    <a:pt x="1184210" y="438822"/>
                  </a:lnTo>
                  <a:lnTo>
                    <a:pt x="1197138" y="442339"/>
                  </a:lnTo>
                  <a:lnTo>
                    <a:pt x="1194900" y="444766"/>
                  </a:lnTo>
                  <a:lnTo>
                    <a:pt x="1192830" y="449016"/>
                  </a:lnTo>
                  <a:lnTo>
                    <a:pt x="1185180" y="449706"/>
                  </a:lnTo>
                  <a:close/>
                </a:path>
                <a:path w="2330450" h="1436370" extrusionOk="0">
                  <a:moveTo>
                    <a:pt x="1353685" y="1274639"/>
                  </a:moveTo>
                  <a:lnTo>
                    <a:pt x="1346628" y="1271560"/>
                  </a:lnTo>
                  <a:lnTo>
                    <a:pt x="1345361" y="1268116"/>
                  </a:lnTo>
                  <a:lnTo>
                    <a:pt x="1343618" y="1265763"/>
                  </a:lnTo>
                  <a:lnTo>
                    <a:pt x="1345590" y="1264919"/>
                  </a:lnTo>
                  <a:lnTo>
                    <a:pt x="1347499" y="1263706"/>
                  </a:lnTo>
                  <a:lnTo>
                    <a:pt x="1351843" y="1262899"/>
                  </a:lnTo>
                  <a:lnTo>
                    <a:pt x="1354272" y="1263225"/>
                  </a:lnTo>
                  <a:lnTo>
                    <a:pt x="1356571" y="1263225"/>
                  </a:lnTo>
                  <a:lnTo>
                    <a:pt x="1357003" y="1270648"/>
                  </a:lnTo>
                  <a:lnTo>
                    <a:pt x="1353685" y="1274639"/>
                  </a:lnTo>
                  <a:close/>
                </a:path>
                <a:path w="2330450" h="1436370" extrusionOk="0">
                  <a:moveTo>
                    <a:pt x="1250912" y="1390367"/>
                  </a:moveTo>
                  <a:lnTo>
                    <a:pt x="1250498" y="1382938"/>
                  </a:lnTo>
                  <a:lnTo>
                    <a:pt x="1253817" y="1378946"/>
                  </a:lnTo>
                  <a:lnTo>
                    <a:pt x="1260874" y="1382032"/>
                  </a:lnTo>
                  <a:lnTo>
                    <a:pt x="1262134" y="1385476"/>
                  </a:lnTo>
                  <a:lnTo>
                    <a:pt x="1263877" y="1387829"/>
                  </a:lnTo>
                  <a:lnTo>
                    <a:pt x="1261906" y="1388672"/>
                  </a:lnTo>
                  <a:lnTo>
                    <a:pt x="1259996" y="1389886"/>
                  </a:lnTo>
                  <a:lnTo>
                    <a:pt x="1257413" y="1390366"/>
                  </a:lnTo>
                  <a:lnTo>
                    <a:pt x="1250912" y="1390367"/>
                  </a:lnTo>
                  <a:close/>
                </a:path>
                <a:path w="2330450" h="1436370" extrusionOk="0">
                  <a:moveTo>
                    <a:pt x="1255640" y="1390699"/>
                  </a:moveTo>
                  <a:lnTo>
                    <a:pt x="1253199" y="1390366"/>
                  </a:lnTo>
                  <a:lnTo>
                    <a:pt x="1257413" y="1390366"/>
                  </a:lnTo>
                  <a:lnTo>
                    <a:pt x="1255640" y="1390699"/>
                  </a:lnTo>
                  <a:close/>
                </a:path>
                <a:path w="2330450" h="1436370" extrusionOk="0">
                  <a:moveTo>
                    <a:pt x="128386" y="625536"/>
                  </a:moveTo>
                  <a:lnTo>
                    <a:pt x="126909" y="623817"/>
                  </a:lnTo>
                  <a:lnTo>
                    <a:pt x="123888" y="621612"/>
                  </a:lnTo>
                  <a:lnTo>
                    <a:pt x="125229" y="617374"/>
                  </a:lnTo>
                  <a:lnTo>
                    <a:pt x="127645" y="614737"/>
                  </a:lnTo>
                  <a:lnTo>
                    <a:pt x="130531" y="610327"/>
                  </a:lnTo>
                  <a:lnTo>
                    <a:pt x="132854" y="614269"/>
                  </a:lnTo>
                  <a:lnTo>
                    <a:pt x="135586" y="617066"/>
                  </a:lnTo>
                  <a:lnTo>
                    <a:pt x="133651" y="621107"/>
                  </a:lnTo>
                  <a:lnTo>
                    <a:pt x="130691" y="623164"/>
                  </a:lnTo>
                  <a:lnTo>
                    <a:pt x="128386" y="625536"/>
                  </a:lnTo>
                  <a:close/>
                </a:path>
                <a:path w="2330450" h="1436370" extrusionOk="0">
                  <a:moveTo>
                    <a:pt x="789663" y="1423766"/>
                  </a:moveTo>
                  <a:lnTo>
                    <a:pt x="777100" y="1420815"/>
                  </a:lnTo>
                  <a:lnTo>
                    <a:pt x="777322" y="1415628"/>
                  </a:lnTo>
                  <a:lnTo>
                    <a:pt x="779905" y="1412511"/>
                  </a:lnTo>
                  <a:lnTo>
                    <a:pt x="790108" y="1414156"/>
                  </a:lnTo>
                  <a:lnTo>
                    <a:pt x="791992" y="1417883"/>
                  </a:lnTo>
                  <a:lnTo>
                    <a:pt x="789663" y="1423766"/>
                  </a:lnTo>
                  <a:close/>
                </a:path>
                <a:path w="2330450" h="1436370" extrusionOk="0">
                  <a:moveTo>
                    <a:pt x="1259632" y="1339676"/>
                  </a:moveTo>
                  <a:lnTo>
                    <a:pt x="1255844" y="1338506"/>
                  </a:lnTo>
                  <a:lnTo>
                    <a:pt x="1252259" y="1334502"/>
                  </a:lnTo>
                  <a:lnTo>
                    <a:pt x="1262517" y="1325779"/>
                  </a:lnTo>
                  <a:lnTo>
                    <a:pt x="1265959" y="1328440"/>
                  </a:lnTo>
                  <a:lnTo>
                    <a:pt x="1266905" y="1332229"/>
                  </a:lnTo>
                  <a:lnTo>
                    <a:pt x="1259632" y="1339676"/>
                  </a:lnTo>
                  <a:close/>
                </a:path>
                <a:path w="2330450" h="1436370" extrusionOk="0">
                  <a:moveTo>
                    <a:pt x="247992" y="776503"/>
                  </a:moveTo>
                  <a:lnTo>
                    <a:pt x="240076" y="769340"/>
                  </a:lnTo>
                  <a:lnTo>
                    <a:pt x="240855" y="765336"/>
                  </a:lnTo>
                  <a:lnTo>
                    <a:pt x="245341" y="761923"/>
                  </a:lnTo>
                  <a:lnTo>
                    <a:pt x="254468" y="771341"/>
                  </a:lnTo>
                  <a:lnTo>
                    <a:pt x="251687" y="775031"/>
                  </a:lnTo>
                  <a:lnTo>
                    <a:pt x="247992" y="776503"/>
                  </a:lnTo>
                  <a:close/>
                </a:path>
                <a:path w="2330450" h="1436370" extrusionOk="0">
                  <a:moveTo>
                    <a:pt x="812737" y="677396"/>
                  </a:moveTo>
                  <a:lnTo>
                    <a:pt x="809344" y="675388"/>
                  </a:lnTo>
                  <a:lnTo>
                    <a:pt x="806842" y="670571"/>
                  </a:lnTo>
                  <a:lnTo>
                    <a:pt x="817607" y="663278"/>
                  </a:lnTo>
                  <a:lnTo>
                    <a:pt x="821531" y="667565"/>
                  </a:lnTo>
                  <a:lnTo>
                    <a:pt x="821710" y="671661"/>
                  </a:lnTo>
                  <a:lnTo>
                    <a:pt x="812737" y="677396"/>
                  </a:lnTo>
                  <a:close/>
                </a:path>
                <a:path w="2330450" h="1436370" extrusionOk="0">
                  <a:moveTo>
                    <a:pt x="1463941" y="849721"/>
                  </a:moveTo>
                  <a:lnTo>
                    <a:pt x="1462575" y="848255"/>
                  </a:lnTo>
                  <a:lnTo>
                    <a:pt x="1460758" y="846998"/>
                  </a:lnTo>
                  <a:lnTo>
                    <a:pt x="1458867" y="842975"/>
                  </a:lnTo>
                  <a:lnTo>
                    <a:pt x="1458564" y="840302"/>
                  </a:lnTo>
                  <a:lnTo>
                    <a:pt x="1457940" y="837844"/>
                  </a:lnTo>
                  <a:lnTo>
                    <a:pt x="1464355" y="836119"/>
                  </a:lnTo>
                  <a:lnTo>
                    <a:pt x="1468835" y="838152"/>
                  </a:lnTo>
                  <a:lnTo>
                    <a:pt x="1468155" y="845304"/>
                  </a:lnTo>
                  <a:lnTo>
                    <a:pt x="1465498" y="847460"/>
                  </a:lnTo>
                  <a:lnTo>
                    <a:pt x="1463941" y="849721"/>
                  </a:lnTo>
                  <a:close/>
                </a:path>
                <a:path w="2330450" h="1436370" extrusionOk="0">
                  <a:moveTo>
                    <a:pt x="1477054" y="120451"/>
                  </a:moveTo>
                  <a:lnTo>
                    <a:pt x="1474465" y="117513"/>
                  </a:lnTo>
                  <a:lnTo>
                    <a:pt x="1474131" y="111993"/>
                  </a:lnTo>
                  <a:lnTo>
                    <a:pt x="1487182" y="109653"/>
                  </a:lnTo>
                  <a:lnTo>
                    <a:pt x="1488449" y="115708"/>
                  </a:lnTo>
                  <a:lnTo>
                    <a:pt x="1486577" y="118954"/>
                  </a:lnTo>
                  <a:lnTo>
                    <a:pt x="1477054" y="120451"/>
                  </a:lnTo>
                  <a:close/>
                </a:path>
                <a:path w="2330450" h="1436370" extrusionOk="0">
                  <a:moveTo>
                    <a:pt x="2285596" y="1230356"/>
                  </a:moveTo>
                  <a:lnTo>
                    <a:pt x="2279818" y="1227873"/>
                  </a:lnTo>
                  <a:lnTo>
                    <a:pt x="2277883" y="1224442"/>
                  </a:lnTo>
                  <a:lnTo>
                    <a:pt x="2282833" y="1215948"/>
                  </a:lnTo>
                  <a:lnTo>
                    <a:pt x="2286510" y="1215270"/>
                  </a:lnTo>
                  <a:lnTo>
                    <a:pt x="2290811" y="1218270"/>
                  </a:lnTo>
                  <a:lnTo>
                    <a:pt x="2285596" y="1230356"/>
                  </a:lnTo>
                  <a:close/>
                </a:path>
                <a:path w="2330450" h="1436370" extrusionOk="0">
                  <a:moveTo>
                    <a:pt x="719914" y="1281847"/>
                  </a:moveTo>
                  <a:lnTo>
                    <a:pt x="712127" y="1275890"/>
                  </a:lnTo>
                  <a:lnTo>
                    <a:pt x="712288" y="1272040"/>
                  </a:lnTo>
                  <a:lnTo>
                    <a:pt x="716218" y="1267876"/>
                  </a:lnTo>
                  <a:lnTo>
                    <a:pt x="726823" y="1275915"/>
                  </a:lnTo>
                  <a:lnTo>
                    <a:pt x="723405" y="1280652"/>
                  </a:lnTo>
                  <a:lnTo>
                    <a:pt x="719914" y="1281847"/>
                  </a:lnTo>
                  <a:close/>
                </a:path>
                <a:path w="2330450" h="1436370" extrusionOk="0">
                  <a:moveTo>
                    <a:pt x="114841" y="704290"/>
                  </a:moveTo>
                  <a:lnTo>
                    <a:pt x="112054" y="690967"/>
                  </a:lnTo>
                  <a:lnTo>
                    <a:pt x="115008" y="691804"/>
                  </a:lnTo>
                  <a:lnTo>
                    <a:pt x="119235" y="691804"/>
                  </a:lnTo>
                  <a:lnTo>
                    <a:pt x="123653" y="697644"/>
                  </a:lnTo>
                  <a:lnTo>
                    <a:pt x="121780" y="701321"/>
                  </a:lnTo>
                  <a:lnTo>
                    <a:pt x="114841" y="704290"/>
                  </a:lnTo>
                  <a:close/>
                </a:path>
                <a:path w="2330450" h="1436370" extrusionOk="0">
                  <a:moveTo>
                    <a:pt x="119235" y="691804"/>
                  </a:moveTo>
                  <a:lnTo>
                    <a:pt x="115008" y="691804"/>
                  </a:lnTo>
                  <a:lnTo>
                    <a:pt x="119179" y="691730"/>
                  </a:lnTo>
                  <a:close/>
                </a:path>
                <a:path w="2330450" h="1436370" extrusionOk="0">
                  <a:moveTo>
                    <a:pt x="1086974" y="650594"/>
                  </a:moveTo>
                  <a:lnTo>
                    <a:pt x="1077458" y="646128"/>
                  </a:lnTo>
                  <a:lnTo>
                    <a:pt x="1077062" y="642334"/>
                  </a:lnTo>
                  <a:lnTo>
                    <a:pt x="1079843" y="637738"/>
                  </a:lnTo>
                  <a:lnTo>
                    <a:pt x="1091899" y="642962"/>
                  </a:lnTo>
                  <a:lnTo>
                    <a:pt x="1090077" y="648229"/>
                  </a:lnTo>
                  <a:lnTo>
                    <a:pt x="1086974" y="650594"/>
                  </a:lnTo>
                  <a:close/>
                </a:path>
                <a:path w="2330450" h="1436370" extrusionOk="0">
                  <a:moveTo>
                    <a:pt x="1501951" y="132999"/>
                  </a:moveTo>
                  <a:lnTo>
                    <a:pt x="1494931" y="126161"/>
                  </a:lnTo>
                  <a:lnTo>
                    <a:pt x="1495679" y="122354"/>
                  </a:lnTo>
                  <a:lnTo>
                    <a:pt x="1500604" y="118234"/>
                  </a:lnTo>
                  <a:lnTo>
                    <a:pt x="1508959" y="128527"/>
                  </a:lnTo>
                  <a:lnTo>
                    <a:pt x="1505634" y="132408"/>
                  </a:lnTo>
                  <a:lnTo>
                    <a:pt x="1501951" y="132999"/>
                  </a:lnTo>
                  <a:close/>
                </a:path>
                <a:path w="2330450" h="1436370" extrusionOk="0">
                  <a:moveTo>
                    <a:pt x="802763" y="1236411"/>
                  </a:moveTo>
                  <a:lnTo>
                    <a:pt x="792258" y="1228163"/>
                  </a:lnTo>
                  <a:lnTo>
                    <a:pt x="795465" y="1223648"/>
                  </a:lnTo>
                  <a:lnTo>
                    <a:pt x="799031" y="1222268"/>
                  </a:lnTo>
                  <a:lnTo>
                    <a:pt x="806990" y="1228748"/>
                  </a:lnTo>
                  <a:lnTo>
                    <a:pt x="806335" y="1232604"/>
                  </a:lnTo>
                  <a:lnTo>
                    <a:pt x="802763" y="1236411"/>
                  </a:lnTo>
                  <a:close/>
                </a:path>
                <a:path w="2330450" h="1436370" extrusionOk="0">
                  <a:moveTo>
                    <a:pt x="631237" y="1176955"/>
                  </a:moveTo>
                  <a:lnTo>
                    <a:pt x="627918" y="1174491"/>
                  </a:lnTo>
                  <a:lnTo>
                    <a:pt x="626330" y="1171497"/>
                  </a:lnTo>
                  <a:lnTo>
                    <a:pt x="625978" y="1167284"/>
                  </a:lnTo>
                  <a:lnTo>
                    <a:pt x="628376" y="1165319"/>
                  </a:lnTo>
                  <a:lnTo>
                    <a:pt x="630570" y="1162054"/>
                  </a:lnTo>
                  <a:lnTo>
                    <a:pt x="632473" y="1165670"/>
                  </a:lnTo>
                  <a:lnTo>
                    <a:pt x="633567" y="1167450"/>
                  </a:lnTo>
                  <a:lnTo>
                    <a:pt x="635223" y="1171356"/>
                  </a:lnTo>
                  <a:lnTo>
                    <a:pt x="635810" y="1173481"/>
                  </a:lnTo>
                  <a:lnTo>
                    <a:pt x="636508" y="1175551"/>
                  </a:lnTo>
                  <a:lnTo>
                    <a:pt x="634240" y="1175760"/>
                  </a:lnTo>
                  <a:lnTo>
                    <a:pt x="631237" y="1176955"/>
                  </a:lnTo>
                  <a:close/>
                </a:path>
                <a:path w="2330450" h="1436370" extrusionOk="0">
                  <a:moveTo>
                    <a:pt x="2267378" y="1162128"/>
                  </a:moveTo>
                  <a:lnTo>
                    <a:pt x="2264931" y="1161950"/>
                  </a:lnTo>
                  <a:lnTo>
                    <a:pt x="2262898" y="1160989"/>
                  </a:lnTo>
                  <a:lnTo>
                    <a:pt x="2262688" y="1158759"/>
                  </a:lnTo>
                  <a:lnTo>
                    <a:pt x="2263269" y="1154669"/>
                  </a:lnTo>
                  <a:lnTo>
                    <a:pt x="2264060" y="1151915"/>
                  </a:lnTo>
                  <a:lnTo>
                    <a:pt x="2264696" y="1149149"/>
                  </a:lnTo>
                  <a:lnTo>
                    <a:pt x="2266581" y="1147474"/>
                  </a:lnTo>
                  <a:lnTo>
                    <a:pt x="2268540" y="1149999"/>
                  </a:lnTo>
                  <a:lnTo>
                    <a:pt x="2271345" y="1152297"/>
                  </a:lnTo>
                  <a:lnTo>
                    <a:pt x="2272563" y="1156794"/>
                  </a:lnTo>
                  <a:lnTo>
                    <a:pt x="2270029" y="1159640"/>
                  </a:lnTo>
                  <a:lnTo>
                    <a:pt x="2267378" y="1162128"/>
                  </a:lnTo>
                  <a:close/>
                </a:path>
                <a:path w="2330450" h="1436370" extrusionOk="0">
                  <a:moveTo>
                    <a:pt x="310455" y="14944"/>
                  </a:moveTo>
                  <a:lnTo>
                    <a:pt x="307495" y="12455"/>
                  </a:lnTo>
                  <a:lnTo>
                    <a:pt x="304986" y="6985"/>
                  </a:lnTo>
                  <a:lnTo>
                    <a:pt x="317784" y="2673"/>
                  </a:lnTo>
                  <a:lnTo>
                    <a:pt x="320293" y="7139"/>
                  </a:lnTo>
                  <a:lnTo>
                    <a:pt x="319378" y="10576"/>
                  </a:lnTo>
                  <a:lnTo>
                    <a:pt x="310455" y="14944"/>
                  </a:lnTo>
                  <a:close/>
                </a:path>
                <a:path w="2330450" h="1436370" extrusionOk="0">
                  <a:moveTo>
                    <a:pt x="1041561" y="1251632"/>
                  </a:moveTo>
                  <a:lnTo>
                    <a:pt x="1038304" y="1247031"/>
                  </a:lnTo>
                  <a:lnTo>
                    <a:pt x="1038978" y="1243353"/>
                  </a:lnTo>
                  <a:lnTo>
                    <a:pt x="1047814" y="1238684"/>
                  </a:lnTo>
                  <a:lnTo>
                    <a:pt x="1050824" y="1240797"/>
                  </a:lnTo>
                  <a:lnTo>
                    <a:pt x="1053289" y="1245540"/>
                  </a:lnTo>
                  <a:lnTo>
                    <a:pt x="1041561" y="1251632"/>
                  </a:lnTo>
                  <a:close/>
                </a:path>
                <a:path w="2330450" h="1436370" extrusionOk="0">
                  <a:moveTo>
                    <a:pt x="244068" y="517293"/>
                  </a:moveTo>
                  <a:lnTo>
                    <a:pt x="240373" y="516665"/>
                  </a:lnTo>
                  <a:lnTo>
                    <a:pt x="235794" y="507770"/>
                  </a:lnTo>
                  <a:lnTo>
                    <a:pt x="237932" y="504813"/>
                  </a:lnTo>
                  <a:lnTo>
                    <a:pt x="242795" y="502374"/>
                  </a:lnTo>
                  <a:lnTo>
                    <a:pt x="248721" y="514207"/>
                  </a:lnTo>
                  <a:lnTo>
                    <a:pt x="244068" y="517293"/>
                  </a:lnTo>
                  <a:close/>
                </a:path>
                <a:path w="2330450" h="1436370" extrusionOk="0">
                  <a:moveTo>
                    <a:pt x="144805" y="547877"/>
                  </a:moveTo>
                  <a:lnTo>
                    <a:pt x="142593" y="544723"/>
                  </a:lnTo>
                  <a:lnTo>
                    <a:pt x="141085" y="543097"/>
                  </a:lnTo>
                  <a:lnTo>
                    <a:pt x="139256" y="539093"/>
                  </a:lnTo>
                  <a:lnTo>
                    <a:pt x="138885" y="536740"/>
                  </a:lnTo>
                  <a:lnTo>
                    <a:pt x="138255" y="534498"/>
                  </a:lnTo>
                  <a:lnTo>
                    <a:pt x="140344" y="534375"/>
                  </a:lnTo>
                  <a:lnTo>
                    <a:pt x="143168" y="533358"/>
                  </a:lnTo>
                  <a:lnTo>
                    <a:pt x="146307" y="535939"/>
                  </a:lnTo>
                  <a:lnTo>
                    <a:pt x="147871" y="538705"/>
                  </a:lnTo>
                  <a:lnTo>
                    <a:pt x="148612" y="542789"/>
                  </a:lnTo>
                  <a:lnTo>
                    <a:pt x="146548" y="544773"/>
                  </a:lnTo>
                  <a:lnTo>
                    <a:pt x="144805" y="547877"/>
                  </a:lnTo>
                  <a:close/>
                </a:path>
                <a:path w="2330450" h="1436370" extrusionOk="0">
                  <a:moveTo>
                    <a:pt x="2296107" y="1207700"/>
                  </a:moveTo>
                  <a:lnTo>
                    <a:pt x="2291281" y="1204928"/>
                  </a:lnTo>
                  <a:lnTo>
                    <a:pt x="2289878" y="1201527"/>
                  </a:lnTo>
                  <a:lnTo>
                    <a:pt x="2295044" y="1193587"/>
                  </a:lnTo>
                  <a:lnTo>
                    <a:pt x="2298696" y="1193267"/>
                  </a:lnTo>
                  <a:lnTo>
                    <a:pt x="2303108" y="1196365"/>
                  </a:lnTo>
                  <a:lnTo>
                    <a:pt x="2296107" y="1207700"/>
                  </a:lnTo>
                  <a:close/>
                </a:path>
                <a:path w="2330450" h="1436370" extrusionOk="0">
                  <a:moveTo>
                    <a:pt x="1269284" y="464133"/>
                  </a:moveTo>
                  <a:lnTo>
                    <a:pt x="1265601" y="463449"/>
                  </a:lnTo>
                  <a:lnTo>
                    <a:pt x="1260682" y="455552"/>
                  </a:lnTo>
                  <a:lnTo>
                    <a:pt x="1261949" y="452059"/>
                  </a:lnTo>
                  <a:lnTo>
                    <a:pt x="1266719" y="449675"/>
                  </a:lnTo>
                  <a:lnTo>
                    <a:pt x="1273671" y="460720"/>
                  </a:lnTo>
                  <a:lnTo>
                    <a:pt x="1269284" y="464133"/>
                  </a:lnTo>
                  <a:close/>
                </a:path>
                <a:path w="2330450" h="1436370" extrusionOk="0">
                  <a:moveTo>
                    <a:pt x="684035" y="920621"/>
                  </a:moveTo>
                  <a:lnTo>
                    <a:pt x="682064" y="919402"/>
                  </a:lnTo>
                  <a:lnTo>
                    <a:pt x="682064" y="906743"/>
                  </a:lnTo>
                  <a:lnTo>
                    <a:pt x="684375" y="905018"/>
                  </a:lnTo>
                  <a:lnTo>
                    <a:pt x="686241" y="907753"/>
                  </a:lnTo>
                  <a:lnTo>
                    <a:pt x="689516" y="910476"/>
                  </a:lnTo>
                  <a:lnTo>
                    <a:pt x="689597" y="915669"/>
                  </a:lnTo>
                  <a:lnTo>
                    <a:pt x="686019" y="918164"/>
                  </a:lnTo>
                  <a:lnTo>
                    <a:pt x="684035" y="920621"/>
                  </a:lnTo>
                  <a:close/>
                </a:path>
                <a:path w="2330450" h="1436370" extrusionOk="0">
                  <a:moveTo>
                    <a:pt x="1946887" y="1220962"/>
                  </a:moveTo>
                  <a:lnTo>
                    <a:pt x="1945027" y="1219015"/>
                  </a:lnTo>
                  <a:lnTo>
                    <a:pt x="1941764" y="1217204"/>
                  </a:lnTo>
                  <a:lnTo>
                    <a:pt x="1941029" y="1209806"/>
                  </a:lnTo>
                  <a:lnTo>
                    <a:pt x="1944366" y="1207312"/>
                  </a:lnTo>
                  <a:lnTo>
                    <a:pt x="1950366" y="1207811"/>
                  </a:lnTo>
                  <a:lnTo>
                    <a:pt x="1950173" y="1209806"/>
                  </a:lnTo>
                  <a:lnTo>
                    <a:pt x="1950143" y="1213127"/>
                  </a:lnTo>
                  <a:lnTo>
                    <a:pt x="1949031" y="1217309"/>
                  </a:lnTo>
                  <a:lnTo>
                    <a:pt x="1947801" y="1219095"/>
                  </a:lnTo>
                  <a:lnTo>
                    <a:pt x="1946887" y="1220962"/>
                  </a:lnTo>
                  <a:close/>
                </a:path>
                <a:path w="2330450" h="1436370" extrusionOk="0">
                  <a:moveTo>
                    <a:pt x="1391485" y="1296372"/>
                  </a:moveTo>
                  <a:lnTo>
                    <a:pt x="1388574" y="1294924"/>
                  </a:lnTo>
                  <a:lnTo>
                    <a:pt x="1387821" y="1285863"/>
                  </a:lnTo>
                  <a:lnTo>
                    <a:pt x="1390527" y="1283374"/>
                  </a:lnTo>
                  <a:lnTo>
                    <a:pt x="1396212" y="1282974"/>
                  </a:lnTo>
                  <a:lnTo>
                    <a:pt x="1396212" y="1295331"/>
                  </a:lnTo>
                  <a:lnTo>
                    <a:pt x="1391485" y="1296372"/>
                  </a:lnTo>
                  <a:close/>
                </a:path>
                <a:path w="2330450" h="1436370" extrusionOk="0">
                  <a:moveTo>
                    <a:pt x="869342" y="1433942"/>
                  </a:moveTo>
                  <a:lnTo>
                    <a:pt x="856346" y="1433942"/>
                  </a:lnTo>
                  <a:lnTo>
                    <a:pt x="854715" y="1432125"/>
                  </a:lnTo>
                  <a:lnTo>
                    <a:pt x="857236" y="1430203"/>
                  </a:lnTo>
                  <a:lnTo>
                    <a:pt x="859720" y="1426821"/>
                  </a:lnTo>
                  <a:lnTo>
                    <a:pt x="864930" y="1426679"/>
                  </a:lnTo>
                  <a:lnTo>
                    <a:pt x="867649" y="1429852"/>
                  </a:lnTo>
                  <a:lnTo>
                    <a:pt x="870337" y="1431601"/>
                  </a:lnTo>
                  <a:lnTo>
                    <a:pt x="869342" y="1433942"/>
                  </a:lnTo>
                  <a:close/>
                </a:path>
                <a:path w="2330450" h="1436370" extrusionOk="0">
                  <a:moveTo>
                    <a:pt x="924285" y="1435968"/>
                  </a:moveTo>
                  <a:lnTo>
                    <a:pt x="911888" y="1435968"/>
                  </a:lnTo>
                  <a:lnTo>
                    <a:pt x="910844" y="1431250"/>
                  </a:lnTo>
                  <a:lnTo>
                    <a:pt x="912296" y="1428349"/>
                  </a:lnTo>
                  <a:lnTo>
                    <a:pt x="921386" y="1427610"/>
                  </a:lnTo>
                  <a:lnTo>
                    <a:pt x="923883" y="1430301"/>
                  </a:lnTo>
                  <a:lnTo>
                    <a:pt x="924285" y="1435968"/>
                  </a:lnTo>
                  <a:close/>
                </a:path>
                <a:path w="2330450" h="1436370" extrusionOk="0">
                  <a:moveTo>
                    <a:pt x="1172493" y="697847"/>
                  </a:moveTo>
                  <a:lnTo>
                    <a:pt x="1167890" y="692605"/>
                  </a:lnTo>
                  <a:lnTo>
                    <a:pt x="1168415" y="689106"/>
                  </a:lnTo>
                  <a:lnTo>
                    <a:pt x="1168026" y="686408"/>
                  </a:lnTo>
                  <a:lnTo>
                    <a:pt x="1170213" y="686956"/>
                  </a:lnTo>
                  <a:lnTo>
                    <a:pt x="1172580" y="687147"/>
                  </a:lnTo>
                  <a:lnTo>
                    <a:pt x="1176683" y="689205"/>
                  </a:lnTo>
                  <a:lnTo>
                    <a:pt x="1178457" y="691016"/>
                  </a:lnTo>
                  <a:lnTo>
                    <a:pt x="1180385" y="692494"/>
                  </a:lnTo>
                  <a:lnTo>
                    <a:pt x="1176349" y="697176"/>
                  </a:lnTo>
                  <a:lnTo>
                    <a:pt x="1172493" y="697847"/>
                  </a:lnTo>
                  <a:close/>
                </a:path>
                <a:path w="2330450" h="1436370" extrusionOk="0">
                  <a:moveTo>
                    <a:pt x="231647" y="112634"/>
                  </a:moveTo>
                  <a:lnTo>
                    <a:pt x="227921" y="111328"/>
                  </a:lnTo>
                  <a:lnTo>
                    <a:pt x="224553" y="104879"/>
                  </a:lnTo>
                  <a:lnTo>
                    <a:pt x="236720" y="101891"/>
                  </a:lnTo>
                  <a:lnTo>
                    <a:pt x="236294" y="104300"/>
                  </a:lnTo>
                  <a:lnTo>
                    <a:pt x="236696" y="107509"/>
                  </a:lnTo>
                  <a:lnTo>
                    <a:pt x="231647" y="112634"/>
                  </a:lnTo>
                  <a:close/>
                </a:path>
                <a:path w="2330450" h="1436370" extrusionOk="0">
                  <a:moveTo>
                    <a:pt x="1033441" y="1333837"/>
                  </a:moveTo>
                  <a:lnTo>
                    <a:pt x="1029807" y="1332192"/>
                  </a:lnTo>
                  <a:lnTo>
                    <a:pt x="1026588" y="1328089"/>
                  </a:lnTo>
                  <a:lnTo>
                    <a:pt x="1037890" y="1321172"/>
                  </a:lnTo>
                  <a:lnTo>
                    <a:pt x="1040102" y="1322078"/>
                  </a:lnTo>
                  <a:lnTo>
                    <a:pt x="1039095" y="1324997"/>
                  </a:lnTo>
                  <a:lnTo>
                    <a:pt x="1038910" y="1328798"/>
                  </a:lnTo>
                  <a:lnTo>
                    <a:pt x="1033441" y="1333837"/>
                  </a:lnTo>
                  <a:close/>
                </a:path>
                <a:path w="2330450" h="1436370" extrusionOk="0">
                  <a:moveTo>
                    <a:pt x="1459788" y="794355"/>
                  </a:moveTo>
                  <a:lnTo>
                    <a:pt x="1458509" y="791485"/>
                  </a:lnTo>
                  <a:lnTo>
                    <a:pt x="1466363" y="781419"/>
                  </a:lnTo>
                  <a:lnTo>
                    <a:pt x="1468761" y="781746"/>
                  </a:lnTo>
                  <a:lnTo>
                    <a:pt x="1468761" y="784869"/>
                  </a:lnTo>
                  <a:lnTo>
                    <a:pt x="1469922" y="788842"/>
                  </a:lnTo>
                  <a:lnTo>
                    <a:pt x="1466901" y="793018"/>
                  </a:lnTo>
                  <a:lnTo>
                    <a:pt x="1462779" y="793277"/>
                  </a:lnTo>
                  <a:lnTo>
                    <a:pt x="1459788" y="794355"/>
                  </a:lnTo>
                  <a:close/>
                </a:path>
                <a:path w="2330450" h="1436370" extrusionOk="0">
                  <a:moveTo>
                    <a:pt x="1414177" y="141450"/>
                  </a:moveTo>
                  <a:lnTo>
                    <a:pt x="1411315" y="140422"/>
                  </a:lnTo>
                  <a:lnTo>
                    <a:pt x="1412440" y="127270"/>
                  </a:lnTo>
                  <a:lnTo>
                    <a:pt x="1415536" y="126549"/>
                  </a:lnTo>
                  <a:lnTo>
                    <a:pt x="1416908" y="129038"/>
                  </a:lnTo>
                  <a:lnTo>
                    <a:pt x="1419621" y="131705"/>
                  </a:lnTo>
                  <a:lnTo>
                    <a:pt x="1418972" y="136646"/>
                  </a:lnTo>
                  <a:lnTo>
                    <a:pt x="1416006" y="138974"/>
                  </a:lnTo>
                  <a:lnTo>
                    <a:pt x="1414177" y="141450"/>
                  </a:lnTo>
                  <a:close/>
                </a:path>
                <a:path w="2330450" h="1436370" extrusionOk="0">
                  <a:moveTo>
                    <a:pt x="1204633" y="1112257"/>
                  </a:moveTo>
                  <a:lnTo>
                    <a:pt x="1202162" y="1111789"/>
                  </a:lnTo>
                  <a:lnTo>
                    <a:pt x="1202347" y="1108623"/>
                  </a:lnTo>
                  <a:lnTo>
                    <a:pt x="1201420" y="1104607"/>
                  </a:lnTo>
                  <a:lnTo>
                    <a:pt x="1204603" y="1100504"/>
                  </a:lnTo>
                  <a:lnTo>
                    <a:pt x="1208749" y="1100461"/>
                  </a:lnTo>
                  <a:lnTo>
                    <a:pt x="1211765" y="1099556"/>
                  </a:lnTo>
                  <a:lnTo>
                    <a:pt x="1212790" y="1101866"/>
                  </a:lnTo>
                  <a:lnTo>
                    <a:pt x="1204633" y="1112257"/>
                  </a:lnTo>
                  <a:close/>
                </a:path>
                <a:path w="2330450" h="1436370" extrusionOk="0">
                  <a:moveTo>
                    <a:pt x="662419" y="1222071"/>
                  </a:moveTo>
                  <a:lnTo>
                    <a:pt x="656876" y="1217254"/>
                  </a:lnTo>
                  <a:lnTo>
                    <a:pt x="657970" y="1213410"/>
                  </a:lnTo>
                  <a:lnTo>
                    <a:pt x="661696" y="1209954"/>
                  </a:lnTo>
                  <a:lnTo>
                    <a:pt x="669723" y="1220192"/>
                  </a:lnTo>
                  <a:lnTo>
                    <a:pt x="669313" y="1221830"/>
                  </a:lnTo>
                  <a:lnTo>
                    <a:pt x="666176" y="1221830"/>
                  </a:lnTo>
                  <a:lnTo>
                    <a:pt x="662419" y="1222071"/>
                  </a:lnTo>
                  <a:close/>
                </a:path>
                <a:path w="2330450" h="1436370" extrusionOk="0">
                  <a:moveTo>
                    <a:pt x="669149" y="1222490"/>
                  </a:moveTo>
                  <a:lnTo>
                    <a:pt x="666176" y="1221830"/>
                  </a:lnTo>
                  <a:lnTo>
                    <a:pt x="669313" y="1221830"/>
                  </a:lnTo>
                  <a:lnTo>
                    <a:pt x="669149" y="1222490"/>
                  </a:lnTo>
                  <a:close/>
                </a:path>
                <a:path w="2330450" h="1436370" extrusionOk="0">
                  <a:moveTo>
                    <a:pt x="177959" y="591841"/>
                  </a:moveTo>
                  <a:lnTo>
                    <a:pt x="169746" y="581745"/>
                  </a:lnTo>
                  <a:lnTo>
                    <a:pt x="170550" y="579391"/>
                  </a:lnTo>
                  <a:lnTo>
                    <a:pt x="173553" y="580149"/>
                  </a:lnTo>
                  <a:lnTo>
                    <a:pt x="177807" y="580149"/>
                  </a:lnTo>
                  <a:lnTo>
                    <a:pt x="180937" y="583975"/>
                  </a:lnTo>
                  <a:lnTo>
                    <a:pt x="180221" y="587991"/>
                  </a:lnTo>
                  <a:lnTo>
                    <a:pt x="180548" y="591157"/>
                  </a:lnTo>
                  <a:lnTo>
                    <a:pt x="177959" y="591841"/>
                  </a:lnTo>
                  <a:close/>
                </a:path>
                <a:path w="2330450" h="1436370" extrusionOk="0">
                  <a:moveTo>
                    <a:pt x="177807" y="580149"/>
                  </a:moveTo>
                  <a:lnTo>
                    <a:pt x="173553" y="580149"/>
                  </a:lnTo>
                  <a:lnTo>
                    <a:pt x="177681" y="579995"/>
                  </a:lnTo>
                  <a:lnTo>
                    <a:pt x="177807" y="580149"/>
                  </a:lnTo>
                  <a:close/>
                </a:path>
                <a:path w="2330450" h="1436370" extrusionOk="0">
                  <a:moveTo>
                    <a:pt x="1384181" y="1262591"/>
                  </a:moveTo>
                  <a:lnTo>
                    <a:pt x="1377729" y="1260453"/>
                  </a:lnTo>
                  <a:lnTo>
                    <a:pt x="1376438" y="1256850"/>
                  </a:lnTo>
                  <a:lnTo>
                    <a:pt x="1380003" y="1250210"/>
                  </a:lnTo>
                  <a:lnTo>
                    <a:pt x="1388958" y="1259899"/>
                  </a:lnTo>
                  <a:lnTo>
                    <a:pt x="1386752" y="1260675"/>
                  </a:lnTo>
                  <a:lnTo>
                    <a:pt x="1384181" y="1262591"/>
                  </a:lnTo>
                  <a:close/>
                </a:path>
                <a:path w="2330450" h="1436370" extrusionOk="0">
                  <a:moveTo>
                    <a:pt x="830120" y="1339689"/>
                  </a:moveTo>
                  <a:lnTo>
                    <a:pt x="825449" y="1337785"/>
                  </a:lnTo>
                  <a:lnTo>
                    <a:pt x="824021" y="1334120"/>
                  </a:lnTo>
                  <a:lnTo>
                    <a:pt x="822130" y="1331613"/>
                  </a:lnTo>
                  <a:lnTo>
                    <a:pt x="824231" y="1329506"/>
                  </a:lnTo>
                  <a:lnTo>
                    <a:pt x="836077" y="1334533"/>
                  </a:lnTo>
                  <a:lnTo>
                    <a:pt x="836374" y="1336787"/>
                  </a:lnTo>
                  <a:lnTo>
                    <a:pt x="833519" y="1337576"/>
                  </a:lnTo>
                  <a:lnTo>
                    <a:pt x="830120" y="1339689"/>
                  </a:lnTo>
                  <a:close/>
                </a:path>
                <a:path w="2330450" h="1436370" extrusionOk="0">
                  <a:moveTo>
                    <a:pt x="972053" y="1270894"/>
                  </a:moveTo>
                  <a:lnTo>
                    <a:pt x="970446" y="1268289"/>
                  </a:lnTo>
                  <a:lnTo>
                    <a:pt x="972745" y="1266299"/>
                  </a:lnTo>
                  <a:lnTo>
                    <a:pt x="974871" y="1263028"/>
                  </a:lnTo>
                  <a:lnTo>
                    <a:pt x="979857" y="1262357"/>
                  </a:lnTo>
                  <a:lnTo>
                    <a:pt x="982719" y="1265024"/>
                  </a:lnTo>
                  <a:lnTo>
                    <a:pt x="985407" y="1266379"/>
                  </a:lnTo>
                  <a:lnTo>
                    <a:pt x="984733" y="1268547"/>
                  </a:lnTo>
                  <a:lnTo>
                    <a:pt x="972053" y="1270894"/>
                  </a:lnTo>
                  <a:close/>
                </a:path>
                <a:path w="2330450" h="1436370" extrusionOk="0">
                  <a:moveTo>
                    <a:pt x="115069" y="648451"/>
                  </a:moveTo>
                  <a:lnTo>
                    <a:pt x="113494" y="645845"/>
                  </a:lnTo>
                  <a:lnTo>
                    <a:pt x="118190" y="634819"/>
                  </a:lnTo>
                  <a:lnTo>
                    <a:pt x="120612" y="634388"/>
                  </a:lnTo>
                  <a:lnTo>
                    <a:pt x="121360" y="637338"/>
                  </a:lnTo>
                  <a:lnTo>
                    <a:pt x="123437" y="640837"/>
                  </a:lnTo>
                  <a:lnTo>
                    <a:pt x="121515" y="645494"/>
                  </a:lnTo>
                  <a:lnTo>
                    <a:pt x="117665" y="646714"/>
                  </a:lnTo>
                  <a:lnTo>
                    <a:pt x="115069" y="648451"/>
                  </a:lnTo>
                  <a:close/>
                </a:path>
                <a:path w="2330450" h="1436370" extrusionOk="0">
                  <a:moveTo>
                    <a:pt x="45728" y="893173"/>
                  </a:moveTo>
                  <a:lnTo>
                    <a:pt x="42849" y="892304"/>
                  </a:lnTo>
                  <a:lnTo>
                    <a:pt x="38776" y="892286"/>
                  </a:lnTo>
                  <a:lnTo>
                    <a:pt x="35810" y="888134"/>
                  </a:lnTo>
                  <a:lnTo>
                    <a:pt x="36601" y="884223"/>
                  </a:lnTo>
                  <a:lnTo>
                    <a:pt x="36354" y="881044"/>
                  </a:lnTo>
                  <a:lnTo>
                    <a:pt x="39221" y="880360"/>
                  </a:lnTo>
                  <a:lnTo>
                    <a:pt x="46322" y="891423"/>
                  </a:lnTo>
                  <a:lnTo>
                    <a:pt x="45728" y="893173"/>
                  </a:lnTo>
                  <a:close/>
                </a:path>
                <a:path w="2330450" h="1436370" extrusionOk="0">
                  <a:moveTo>
                    <a:pt x="1325908" y="1261063"/>
                  </a:moveTo>
                  <a:lnTo>
                    <a:pt x="1323621" y="1258624"/>
                  </a:lnTo>
                  <a:lnTo>
                    <a:pt x="1321403" y="1257312"/>
                  </a:lnTo>
                  <a:lnTo>
                    <a:pt x="1322002" y="1254361"/>
                  </a:lnTo>
                  <a:lnTo>
                    <a:pt x="1334540" y="1253160"/>
                  </a:lnTo>
                  <a:lnTo>
                    <a:pt x="1335461" y="1257053"/>
                  </a:lnTo>
                  <a:lnTo>
                    <a:pt x="1332996" y="1258445"/>
                  </a:lnTo>
                  <a:lnTo>
                    <a:pt x="1330579" y="1260798"/>
                  </a:lnTo>
                  <a:lnTo>
                    <a:pt x="1325908" y="1261063"/>
                  </a:lnTo>
                  <a:close/>
                </a:path>
                <a:path w="2330450" h="1436370" extrusionOk="0">
                  <a:moveTo>
                    <a:pt x="325206" y="131182"/>
                  </a:moveTo>
                  <a:lnTo>
                    <a:pt x="323815" y="128989"/>
                  </a:lnTo>
                  <a:lnTo>
                    <a:pt x="325774" y="126919"/>
                  </a:lnTo>
                  <a:lnTo>
                    <a:pt x="327412" y="123790"/>
                  </a:lnTo>
                  <a:lnTo>
                    <a:pt x="332090" y="122404"/>
                  </a:lnTo>
                  <a:lnTo>
                    <a:pt x="335143" y="124190"/>
                  </a:lnTo>
                  <a:lnTo>
                    <a:pt x="337868" y="124899"/>
                  </a:lnTo>
                  <a:lnTo>
                    <a:pt x="337763" y="128206"/>
                  </a:lnTo>
                  <a:lnTo>
                    <a:pt x="325206" y="131182"/>
                  </a:lnTo>
                  <a:close/>
                </a:path>
                <a:path w="2330450" h="1436370" extrusionOk="0">
                  <a:moveTo>
                    <a:pt x="1922156" y="1209381"/>
                  </a:moveTo>
                  <a:lnTo>
                    <a:pt x="1920871" y="1206923"/>
                  </a:lnTo>
                  <a:lnTo>
                    <a:pt x="1932180" y="1199907"/>
                  </a:lnTo>
                  <a:lnTo>
                    <a:pt x="1931889" y="1201552"/>
                  </a:lnTo>
                  <a:lnTo>
                    <a:pt x="1932303" y="1205328"/>
                  </a:lnTo>
                  <a:lnTo>
                    <a:pt x="1929000" y="1208685"/>
                  </a:lnTo>
                  <a:lnTo>
                    <a:pt x="1925067" y="1208685"/>
                  </a:lnTo>
                  <a:lnTo>
                    <a:pt x="1922156" y="1209381"/>
                  </a:lnTo>
                  <a:close/>
                </a:path>
                <a:path w="2330450" h="1436370" extrusionOk="0">
                  <a:moveTo>
                    <a:pt x="1928849" y="1208839"/>
                  </a:moveTo>
                  <a:lnTo>
                    <a:pt x="1925067" y="1208685"/>
                  </a:lnTo>
                  <a:lnTo>
                    <a:pt x="1929000" y="1208685"/>
                  </a:lnTo>
                  <a:lnTo>
                    <a:pt x="1928849" y="1208839"/>
                  </a:lnTo>
                  <a:close/>
                </a:path>
                <a:path w="2330450" h="1436370" extrusionOk="0">
                  <a:moveTo>
                    <a:pt x="927702" y="622382"/>
                  </a:moveTo>
                  <a:lnTo>
                    <a:pt x="924470" y="620836"/>
                  </a:lnTo>
                  <a:lnTo>
                    <a:pt x="921522" y="620281"/>
                  </a:lnTo>
                  <a:lnTo>
                    <a:pt x="921714" y="617097"/>
                  </a:lnTo>
                  <a:lnTo>
                    <a:pt x="933671" y="614251"/>
                  </a:lnTo>
                  <a:lnTo>
                    <a:pt x="935272" y="615581"/>
                  </a:lnTo>
                  <a:lnTo>
                    <a:pt x="933634" y="617700"/>
                  </a:lnTo>
                  <a:lnTo>
                    <a:pt x="932349" y="621045"/>
                  </a:lnTo>
                  <a:lnTo>
                    <a:pt x="927702" y="622382"/>
                  </a:lnTo>
                  <a:close/>
                </a:path>
                <a:path w="2330450" h="1436370" extrusionOk="0">
                  <a:moveTo>
                    <a:pt x="580583" y="1063834"/>
                  </a:moveTo>
                  <a:lnTo>
                    <a:pt x="578074" y="1062226"/>
                  </a:lnTo>
                  <a:lnTo>
                    <a:pt x="574416" y="1061142"/>
                  </a:lnTo>
                  <a:lnTo>
                    <a:pt x="572383" y="1056615"/>
                  </a:lnTo>
                  <a:lnTo>
                    <a:pt x="574014" y="1053177"/>
                  </a:lnTo>
                  <a:lnTo>
                    <a:pt x="574484" y="1050245"/>
                  </a:lnTo>
                  <a:lnTo>
                    <a:pt x="576647" y="1050350"/>
                  </a:lnTo>
                  <a:lnTo>
                    <a:pt x="581961" y="1062116"/>
                  </a:lnTo>
                  <a:lnTo>
                    <a:pt x="580583" y="1063834"/>
                  </a:lnTo>
                  <a:close/>
                </a:path>
                <a:path w="2330450" h="1436370" extrusionOk="0">
                  <a:moveTo>
                    <a:pt x="1994309" y="1019754"/>
                  </a:moveTo>
                  <a:lnTo>
                    <a:pt x="1993635" y="1016772"/>
                  </a:lnTo>
                  <a:lnTo>
                    <a:pt x="1991707" y="1013286"/>
                  </a:lnTo>
                  <a:lnTo>
                    <a:pt x="1993604" y="1008647"/>
                  </a:lnTo>
                  <a:lnTo>
                    <a:pt x="1997430" y="1007483"/>
                  </a:lnTo>
                  <a:lnTo>
                    <a:pt x="2000000" y="1005814"/>
                  </a:lnTo>
                  <a:lnTo>
                    <a:pt x="2001181" y="1007692"/>
                  </a:lnTo>
                  <a:lnTo>
                    <a:pt x="1996243" y="1019181"/>
                  </a:lnTo>
                  <a:lnTo>
                    <a:pt x="1994309" y="1019754"/>
                  </a:lnTo>
                  <a:close/>
                </a:path>
                <a:path w="2330450" h="1436370" extrusionOk="0">
                  <a:moveTo>
                    <a:pt x="2028989" y="952395"/>
                  </a:moveTo>
                  <a:lnTo>
                    <a:pt x="2028717" y="949475"/>
                  </a:lnTo>
                  <a:lnTo>
                    <a:pt x="2027333" y="945964"/>
                  </a:lnTo>
                  <a:lnTo>
                    <a:pt x="2029625" y="941658"/>
                  </a:lnTo>
                  <a:lnTo>
                    <a:pt x="2033339" y="940882"/>
                  </a:lnTo>
                  <a:lnTo>
                    <a:pt x="2035916" y="939508"/>
                  </a:lnTo>
                  <a:lnTo>
                    <a:pt x="2037282" y="942021"/>
                  </a:lnTo>
                  <a:lnTo>
                    <a:pt x="2030941" y="952308"/>
                  </a:lnTo>
                  <a:lnTo>
                    <a:pt x="2028989" y="952395"/>
                  </a:lnTo>
                  <a:close/>
                </a:path>
                <a:path w="2330450" h="1436370" extrusionOk="0">
                  <a:moveTo>
                    <a:pt x="747771" y="1178458"/>
                  </a:moveTo>
                  <a:lnTo>
                    <a:pt x="740739" y="1168492"/>
                  </a:lnTo>
                  <a:lnTo>
                    <a:pt x="741845" y="1165874"/>
                  </a:lnTo>
                  <a:lnTo>
                    <a:pt x="744354" y="1166902"/>
                  </a:lnTo>
                  <a:lnTo>
                    <a:pt x="747988" y="1167272"/>
                  </a:lnTo>
                  <a:lnTo>
                    <a:pt x="750441" y="1171461"/>
                  </a:lnTo>
                  <a:lnTo>
                    <a:pt x="749724" y="1175009"/>
                  </a:lnTo>
                  <a:lnTo>
                    <a:pt x="749903" y="1178027"/>
                  </a:lnTo>
                  <a:lnTo>
                    <a:pt x="747771" y="1178458"/>
                  </a:lnTo>
                  <a:close/>
                </a:path>
                <a:path w="2330450" h="1436370" extrusionOk="0">
                  <a:moveTo>
                    <a:pt x="206335" y="805911"/>
                  </a:moveTo>
                  <a:lnTo>
                    <a:pt x="199353" y="795661"/>
                  </a:lnTo>
                  <a:lnTo>
                    <a:pt x="200762" y="793123"/>
                  </a:lnTo>
                  <a:lnTo>
                    <a:pt x="203246" y="794312"/>
                  </a:lnTo>
                  <a:lnTo>
                    <a:pt x="206892" y="794891"/>
                  </a:lnTo>
                  <a:lnTo>
                    <a:pt x="209172" y="799197"/>
                  </a:lnTo>
                  <a:lnTo>
                    <a:pt x="208220" y="802720"/>
                  </a:lnTo>
                  <a:lnTo>
                    <a:pt x="208220" y="805739"/>
                  </a:lnTo>
                  <a:lnTo>
                    <a:pt x="206335" y="805911"/>
                  </a:lnTo>
                  <a:close/>
                </a:path>
                <a:path w="2330450" h="1436370" extrusionOk="0">
                  <a:moveTo>
                    <a:pt x="505137" y="881956"/>
                  </a:moveTo>
                  <a:lnTo>
                    <a:pt x="502683" y="880625"/>
                  </a:lnTo>
                  <a:lnTo>
                    <a:pt x="499142" y="879861"/>
                  </a:lnTo>
                  <a:lnTo>
                    <a:pt x="496813" y="875475"/>
                  </a:lnTo>
                  <a:lnTo>
                    <a:pt x="497764" y="871983"/>
                  </a:lnTo>
                  <a:lnTo>
                    <a:pt x="497764" y="869001"/>
                  </a:lnTo>
                  <a:lnTo>
                    <a:pt x="500811" y="869026"/>
                  </a:lnTo>
                  <a:lnTo>
                    <a:pt x="506422" y="880218"/>
                  </a:lnTo>
                  <a:lnTo>
                    <a:pt x="505137" y="881956"/>
                  </a:lnTo>
                  <a:close/>
                </a:path>
                <a:path w="2330450" h="1436370" extrusionOk="0">
                  <a:moveTo>
                    <a:pt x="91494" y="488760"/>
                  </a:moveTo>
                  <a:lnTo>
                    <a:pt x="88942" y="488335"/>
                  </a:lnTo>
                  <a:lnTo>
                    <a:pt x="85321" y="476502"/>
                  </a:lnTo>
                  <a:lnTo>
                    <a:pt x="87076" y="475048"/>
                  </a:lnTo>
                  <a:lnTo>
                    <a:pt x="89165" y="476884"/>
                  </a:lnTo>
                  <a:lnTo>
                    <a:pt x="92316" y="478375"/>
                  </a:lnTo>
                  <a:lnTo>
                    <a:pt x="93768" y="482958"/>
                  </a:lnTo>
                  <a:lnTo>
                    <a:pt x="92106" y="486025"/>
                  </a:lnTo>
                  <a:lnTo>
                    <a:pt x="91494" y="488760"/>
                  </a:lnTo>
                  <a:close/>
                </a:path>
                <a:path w="2330450" h="1436370" extrusionOk="0">
                  <a:moveTo>
                    <a:pt x="376200" y="699671"/>
                  </a:moveTo>
                  <a:lnTo>
                    <a:pt x="373357" y="698685"/>
                  </a:lnTo>
                  <a:lnTo>
                    <a:pt x="369705" y="698438"/>
                  </a:lnTo>
                  <a:lnTo>
                    <a:pt x="366417" y="694835"/>
                  </a:lnTo>
                  <a:lnTo>
                    <a:pt x="367066" y="691213"/>
                  </a:lnTo>
                  <a:lnTo>
                    <a:pt x="366763" y="688466"/>
                  </a:lnTo>
                  <a:lnTo>
                    <a:pt x="368803" y="687893"/>
                  </a:lnTo>
                  <a:lnTo>
                    <a:pt x="376929" y="697508"/>
                  </a:lnTo>
                  <a:lnTo>
                    <a:pt x="376200" y="699671"/>
                  </a:lnTo>
                  <a:close/>
                </a:path>
                <a:path w="2330450" h="1436370" extrusionOk="0">
                  <a:moveTo>
                    <a:pt x="1527572" y="772869"/>
                  </a:moveTo>
                  <a:lnTo>
                    <a:pt x="1526565" y="770491"/>
                  </a:lnTo>
                  <a:lnTo>
                    <a:pt x="1524303" y="767744"/>
                  </a:lnTo>
                  <a:lnTo>
                    <a:pt x="1525631" y="763136"/>
                  </a:lnTo>
                  <a:lnTo>
                    <a:pt x="1528523" y="761060"/>
                  </a:lnTo>
                  <a:lnTo>
                    <a:pt x="1530507" y="758726"/>
                  </a:lnTo>
                  <a:lnTo>
                    <a:pt x="1532528" y="760371"/>
                  </a:lnTo>
                  <a:lnTo>
                    <a:pt x="1529370" y="772376"/>
                  </a:lnTo>
                  <a:lnTo>
                    <a:pt x="1527572" y="772869"/>
                  </a:lnTo>
                  <a:close/>
                </a:path>
                <a:path w="2330450" h="1436370" extrusionOk="0">
                  <a:moveTo>
                    <a:pt x="2240868" y="1263478"/>
                  </a:moveTo>
                  <a:lnTo>
                    <a:pt x="2239144" y="1262135"/>
                  </a:lnTo>
                  <a:lnTo>
                    <a:pt x="2242258" y="1250030"/>
                  </a:lnTo>
                  <a:lnTo>
                    <a:pt x="2244137" y="1249378"/>
                  </a:lnTo>
                  <a:lnTo>
                    <a:pt x="2245119" y="1251928"/>
                  </a:lnTo>
                  <a:lnTo>
                    <a:pt x="2247344" y="1254817"/>
                  </a:lnTo>
                  <a:lnTo>
                    <a:pt x="2246046" y="1259461"/>
                  </a:lnTo>
                  <a:lnTo>
                    <a:pt x="2242938" y="1261322"/>
                  </a:lnTo>
                  <a:lnTo>
                    <a:pt x="2240868" y="1263478"/>
                  </a:lnTo>
                  <a:close/>
                </a:path>
                <a:path w="2330450" h="1436370" extrusionOk="0">
                  <a:moveTo>
                    <a:pt x="1204813" y="1390403"/>
                  </a:moveTo>
                  <a:lnTo>
                    <a:pt x="1198077" y="1380831"/>
                  </a:lnTo>
                  <a:lnTo>
                    <a:pt x="1200746" y="1379001"/>
                  </a:lnTo>
                  <a:lnTo>
                    <a:pt x="1206524" y="1380098"/>
                  </a:lnTo>
                  <a:lnTo>
                    <a:pt x="1208520" y="1383467"/>
                  </a:lnTo>
                  <a:lnTo>
                    <a:pt x="1204813" y="1390403"/>
                  </a:lnTo>
                  <a:close/>
                </a:path>
                <a:path w="2330450" h="1436370" extrusionOk="0">
                  <a:moveTo>
                    <a:pt x="266827" y="693930"/>
                  </a:moveTo>
                  <a:lnTo>
                    <a:pt x="257879" y="684634"/>
                  </a:lnTo>
                  <a:lnTo>
                    <a:pt x="258262" y="683002"/>
                  </a:lnTo>
                  <a:lnTo>
                    <a:pt x="260969" y="683488"/>
                  </a:lnTo>
                  <a:lnTo>
                    <a:pt x="264976" y="683488"/>
                  </a:lnTo>
                  <a:lnTo>
                    <a:pt x="267964" y="686593"/>
                  </a:lnTo>
                  <a:lnTo>
                    <a:pt x="267995" y="690209"/>
                  </a:lnTo>
                  <a:lnTo>
                    <a:pt x="268805" y="693086"/>
                  </a:lnTo>
                  <a:lnTo>
                    <a:pt x="266827" y="693930"/>
                  </a:lnTo>
                  <a:close/>
                </a:path>
                <a:path w="2330450" h="1436370" extrusionOk="0">
                  <a:moveTo>
                    <a:pt x="264976" y="683488"/>
                  </a:moveTo>
                  <a:lnTo>
                    <a:pt x="260969" y="683488"/>
                  </a:lnTo>
                  <a:lnTo>
                    <a:pt x="264597" y="683094"/>
                  </a:lnTo>
                  <a:lnTo>
                    <a:pt x="264976" y="683488"/>
                  </a:lnTo>
                  <a:close/>
                </a:path>
                <a:path w="2330450" h="1436370" extrusionOk="0">
                  <a:moveTo>
                    <a:pt x="871956" y="1266570"/>
                  </a:moveTo>
                  <a:lnTo>
                    <a:pt x="859764" y="1264211"/>
                  </a:lnTo>
                  <a:lnTo>
                    <a:pt x="859207" y="1262270"/>
                  </a:lnTo>
                  <a:lnTo>
                    <a:pt x="861593" y="1261310"/>
                  </a:lnTo>
                  <a:lnTo>
                    <a:pt x="864219" y="1259215"/>
                  </a:lnTo>
                  <a:lnTo>
                    <a:pt x="868786" y="1260213"/>
                  </a:lnTo>
                  <a:lnTo>
                    <a:pt x="870807" y="1262917"/>
                  </a:lnTo>
                  <a:lnTo>
                    <a:pt x="873037" y="1264685"/>
                  </a:lnTo>
                  <a:lnTo>
                    <a:pt x="871956" y="1266570"/>
                  </a:lnTo>
                  <a:close/>
                </a:path>
                <a:path w="2330450" h="1436370" extrusionOk="0">
                  <a:moveTo>
                    <a:pt x="2264862" y="1316330"/>
                  </a:moveTo>
                  <a:lnTo>
                    <a:pt x="2261724" y="1316330"/>
                  </a:lnTo>
                  <a:lnTo>
                    <a:pt x="2265703" y="1315277"/>
                  </a:lnTo>
                  <a:lnTo>
                    <a:pt x="2264862" y="1316330"/>
                  </a:lnTo>
                  <a:close/>
                </a:path>
                <a:path w="2330450" h="1436370" extrusionOk="0">
                  <a:moveTo>
                    <a:pt x="2256687" y="1326562"/>
                  </a:moveTo>
                  <a:lnTo>
                    <a:pt x="2254858" y="1326389"/>
                  </a:lnTo>
                  <a:lnTo>
                    <a:pt x="2255223" y="1323543"/>
                  </a:lnTo>
                  <a:lnTo>
                    <a:pt x="2254611" y="1319786"/>
                  </a:lnTo>
                  <a:lnTo>
                    <a:pt x="2257948" y="1316256"/>
                  </a:lnTo>
                  <a:lnTo>
                    <a:pt x="2261724" y="1316330"/>
                  </a:lnTo>
                  <a:lnTo>
                    <a:pt x="2264862" y="1316330"/>
                  </a:lnTo>
                  <a:lnTo>
                    <a:pt x="2256687" y="1326562"/>
                  </a:lnTo>
                  <a:close/>
                </a:path>
                <a:path w="2330450" h="1436370" extrusionOk="0">
                  <a:moveTo>
                    <a:pt x="1519433" y="739624"/>
                  </a:moveTo>
                  <a:lnTo>
                    <a:pt x="1524556" y="726047"/>
                  </a:lnTo>
                  <a:lnTo>
                    <a:pt x="1529605" y="734388"/>
                  </a:lnTo>
                  <a:lnTo>
                    <a:pt x="1528653" y="736803"/>
                  </a:lnTo>
                  <a:lnTo>
                    <a:pt x="1519433" y="739624"/>
                  </a:lnTo>
                  <a:close/>
                </a:path>
                <a:path w="2330450" h="1436370" extrusionOk="0">
                  <a:moveTo>
                    <a:pt x="895216" y="634782"/>
                  </a:moveTo>
                  <a:lnTo>
                    <a:pt x="887813" y="629638"/>
                  </a:lnTo>
                  <a:lnTo>
                    <a:pt x="900438" y="624236"/>
                  </a:lnTo>
                  <a:lnTo>
                    <a:pt x="898559" y="633463"/>
                  </a:lnTo>
                  <a:lnTo>
                    <a:pt x="895216" y="634782"/>
                  </a:lnTo>
                  <a:close/>
                </a:path>
                <a:path w="2330450" h="1436370" extrusionOk="0">
                  <a:moveTo>
                    <a:pt x="234267" y="482539"/>
                  </a:moveTo>
                  <a:lnTo>
                    <a:pt x="224571" y="479551"/>
                  </a:lnTo>
                  <a:lnTo>
                    <a:pt x="223620" y="477136"/>
                  </a:lnTo>
                  <a:lnTo>
                    <a:pt x="228440" y="469221"/>
                  </a:lnTo>
                  <a:lnTo>
                    <a:pt x="234267" y="482539"/>
                  </a:lnTo>
                  <a:close/>
                </a:path>
                <a:path w="2330450" h="1436370" extrusionOk="0">
                  <a:moveTo>
                    <a:pt x="2017921" y="974737"/>
                  </a:moveTo>
                  <a:lnTo>
                    <a:pt x="2014201" y="966180"/>
                  </a:lnTo>
                  <a:lnTo>
                    <a:pt x="2015350" y="964031"/>
                  </a:lnTo>
                  <a:lnTo>
                    <a:pt x="2024873" y="962097"/>
                  </a:lnTo>
                  <a:lnTo>
                    <a:pt x="2017921" y="974737"/>
                  </a:lnTo>
                  <a:close/>
                </a:path>
                <a:path w="2330450" h="1436370" extrusionOk="0">
                  <a:moveTo>
                    <a:pt x="1530278" y="829522"/>
                  </a:moveTo>
                  <a:lnTo>
                    <a:pt x="1521565" y="825974"/>
                  </a:lnTo>
                  <a:lnTo>
                    <a:pt x="1520954" y="822389"/>
                  </a:lnTo>
                  <a:lnTo>
                    <a:pt x="1527578" y="816321"/>
                  </a:lnTo>
                  <a:lnTo>
                    <a:pt x="1530278" y="829522"/>
                  </a:lnTo>
                  <a:close/>
                </a:path>
                <a:path w="2330450" h="1436370" extrusionOk="0">
                  <a:moveTo>
                    <a:pt x="1282403" y="524876"/>
                  </a:moveTo>
                  <a:lnTo>
                    <a:pt x="1286148" y="516018"/>
                  </a:lnTo>
                  <a:lnTo>
                    <a:pt x="1288799" y="515303"/>
                  </a:lnTo>
                  <a:lnTo>
                    <a:pt x="1295850" y="521020"/>
                  </a:lnTo>
                  <a:lnTo>
                    <a:pt x="1282403" y="524876"/>
                  </a:lnTo>
                  <a:close/>
                </a:path>
                <a:path w="2330450" h="1436370" extrusionOk="0">
                  <a:moveTo>
                    <a:pt x="296069" y="884974"/>
                  </a:moveTo>
                  <a:lnTo>
                    <a:pt x="294858" y="876270"/>
                  </a:lnTo>
                  <a:lnTo>
                    <a:pt x="298158" y="873701"/>
                  </a:lnTo>
                  <a:lnTo>
                    <a:pt x="306624" y="876818"/>
                  </a:lnTo>
                  <a:lnTo>
                    <a:pt x="296069" y="884974"/>
                  </a:lnTo>
                  <a:close/>
                </a:path>
                <a:path w="2330450" h="1436370" extrusionOk="0">
                  <a:moveTo>
                    <a:pt x="1159646" y="459020"/>
                  </a:moveTo>
                  <a:lnTo>
                    <a:pt x="1157044" y="458774"/>
                  </a:lnTo>
                  <a:lnTo>
                    <a:pt x="1158231" y="445758"/>
                  </a:lnTo>
                  <a:lnTo>
                    <a:pt x="1164695" y="451961"/>
                  </a:lnTo>
                  <a:lnTo>
                    <a:pt x="1163558" y="455632"/>
                  </a:lnTo>
                  <a:lnTo>
                    <a:pt x="1159646" y="459020"/>
                  </a:lnTo>
                  <a:close/>
                </a:path>
                <a:path w="2330450" h="1436370" extrusionOk="0">
                  <a:moveTo>
                    <a:pt x="2006551" y="995822"/>
                  </a:moveTo>
                  <a:lnTo>
                    <a:pt x="2001774" y="989650"/>
                  </a:lnTo>
                  <a:lnTo>
                    <a:pt x="2003041" y="986638"/>
                  </a:lnTo>
                  <a:lnTo>
                    <a:pt x="2012421" y="984087"/>
                  </a:lnTo>
                  <a:lnTo>
                    <a:pt x="2006551" y="995822"/>
                  </a:lnTo>
                  <a:close/>
                </a:path>
                <a:path w="2330450" h="1436370" extrusionOk="0">
                  <a:moveTo>
                    <a:pt x="1306837" y="1388093"/>
                  </a:moveTo>
                  <a:lnTo>
                    <a:pt x="1310446" y="1380363"/>
                  </a:lnTo>
                  <a:lnTo>
                    <a:pt x="1314376" y="1379882"/>
                  </a:lnTo>
                  <a:lnTo>
                    <a:pt x="1319475" y="1386954"/>
                  </a:lnTo>
                  <a:lnTo>
                    <a:pt x="1306837" y="1388093"/>
                  </a:lnTo>
                  <a:close/>
                </a:path>
                <a:path w="2330450" h="1436370" extrusionOk="0">
                  <a:moveTo>
                    <a:pt x="1215682" y="1371961"/>
                  </a:moveTo>
                  <a:lnTo>
                    <a:pt x="1208323" y="1368702"/>
                  </a:lnTo>
                  <a:lnTo>
                    <a:pt x="1218507" y="1361378"/>
                  </a:lnTo>
                  <a:lnTo>
                    <a:pt x="1218778" y="1369996"/>
                  </a:lnTo>
                  <a:lnTo>
                    <a:pt x="1215682" y="1371961"/>
                  </a:lnTo>
                  <a:close/>
                </a:path>
                <a:path w="2330450" h="1436370" extrusionOk="0">
                  <a:moveTo>
                    <a:pt x="690678" y="1397617"/>
                  </a:moveTo>
                  <a:lnTo>
                    <a:pt x="678288" y="1392960"/>
                  </a:lnTo>
                  <a:lnTo>
                    <a:pt x="683782" y="1387693"/>
                  </a:lnTo>
                  <a:lnTo>
                    <a:pt x="686186" y="1388321"/>
                  </a:lnTo>
                  <a:lnTo>
                    <a:pt x="690678" y="1397617"/>
                  </a:lnTo>
                  <a:close/>
                </a:path>
              </a:pathLst>
            </a:custGeom>
            <a:solidFill>
              <a:srgbClr val="097D4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9" name="Google Shape;159;p4"/>
            <p:cNvPicPr preferRelativeResize="0"/>
            <p:nvPr/>
          </p:nvPicPr>
          <p:blipFill rotWithShape="1">
            <a:blip r:embed="rId7">
              <a:alphaModFix/>
            </a:blip>
            <a:srcRect/>
            <a:stretch/>
          </p:blipFill>
          <p:spPr>
            <a:xfrm>
              <a:off x="15219664" y="7648201"/>
              <a:ext cx="2924007" cy="2004640"/>
            </a:xfrm>
            <a:prstGeom prst="rect">
              <a:avLst/>
            </a:prstGeom>
            <a:noFill/>
            <a:ln>
              <a:noFill/>
            </a:ln>
          </p:spPr>
        </p:pic>
      </p:grpSp>
      <p:sp>
        <p:nvSpPr>
          <p:cNvPr id="160" name="Google Shape;160;p4"/>
          <p:cNvSpPr txBox="1">
            <a:spLocks noGrp="1"/>
          </p:cNvSpPr>
          <p:nvPr>
            <p:ph type="title"/>
          </p:nvPr>
        </p:nvSpPr>
        <p:spPr>
          <a:xfrm>
            <a:off x="9554631" y="1471553"/>
            <a:ext cx="3676800" cy="1228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Tujuan</a:t>
            </a:r>
            <a:endParaRPr/>
          </a:p>
        </p:txBody>
      </p:sp>
      <p:sp>
        <p:nvSpPr>
          <p:cNvPr id="161" name="Google Shape;161;p4"/>
          <p:cNvSpPr txBox="1">
            <a:spLocks noGrp="1"/>
          </p:cNvSpPr>
          <p:nvPr>
            <p:ph type="ftr" idx="11"/>
          </p:nvPr>
        </p:nvSpPr>
        <p:spPr>
          <a:xfrm>
            <a:off x="-12400" y="9943350"/>
            <a:ext cx="46251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162" name="Google Shape;162;p4"/>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163" name="Google Shape;163;p4"/>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164" name="Google Shape;164;p4"/>
          <p:cNvSpPr txBox="1"/>
          <p:nvPr/>
        </p:nvSpPr>
        <p:spPr>
          <a:xfrm>
            <a:off x="9040309" y="2965499"/>
            <a:ext cx="7768500" cy="4508400"/>
          </a:xfrm>
          <a:prstGeom prst="rect">
            <a:avLst/>
          </a:prstGeom>
          <a:noFill/>
          <a:ln>
            <a:noFill/>
          </a:ln>
        </p:spPr>
        <p:txBody>
          <a:bodyPr spcFirstLastPara="1" wrap="square" lIns="0" tIns="12700" rIns="0" bIns="0" anchor="t" anchorCtr="0">
            <a:spAutoFit/>
          </a:bodyPr>
          <a:lstStyle/>
          <a:p>
            <a:pPr marL="12700" marR="5080" lvl="0" indent="0" algn="just" rtl="0">
              <a:lnSpc>
                <a:spcPct val="116100"/>
              </a:lnSpc>
              <a:spcBef>
                <a:spcPts val="0"/>
              </a:spcBef>
              <a:spcAft>
                <a:spcPts val="0"/>
              </a:spcAft>
              <a:buNone/>
            </a:pPr>
            <a:r>
              <a:rPr lang="en-US" sz="3200" dirty="0">
                <a:solidFill>
                  <a:schemeClr val="dk1"/>
                </a:solidFill>
                <a:latin typeface="Lexend"/>
                <a:ea typeface="Lexend"/>
                <a:cs typeface="Lexend"/>
                <a:sym typeface="Lexend"/>
              </a:rPr>
              <a:t>	</a:t>
            </a:r>
            <a:r>
              <a:rPr lang="en-US" sz="3200" dirty="0" err="1">
                <a:solidFill>
                  <a:schemeClr val="dk1"/>
                </a:solidFill>
                <a:latin typeface="Lexend"/>
                <a:ea typeface="Lexend"/>
                <a:cs typeface="Lexend"/>
                <a:sym typeface="Lexend"/>
              </a:rPr>
              <a:t>Mengembangkan</a:t>
            </a:r>
            <a:r>
              <a:rPr lang="en-US" sz="3200" dirty="0">
                <a:solidFill>
                  <a:schemeClr val="dk1"/>
                </a:solidFill>
                <a:latin typeface="Lexend"/>
                <a:ea typeface="Lexend"/>
                <a:cs typeface="Lexend"/>
                <a:sym typeface="Lexend"/>
              </a:rPr>
              <a:t> model machine learning untuk melihat trend dan forecasting data</a:t>
            </a:r>
            <a:r>
              <a:rPr lang="en-US" sz="2800" dirty="0">
                <a:solidFill>
                  <a:schemeClr val="dk1"/>
                </a:solidFill>
                <a:latin typeface="Lexend"/>
                <a:ea typeface="Lexend"/>
                <a:cs typeface="Lexend"/>
                <a:sym typeface="Lexend"/>
              </a:rPr>
              <a:t> </a:t>
            </a:r>
            <a:r>
              <a:rPr lang="en-US" sz="3200" dirty="0">
                <a:solidFill>
                  <a:schemeClr val="dk1"/>
                </a:solidFill>
                <a:latin typeface="Lexend"/>
                <a:ea typeface="Lexend"/>
                <a:cs typeface="Lexend"/>
                <a:sym typeface="Lexend"/>
              </a:rPr>
              <a:t>penjualan   alpukat   di   </a:t>
            </a:r>
            <a:r>
              <a:rPr lang="en-US" sz="3200" dirty="0" err="1">
                <a:solidFill>
                  <a:schemeClr val="dk1"/>
                </a:solidFill>
                <a:latin typeface="Lexend"/>
                <a:ea typeface="Lexend"/>
                <a:cs typeface="Lexend"/>
                <a:sym typeface="Lexend"/>
              </a:rPr>
              <a:t>suatu</a:t>
            </a:r>
            <a:r>
              <a:rPr lang="en-US" sz="3200" dirty="0">
                <a:solidFill>
                  <a:schemeClr val="dk1"/>
                </a:solidFill>
                <a:latin typeface="Lexend"/>
                <a:ea typeface="Lexend"/>
                <a:cs typeface="Lexend"/>
                <a:sym typeface="Lexend"/>
              </a:rPr>
              <a:t> wilayah menggunakan prophet untuk </a:t>
            </a:r>
            <a:r>
              <a:rPr lang="en-US" sz="3200" dirty="0" err="1">
                <a:solidFill>
                  <a:schemeClr val="dk1"/>
                </a:solidFill>
                <a:latin typeface="Lexend"/>
                <a:ea typeface="Lexend"/>
                <a:cs typeface="Lexend"/>
                <a:sym typeface="Lexend"/>
              </a:rPr>
              <a:t>mendapatkan</a:t>
            </a:r>
            <a:r>
              <a:rPr lang="en-US" sz="3200" dirty="0">
                <a:solidFill>
                  <a:schemeClr val="dk1"/>
                </a:solidFill>
                <a:latin typeface="Lexend"/>
                <a:ea typeface="Lexend"/>
                <a:cs typeface="Lexend"/>
                <a:sym typeface="Lexend"/>
              </a:rPr>
              <a:t> </a:t>
            </a:r>
            <a:r>
              <a:rPr lang="en-US" sz="3200" dirty="0" err="1">
                <a:solidFill>
                  <a:schemeClr val="dk1"/>
                </a:solidFill>
                <a:latin typeface="Lexend"/>
                <a:ea typeface="Lexend"/>
                <a:cs typeface="Lexend"/>
                <a:sym typeface="Lexend"/>
              </a:rPr>
              <a:t>potensi</a:t>
            </a:r>
            <a:r>
              <a:rPr lang="en-US" sz="3200" dirty="0">
                <a:solidFill>
                  <a:schemeClr val="dk1"/>
                </a:solidFill>
                <a:latin typeface="Lexend"/>
                <a:ea typeface="Lexend"/>
                <a:cs typeface="Lexend"/>
                <a:sym typeface="Lexend"/>
              </a:rPr>
              <a:t> penjualan alpukat </a:t>
            </a:r>
            <a:r>
              <a:rPr lang="en-US" sz="3200" dirty="0" err="1">
                <a:solidFill>
                  <a:schemeClr val="dk1"/>
                </a:solidFill>
                <a:latin typeface="Lexend"/>
                <a:ea typeface="Lexend"/>
                <a:cs typeface="Lexend"/>
                <a:sym typeface="Lexend"/>
              </a:rPr>
              <a:t>organik</a:t>
            </a:r>
            <a:r>
              <a:rPr lang="en-US" sz="3200" dirty="0">
                <a:solidFill>
                  <a:schemeClr val="dk1"/>
                </a:solidFill>
                <a:latin typeface="Lexend"/>
                <a:ea typeface="Lexend"/>
                <a:cs typeface="Lexend"/>
                <a:sym typeface="Lexend"/>
              </a:rPr>
              <a:t> yang </a:t>
            </a:r>
            <a:r>
              <a:rPr lang="en-US" sz="3200" dirty="0" err="1">
                <a:solidFill>
                  <a:schemeClr val="dk1"/>
                </a:solidFill>
                <a:latin typeface="Lexend"/>
                <a:ea typeface="Lexend"/>
                <a:cs typeface="Lexend"/>
                <a:sym typeface="Lexend"/>
              </a:rPr>
              <a:t>nantinya</a:t>
            </a:r>
            <a:r>
              <a:rPr lang="en-US" sz="3200" dirty="0">
                <a:solidFill>
                  <a:schemeClr val="dk1"/>
                </a:solidFill>
                <a:latin typeface="Lexend"/>
                <a:ea typeface="Lexend"/>
                <a:cs typeface="Lexend"/>
                <a:sym typeface="Lexend"/>
              </a:rPr>
              <a:t> </a:t>
            </a:r>
            <a:r>
              <a:rPr lang="en-US" sz="3200" dirty="0" err="1">
                <a:solidFill>
                  <a:schemeClr val="dk1"/>
                </a:solidFill>
                <a:latin typeface="Lexend"/>
                <a:ea typeface="Lexend"/>
                <a:cs typeface="Lexend"/>
                <a:sym typeface="Lexend"/>
              </a:rPr>
              <a:t>akan</a:t>
            </a:r>
            <a:r>
              <a:rPr lang="en-US" sz="3200" dirty="0">
                <a:solidFill>
                  <a:schemeClr val="dk1"/>
                </a:solidFill>
                <a:latin typeface="Lexend"/>
                <a:ea typeface="Lexend"/>
                <a:cs typeface="Lexend"/>
                <a:sym typeface="Lexend"/>
              </a:rPr>
              <a:t> </a:t>
            </a:r>
            <a:r>
              <a:rPr lang="en-US" sz="3200" dirty="0" err="1">
                <a:solidFill>
                  <a:schemeClr val="dk1"/>
                </a:solidFill>
                <a:latin typeface="Lexend"/>
                <a:ea typeface="Lexend"/>
                <a:cs typeface="Lexend"/>
                <a:sym typeface="Lexend"/>
              </a:rPr>
              <a:t>menjadi</a:t>
            </a:r>
            <a:r>
              <a:rPr lang="en-US" sz="3200" dirty="0">
                <a:solidFill>
                  <a:schemeClr val="dk1"/>
                </a:solidFill>
                <a:latin typeface="Lexend"/>
                <a:ea typeface="Lexend"/>
                <a:cs typeface="Lexend"/>
                <a:sym typeface="Lexend"/>
              </a:rPr>
              <a:t> pilot project campaign  “APEAM GO ORGANIC”.</a:t>
            </a:r>
            <a:endParaRPr dirty="0"/>
          </a:p>
        </p:txBody>
      </p:sp>
      <p:pic>
        <p:nvPicPr>
          <p:cNvPr id="165" name="Google Shape;165;p4"/>
          <p:cNvPicPr preferRelativeResize="0"/>
          <p:nvPr/>
        </p:nvPicPr>
        <p:blipFill>
          <a:blip r:embed="rId9">
            <a:alphaModFix/>
          </a:blip>
          <a:stretch>
            <a:fillRect/>
          </a:stretch>
        </p:blipFill>
        <p:spPr>
          <a:xfrm>
            <a:off x="1174123" y="2780971"/>
            <a:ext cx="5721324" cy="472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5"/>
          <p:cNvGrpSpPr/>
          <p:nvPr/>
        </p:nvGrpSpPr>
        <p:grpSpPr>
          <a:xfrm>
            <a:off x="-12348" y="3570867"/>
            <a:ext cx="18321384" cy="4366670"/>
            <a:chOff x="3235302" y="4355172"/>
            <a:chExt cx="15053310" cy="5932170"/>
          </a:xfrm>
        </p:grpSpPr>
        <p:sp>
          <p:nvSpPr>
            <p:cNvPr id="171" name="Google Shape;171;p5"/>
            <p:cNvSpPr/>
            <p:nvPr/>
          </p:nvSpPr>
          <p:spPr>
            <a:xfrm>
              <a:off x="3235302" y="4355172"/>
              <a:ext cx="15053310" cy="5932170"/>
            </a:xfrm>
            <a:custGeom>
              <a:avLst/>
              <a:gdLst/>
              <a:ahLst/>
              <a:cxnLst/>
              <a:rect l="l" t="t" r="r" b="b"/>
              <a:pathLst>
                <a:path w="15053310" h="5932170" extrusionOk="0">
                  <a:moveTo>
                    <a:pt x="15052696" y="5931827"/>
                  </a:moveTo>
                  <a:lnTo>
                    <a:pt x="0" y="5931827"/>
                  </a:lnTo>
                  <a:lnTo>
                    <a:pt x="0" y="0"/>
                  </a:lnTo>
                  <a:lnTo>
                    <a:pt x="15052696" y="0"/>
                  </a:lnTo>
                  <a:lnTo>
                    <a:pt x="15052696" y="5931827"/>
                  </a:lnTo>
                  <a:close/>
                </a:path>
              </a:pathLst>
            </a:custGeom>
            <a:solidFill>
              <a:srgbClr val="A6A6A6">
                <a:alpha val="2666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5"/>
            <p:cNvSpPr/>
            <p:nvPr/>
          </p:nvSpPr>
          <p:spPr>
            <a:xfrm>
              <a:off x="6803133" y="9908005"/>
              <a:ext cx="267334" cy="379095"/>
            </a:xfrm>
            <a:custGeom>
              <a:avLst/>
              <a:gdLst/>
              <a:ahLst/>
              <a:cxnLst/>
              <a:rect l="l" t="t" r="r" b="b"/>
              <a:pathLst>
                <a:path w="267334" h="379095" extrusionOk="0">
                  <a:moveTo>
                    <a:pt x="266706" y="378993"/>
                  </a:moveTo>
                  <a:lnTo>
                    <a:pt x="263999" y="332037"/>
                  </a:lnTo>
                  <a:lnTo>
                    <a:pt x="256078" y="286696"/>
                  </a:lnTo>
                  <a:lnTo>
                    <a:pt x="243246" y="243246"/>
                  </a:lnTo>
                  <a:lnTo>
                    <a:pt x="225803" y="201990"/>
                  </a:lnTo>
                  <a:lnTo>
                    <a:pt x="204053" y="163231"/>
                  </a:lnTo>
                  <a:lnTo>
                    <a:pt x="178297" y="127269"/>
                  </a:lnTo>
                  <a:lnTo>
                    <a:pt x="148838" y="94408"/>
                  </a:lnTo>
                  <a:lnTo>
                    <a:pt x="115976" y="64948"/>
                  </a:lnTo>
                  <a:lnTo>
                    <a:pt x="80014" y="39192"/>
                  </a:lnTo>
                  <a:lnTo>
                    <a:pt x="41255" y="17442"/>
                  </a:lnTo>
                  <a:lnTo>
                    <a:pt x="0" y="0"/>
                  </a:lnTo>
                </a:path>
              </a:pathLst>
            </a:custGeom>
            <a:noFill/>
            <a:ln w="28572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73" name="Google Shape;173;p5"/>
          <p:cNvPicPr preferRelativeResize="0"/>
          <p:nvPr/>
        </p:nvPicPr>
        <p:blipFill rotWithShape="1">
          <a:blip r:embed="rId3">
            <a:alphaModFix/>
          </a:blip>
          <a:srcRect/>
          <a:stretch/>
        </p:blipFill>
        <p:spPr>
          <a:xfrm>
            <a:off x="16808808" y="100018"/>
            <a:ext cx="1333499" cy="876299"/>
          </a:xfrm>
          <a:prstGeom prst="rect">
            <a:avLst/>
          </a:prstGeom>
          <a:noFill/>
          <a:ln>
            <a:noFill/>
          </a:ln>
        </p:spPr>
      </p:pic>
      <p:pic>
        <p:nvPicPr>
          <p:cNvPr id="174" name="Google Shape;174;p5"/>
          <p:cNvPicPr preferRelativeResize="0"/>
          <p:nvPr/>
        </p:nvPicPr>
        <p:blipFill rotWithShape="1">
          <a:blip r:embed="rId4">
            <a:alphaModFix/>
          </a:blip>
          <a:srcRect/>
          <a:stretch/>
        </p:blipFill>
        <p:spPr>
          <a:xfrm>
            <a:off x="15294339" y="44606"/>
            <a:ext cx="1457324" cy="981074"/>
          </a:xfrm>
          <a:prstGeom prst="rect">
            <a:avLst/>
          </a:prstGeom>
          <a:noFill/>
          <a:ln>
            <a:noFill/>
          </a:ln>
        </p:spPr>
      </p:pic>
      <p:pic>
        <p:nvPicPr>
          <p:cNvPr id="175" name="Google Shape;175;p5"/>
          <p:cNvPicPr preferRelativeResize="0"/>
          <p:nvPr/>
        </p:nvPicPr>
        <p:blipFill rotWithShape="1">
          <a:blip r:embed="rId5">
            <a:alphaModFix/>
          </a:blip>
          <a:srcRect/>
          <a:stretch/>
        </p:blipFill>
        <p:spPr>
          <a:xfrm>
            <a:off x="13357761" y="136862"/>
            <a:ext cx="1876424" cy="800099"/>
          </a:xfrm>
          <a:prstGeom prst="rect">
            <a:avLst/>
          </a:prstGeom>
          <a:noFill/>
          <a:ln>
            <a:noFill/>
          </a:ln>
        </p:spPr>
      </p:pic>
      <p:pic>
        <p:nvPicPr>
          <p:cNvPr id="176" name="Google Shape;176;p5"/>
          <p:cNvPicPr preferRelativeResize="0"/>
          <p:nvPr/>
        </p:nvPicPr>
        <p:blipFill rotWithShape="1">
          <a:blip r:embed="rId6">
            <a:alphaModFix/>
          </a:blip>
          <a:srcRect/>
          <a:stretch/>
        </p:blipFill>
        <p:spPr>
          <a:xfrm>
            <a:off x="0" y="44606"/>
            <a:ext cx="981074" cy="923924"/>
          </a:xfrm>
          <a:prstGeom prst="rect">
            <a:avLst/>
          </a:prstGeom>
          <a:noFill/>
          <a:ln>
            <a:noFill/>
          </a:ln>
        </p:spPr>
      </p:pic>
      <p:pic>
        <p:nvPicPr>
          <p:cNvPr id="177" name="Google Shape;177;p5"/>
          <p:cNvPicPr preferRelativeResize="0"/>
          <p:nvPr/>
        </p:nvPicPr>
        <p:blipFill rotWithShape="1">
          <a:blip r:embed="rId7">
            <a:alphaModFix/>
          </a:blip>
          <a:srcRect/>
          <a:stretch/>
        </p:blipFill>
        <p:spPr>
          <a:xfrm>
            <a:off x="15964124" y="6359678"/>
            <a:ext cx="2737979" cy="3286422"/>
          </a:xfrm>
          <a:prstGeom prst="rect">
            <a:avLst/>
          </a:prstGeom>
          <a:noFill/>
          <a:ln>
            <a:noFill/>
          </a:ln>
        </p:spPr>
      </p:pic>
      <p:pic>
        <p:nvPicPr>
          <p:cNvPr id="178" name="Google Shape;178;p5"/>
          <p:cNvPicPr preferRelativeResize="0"/>
          <p:nvPr/>
        </p:nvPicPr>
        <p:blipFill rotWithShape="1">
          <a:blip r:embed="rId8">
            <a:alphaModFix/>
          </a:blip>
          <a:srcRect/>
          <a:stretch/>
        </p:blipFill>
        <p:spPr>
          <a:xfrm>
            <a:off x="328603" y="2239630"/>
            <a:ext cx="7339883" cy="4860779"/>
          </a:xfrm>
          <a:prstGeom prst="rect">
            <a:avLst/>
          </a:prstGeom>
          <a:noFill/>
          <a:ln>
            <a:noFill/>
          </a:ln>
        </p:spPr>
      </p:pic>
      <p:sp>
        <p:nvSpPr>
          <p:cNvPr id="179" name="Google Shape;179;p5"/>
          <p:cNvSpPr txBox="1">
            <a:spLocks noGrp="1"/>
          </p:cNvSpPr>
          <p:nvPr>
            <p:ph type="title"/>
          </p:nvPr>
        </p:nvSpPr>
        <p:spPr>
          <a:xfrm>
            <a:off x="8370803" y="2239630"/>
            <a:ext cx="4785600" cy="1228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Manfaat</a:t>
            </a:r>
            <a:endParaRPr/>
          </a:p>
        </p:txBody>
      </p:sp>
      <p:sp>
        <p:nvSpPr>
          <p:cNvPr id="180" name="Google Shape;180;p5"/>
          <p:cNvSpPr txBox="1">
            <a:spLocks noGrp="1"/>
          </p:cNvSpPr>
          <p:nvPr>
            <p:ph type="ftr" idx="11"/>
          </p:nvPr>
        </p:nvSpPr>
        <p:spPr>
          <a:xfrm>
            <a:off x="-12400" y="9943350"/>
            <a:ext cx="47856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181" name="Google Shape;181;p5"/>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9">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182" name="Google Shape;182;p5"/>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183" name="Google Shape;183;p5"/>
          <p:cNvSpPr txBox="1"/>
          <p:nvPr/>
        </p:nvSpPr>
        <p:spPr>
          <a:xfrm>
            <a:off x="8272175" y="4264250"/>
            <a:ext cx="7339800" cy="2792700"/>
          </a:xfrm>
          <a:prstGeom prst="rect">
            <a:avLst/>
          </a:prstGeom>
          <a:noFill/>
          <a:ln>
            <a:noFill/>
          </a:ln>
        </p:spPr>
        <p:txBody>
          <a:bodyPr spcFirstLastPara="1" wrap="square" lIns="0" tIns="12700" rIns="0" bIns="0" anchor="t" anchorCtr="0">
            <a:spAutoFit/>
          </a:bodyPr>
          <a:lstStyle/>
          <a:p>
            <a:pPr marL="12700" marR="5080" lvl="0" indent="0" algn="just" rtl="0">
              <a:lnSpc>
                <a:spcPct val="116100"/>
              </a:lnSpc>
              <a:spcBef>
                <a:spcPts val="0"/>
              </a:spcBef>
              <a:spcAft>
                <a:spcPts val="0"/>
              </a:spcAft>
              <a:buClr>
                <a:schemeClr val="dk1"/>
              </a:buClr>
              <a:buFont typeface="Arial"/>
              <a:buNone/>
            </a:pPr>
            <a:r>
              <a:rPr lang="en-US" sz="3200">
                <a:solidFill>
                  <a:schemeClr val="dk1"/>
                </a:solidFill>
                <a:latin typeface="Lexend"/>
                <a:ea typeface="Lexend"/>
                <a:cs typeface="Lexend"/>
                <a:sym typeface="Lexend"/>
              </a:rPr>
              <a:t>Perusahaan dapat menggunakan hasil </a:t>
            </a:r>
            <a:r>
              <a:rPr lang="en-US" sz="3200" i="1">
                <a:solidFill>
                  <a:schemeClr val="dk1"/>
                </a:solidFill>
                <a:latin typeface="Lexend"/>
                <a:ea typeface="Lexend"/>
                <a:cs typeface="Lexend"/>
                <a:sym typeface="Lexend"/>
              </a:rPr>
              <a:t>forecasting</a:t>
            </a:r>
            <a:r>
              <a:rPr lang="en-US" sz="3200">
                <a:solidFill>
                  <a:schemeClr val="dk1"/>
                </a:solidFill>
                <a:latin typeface="Lexend"/>
                <a:ea typeface="Lexend"/>
                <a:cs typeface="Lexend"/>
                <a:sym typeface="Lexend"/>
              </a:rPr>
              <a:t> sebagai dasar untuk membuat keputusan tentang  kebijakan harga, rencana produksi, persediaan dan strategi pemasaran.</a:t>
            </a:r>
            <a:endParaRPr sz="32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
          <p:cNvSpPr/>
          <p:nvPr/>
        </p:nvSpPr>
        <p:spPr>
          <a:xfrm>
            <a:off x="63034" y="2352256"/>
            <a:ext cx="18288000" cy="6448844"/>
          </a:xfrm>
          <a:custGeom>
            <a:avLst/>
            <a:gdLst/>
            <a:ahLst/>
            <a:cxnLst/>
            <a:rect l="l" t="t" r="r" b="b"/>
            <a:pathLst>
              <a:path w="18288000" h="7353934" extrusionOk="0">
                <a:moveTo>
                  <a:pt x="18287998" y="7353692"/>
                </a:moveTo>
                <a:lnTo>
                  <a:pt x="0" y="7353692"/>
                </a:lnTo>
                <a:lnTo>
                  <a:pt x="0" y="0"/>
                </a:lnTo>
                <a:lnTo>
                  <a:pt x="18287998" y="0"/>
                </a:lnTo>
                <a:lnTo>
                  <a:pt x="18287998" y="7353692"/>
                </a:lnTo>
                <a:close/>
              </a:path>
            </a:pathLst>
          </a:custGeom>
          <a:solidFill>
            <a:srgbClr val="A6A6A6">
              <a:alpha val="2784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89" name="Google Shape;189;p6"/>
          <p:cNvPicPr preferRelativeResize="0"/>
          <p:nvPr/>
        </p:nvPicPr>
        <p:blipFill rotWithShape="1">
          <a:blip r:embed="rId3">
            <a:alphaModFix/>
          </a:blip>
          <a:srcRect/>
          <a:stretch/>
        </p:blipFill>
        <p:spPr>
          <a:xfrm>
            <a:off x="16808808" y="55411"/>
            <a:ext cx="1333499" cy="876299"/>
          </a:xfrm>
          <a:prstGeom prst="rect">
            <a:avLst/>
          </a:prstGeom>
          <a:noFill/>
          <a:ln>
            <a:noFill/>
          </a:ln>
        </p:spPr>
      </p:pic>
      <p:pic>
        <p:nvPicPr>
          <p:cNvPr id="190" name="Google Shape;190;p6"/>
          <p:cNvPicPr preferRelativeResize="0"/>
          <p:nvPr/>
        </p:nvPicPr>
        <p:blipFill rotWithShape="1">
          <a:blip r:embed="rId4">
            <a:alphaModFix/>
          </a:blip>
          <a:srcRect/>
          <a:stretch/>
        </p:blipFill>
        <p:spPr>
          <a:xfrm>
            <a:off x="15294339" y="0"/>
            <a:ext cx="1457324" cy="981074"/>
          </a:xfrm>
          <a:prstGeom prst="rect">
            <a:avLst/>
          </a:prstGeom>
          <a:noFill/>
          <a:ln>
            <a:noFill/>
          </a:ln>
        </p:spPr>
      </p:pic>
      <p:pic>
        <p:nvPicPr>
          <p:cNvPr id="191" name="Google Shape;191;p6"/>
          <p:cNvPicPr preferRelativeResize="0"/>
          <p:nvPr/>
        </p:nvPicPr>
        <p:blipFill rotWithShape="1">
          <a:blip r:embed="rId5">
            <a:alphaModFix/>
          </a:blip>
          <a:srcRect/>
          <a:stretch/>
        </p:blipFill>
        <p:spPr>
          <a:xfrm>
            <a:off x="13357761" y="92255"/>
            <a:ext cx="1876424" cy="800099"/>
          </a:xfrm>
          <a:prstGeom prst="rect">
            <a:avLst/>
          </a:prstGeom>
          <a:noFill/>
          <a:ln>
            <a:noFill/>
          </a:ln>
        </p:spPr>
      </p:pic>
      <p:pic>
        <p:nvPicPr>
          <p:cNvPr id="192" name="Google Shape;192;p6"/>
          <p:cNvPicPr preferRelativeResize="0"/>
          <p:nvPr/>
        </p:nvPicPr>
        <p:blipFill rotWithShape="1">
          <a:blip r:embed="rId6">
            <a:alphaModFix/>
          </a:blip>
          <a:srcRect/>
          <a:stretch/>
        </p:blipFill>
        <p:spPr>
          <a:xfrm>
            <a:off x="0" y="0"/>
            <a:ext cx="981074" cy="923924"/>
          </a:xfrm>
          <a:prstGeom prst="rect">
            <a:avLst/>
          </a:prstGeom>
          <a:noFill/>
          <a:ln>
            <a:noFill/>
          </a:ln>
        </p:spPr>
      </p:pic>
      <p:sp>
        <p:nvSpPr>
          <p:cNvPr id="193" name="Google Shape;193;p6"/>
          <p:cNvSpPr txBox="1">
            <a:spLocks noGrp="1"/>
          </p:cNvSpPr>
          <p:nvPr>
            <p:ph type="title"/>
          </p:nvPr>
        </p:nvSpPr>
        <p:spPr>
          <a:xfrm>
            <a:off x="762000" y="996676"/>
            <a:ext cx="12788653" cy="1228541"/>
          </a:xfrm>
          <a:prstGeom prst="rect">
            <a:avLst/>
          </a:prstGeom>
          <a:noFill/>
          <a:ln>
            <a:noFill/>
          </a:ln>
        </p:spPr>
        <p:txBody>
          <a:bodyPr spcFirstLastPara="1" wrap="square" lIns="0" tIns="12700" rIns="0" bIns="0" anchor="t" anchorCtr="0">
            <a:spAutoFit/>
          </a:bodyPr>
          <a:lstStyle/>
          <a:p>
            <a:pPr marL="2413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Data Understanding</a:t>
            </a:r>
            <a:endParaRPr>
              <a:solidFill>
                <a:schemeClr val="dk1"/>
              </a:solidFill>
              <a:latin typeface="Montserrat"/>
              <a:ea typeface="Montserrat"/>
              <a:cs typeface="Montserrat"/>
              <a:sym typeface="Montserrat"/>
            </a:endParaRPr>
          </a:p>
        </p:txBody>
      </p:sp>
      <p:sp>
        <p:nvSpPr>
          <p:cNvPr id="194" name="Google Shape;194;p6"/>
          <p:cNvSpPr txBox="1">
            <a:spLocks noGrp="1"/>
          </p:cNvSpPr>
          <p:nvPr>
            <p:ph type="body" idx="1"/>
          </p:nvPr>
        </p:nvSpPr>
        <p:spPr>
          <a:xfrm>
            <a:off x="631450" y="3925176"/>
            <a:ext cx="13931400" cy="3303000"/>
          </a:xfrm>
          <a:prstGeom prst="rect">
            <a:avLst/>
          </a:prstGeom>
          <a:noFill/>
          <a:ln>
            <a:noFill/>
          </a:ln>
        </p:spPr>
        <p:txBody>
          <a:bodyPr spcFirstLastPara="1" wrap="square" lIns="0" tIns="12700" rIns="0" bIns="0" anchor="t" anchorCtr="0">
            <a:spAutoFit/>
          </a:bodyPr>
          <a:lstStyle/>
          <a:p>
            <a:pPr marL="12700" marR="3894454" lvl="0" indent="514984" algn="just" rtl="0">
              <a:lnSpc>
                <a:spcPct val="116100"/>
              </a:lnSpc>
              <a:spcBef>
                <a:spcPts val="0"/>
              </a:spcBef>
              <a:spcAft>
                <a:spcPts val="0"/>
              </a:spcAft>
              <a:buNone/>
            </a:pPr>
            <a:r>
              <a:rPr lang="en-US" sz="3200">
                <a:solidFill>
                  <a:schemeClr val="dk1"/>
                </a:solidFill>
                <a:latin typeface="Lexend"/>
                <a:ea typeface="Lexend"/>
                <a:cs typeface="Lexend"/>
                <a:sym typeface="Lexend"/>
              </a:rPr>
              <a:t>	Menggunakan </a:t>
            </a:r>
            <a:r>
              <a:rPr lang="en-US" sz="3200" i="1">
                <a:solidFill>
                  <a:schemeClr val="dk1"/>
                </a:solidFill>
                <a:latin typeface="Lexend"/>
                <a:ea typeface="Lexend"/>
                <a:cs typeface="Lexend"/>
                <a:sym typeface="Lexend"/>
              </a:rPr>
              <a:t>dataset open source </a:t>
            </a:r>
            <a:r>
              <a:rPr lang="en-US" sz="3200">
                <a:solidFill>
                  <a:schemeClr val="dk1"/>
                </a:solidFill>
                <a:latin typeface="Lexend"/>
                <a:ea typeface="Lexend"/>
                <a:cs typeface="Lexend"/>
                <a:sym typeface="Lexend"/>
              </a:rPr>
              <a:t>yang berasal dari situs </a:t>
            </a:r>
            <a:r>
              <a:rPr lang="en-US" sz="3200" i="1">
                <a:solidFill>
                  <a:schemeClr val="dk1"/>
                </a:solidFill>
                <a:latin typeface="Lexend"/>
                <a:ea typeface="Lexend"/>
                <a:cs typeface="Lexend"/>
                <a:sym typeface="Lexend"/>
              </a:rPr>
              <a:t>Hass Avocado  Board  </a:t>
            </a:r>
            <a:r>
              <a:rPr lang="en-US" sz="3200">
                <a:solidFill>
                  <a:schemeClr val="dk1"/>
                </a:solidFill>
                <a:latin typeface="Lexend"/>
                <a:ea typeface="Lexend"/>
                <a:cs typeface="Lexend"/>
                <a:sym typeface="Lexend"/>
              </a:rPr>
              <a:t>pada  tahun  2018  dan  dikompilasi  menjadi file csv dengan alamat: </a:t>
            </a:r>
            <a:r>
              <a:rPr lang="en-US" sz="3200" i="1" u="sng">
                <a:solidFill>
                  <a:schemeClr val="dk2"/>
                </a:solidFill>
                <a:latin typeface="Lexend"/>
                <a:ea typeface="Lexend"/>
                <a:cs typeface="Lexend"/>
                <a:sym typeface="Lexend"/>
                <a:hlinkClick r:id="rId7">
                  <a:extLst>
                    <a:ext uri="{A12FA001-AC4F-418D-AE19-62706E023703}">
                      <ahyp:hlinkClr xmlns:ahyp="http://schemas.microsoft.com/office/drawing/2018/hyperlinkcolor" val="tx"/>
                    </a:ext>
                  </a:extLst>
                </a:hlinkClick>
              </a:rPr>
              <a:t>https://hassavocadoboard.com/</a:t>
            </a:r>
            <a:r>
              <a:rPr lang="en-US" sz="3200" i="1">
                <a:solidFill>
                  <a:schemeClr val="dk2"/>
                </a:solidFill>
                <a:latin typeface="Lexend"/>
                <a:ea typeface="Lexend"/>
                <a:cs typeface="Lexend"/>
                <a:sym typeface="Lexend"/>
              </a:rPr>
              <a:t>.</a:t>
            </a:r>
            <a:endParaRPr/>
          </a:p>
          <a:p>
            <a:pPr marL="12700" marR="3894454" lvl="0" indent="0" algn="just" rtl="0">
              <a:lnSpc>
                <a:spcPct val="116100"/>
              </a:lnSpc>
              <a:spcBef>
                <a:spcPts val="0"/>
              </a:spcBef>
              <a:spcAft>
                <a:spcPts val="0"/>
              </a:spcAft>
              <a:buNone/>
            </a:pPr>
            <a:endParaRPr sz="3200">
              <a:solidFill>
                <a:schemeClr val="dk1"/>
              </a:solidFill>
              <a:latin typeface="Lexend"/>
              <a:ea typeface="Lexend"/>
              <a:cs typeface="Lexend"/>
              <a:sym typeface="Lexend"/>
            </a:endParaRPr>
          </a:p>
          <a:p>
            <a:pPr marL="0" marR="3894454" lvl="0" indent="0" algn="just" rtl="0">
              <a:lnSpc>
                <a:spcPct val="116100"/>
              </a:lnSpc>
              <a:spcBef>
                <a:spcPts val="0"/>
              </a:spcBef>
              <a:spcAft>
                <a:spcPts val="0"/>
              </a:spcAft>
              <a:buNone/>
            </a:pPr>
            <a:endParaRPr/>
          </a:p>
        </p:txBody>
      </p:sp>
      <p:grpSp>
        <p:nvGrpSpPr>
          <p:cNvPr id="195" name="Google Shape;195;p6"/>
          <p:cNvGrpSpPr/>
          <p:nvPr/>
        </p:nvGrpSpPr>
        <p:grpSpPr>
          <a:xfrm>
            <a:off x="11579284" y="3224198"/>
            <a:ext cx="5849885" cy="4267200"/>
            <a:chOff x="13560113" y="2745521"/>
            <a:chExt cx="4727886" cy="3419579"/>
          </a:xfrm>
        </p:grpSpPr>
        <p:sp>
          <p:nvSpPr>
            <p:cNvPr id="196" name="Google Shape;196;p6"/>
            <p:cNvSpPr/>
            <p:nvPr/>
          </p:nvSpPr>
          <p:spPr>
            <a:xfrm>
              <a:off x="14822884" y="4439862"/>
              <a:ext cx="3323590" cy="1714500"/>
            </a:xfrm>
            <a:custGeom>
              <a:avLst/>
              <a:gdLst/>
              <a:ahLst/>
              <a:cxnLst/>
              <a:rect l="l" t="t" r="r" b="b"/>
              <a:pathLst>
                <a:path w="3323590" h="1714500" extrusionOk="0">
                  <a:moveTo>
                    <a:pt x="2571229" y="1714074"/>
                  </a:moveTo>
                  <a:lnTo>
                    <a:pt x="2568304" y="1714074"/>
                  </a:lnTo>
                  <a:lnTo>
                    <a:pt x="2567099" y="1713517"/>
                  </a:lnTo>
                  <a:lnTo>
                    <a:pt x="2565206" y="1711288"/>
                  </a:lnTo>
                  <a:lnTo>
                    <a:pt x="2564851" y="1710009"/>
                  </a:lnTo>
                  <a:lnTo>
                    <a:pt x="2565087" y="1708566"/>
                  </a:lnTo>
                  <a:lnTo>
                    <a:pt x="2565087" y="701120"/>
                  </a:lnTo>
                  <a:lnTo>
                    <a:pt x="3134" y="701167"/>
                  </a:lnTo>
                  <a:lnTo>
                    <a:pt x="1720" y="700252"/>
                  </a:lnTo>
                  <a:lnTo>
                    <a:pt x="0" y="696534"/>
                  </a:lnTo>
                  <a:lnTo>
                    <a:pt x="249" y="694871"/>
                  </a:lnTo>
                  <a:lnTo>
                    <a:pt x="626519" y="519"/>
                  </a:lnTo>
                  <a:lnTo>
                    <a:pt x="627683" y="20"/>
                  </a:lnTo>
                  <a:lnTo>
                    <a:pt x="3320107" y="0"/>
                  </a:lnTo>
                  <a:lnTo>
                    <a:pt x="3320897" y="249"/>
                  </a:lnTo>
                  <a:lnTo>
                    <a:pt x="3322322" y="1222"/>
                  </a:lnTo>
                  <a:lnTo>
                    <a:pt x="3323230" y="2620"/>
                  </a:lnTo>
                  <a:lnTo>
                    <a:pt x="3323462" y="3267"/>
                  </a:lnTo>
                  <a:lnTo>
                    <a:pt x="3323515" y="994646"/>
                  </a:lnTo>
                  <a:lnTo>
                    <a:pt x="3323080" y="995761"/>
                  </a:lnTo>
                  <a:lnTo>
                    <a:pt x="3321267" y="997623"/>
                  </a:lnTo>
                  <a:lnTo>
                    <a:pt x="3320163" y="998089"/>
                  </a:lnTo>
                  <a:lnTo>
                    <a:pt x="3317554" y="998088"/>
                  </a:lnTo>
                  <a:lnTo>
                    <a:pt x="3316436" y="997625"/>
                  </a:lnTo>
                  <a:lnTo>
                    <a:pt x="3314584" y="995773"/>
                  </a:lnTo>
                  <a:lnTo>
                    <a:pt x="3314121" y="994656"/>
                  </a:lnTo>
                  <a:lnTo>
                    <a:pt x="3314122" y="15098"/>
                  </a:lnTo>
                  <a:lnTo>
                    <a:pt x="2574446" y="698375"/>
                  </a:lnTo>
                  <a:lnTo>
                    <a:pt x="2574446" y="1708566"/>
                  </a:lnTo>
                  <a:lnTo>
                    <a:pt x="2574682" y="1710009"/>
                  </a:lnTo>
                  <a:lnTo>
                    <a:pt x="2574327" y="1711288"/>
                  </a:lnTo>
                  <a:lnTo>
                    <a:pt x="2572433" y="1713517"/>
                  </a:lnTo>
                  <a:lnTo>
                    <a:pt x="2571229" y="1714074"/>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6"/>
            <p:cNvSpPr/>
            <p:nvPr/>
          </p:nvSpPr>
          <p:spPr>
            <a:xfrm>
              <a:off x="13690218" y="5994579"/>
              <a:ext cx="721360" cy="118745"/>
            </a:xfrm>
            <a:custGeom>
              <a:avLst/>
              <a:gdLst/>
              <a:ahLst/>
              <a:cxnLst/>
              <a:rect l="l" t="t" r="r" b="b"/>
              <a:pathLst>
                <a:path w="721359" h="118745" extrusionOk="0">
                  <a:moveTo>
                    <a:pt x="720959" y="118537"/>
                  </a:moveTo>
                  <a:lnTo>
                    <a:pt x="606164" y="118537"/>
                  </a:lnTo>
                  <a:lnTo>
                    <a:pt x="573722" y="0"/>
                  </a:lnTo>
                  <a:lnTo>
                    <a:pt x="688517" y="0"/>
                  </a:lnTo>
                  <a:lnTo>
                    <a:pt x="720959" y="118537"/>
                  </a:lnTo>
                  <a:close/>
                </a:path>
                <a:path w="721359" h="118745" extrusionOk="0">
                  <a:moveTo>
                    <a:pt x="111300" y="118537"/>
                  </a:moveTo>
                  <a:lnTo>
                    <a:pt x="0" y="118537"/>
                  </a:lnTo>
                  <a:lnTo>
                    <a:pt x="2869" y="0"/>
                  </a:lnTo>
                  <a:lnTo>
                    <a:pt x="114045" y="0"/>
                  </a:lnTo>
                  <a:lnTo>
                    <a:pt x="111300" y="118537"/>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6"/>
            <p:cNvSpPr/>
            <p:nvPr/>
          </p:nvSpPr>
          <p:spPr>
            <a:xfrm>
              <a:off x="13672642" y="5989840"/>
              <a:ext cx="876935" cy="175260"/>
            </a:xfrm>
            <a:custGeom>
              <a:avLst/>
              <a:gdLst/>
              <a:ahLst/>
              <a:cxnLst/>
              <a:rect l="l" t="t" r="r" b="b"/>
              <a:pathLst>
                <a:path w="876934" h="175260" extrusionOk="0">
                  <a:moveTo>
                    <a:pt x="287439" y="167716"/>
                  </a:moveTo>
                  <a:lnTo>
                    <a:pt x="287312" y="166166"/>
                  </a:lnTo>
                  <a:lnTo>
                    <a:pt x="285978" y="163144"/>
                  </a:lnTo>
                  <a:lnTo>
                    <a:pt x="284924" y="162001"/>
                  </a:lnTo>
                  <a:lnTo>
                    <a:pt x="283464" y="161213"/>
                  </a:lnTo>
                  <a:lnTo>
                    <a:pt x="283591" y="160959"/>
                  </a:lnTo>
                  <a:lnTo>
                    <a:pt x="169697" y="101904"/>
                  </a:lnTo>
                  <a:lnTo>
                    <a:pt x="134442" y="83629"/>
                  </a:lnTo>
                  <a:lnTo>
                    <a:pt x="136245" y="9359"/>
                  </a:lnTo>
                  <a:lnTo>
                    <a:pt x="136271" y="3365"/>
                  </a:lnTo>
                  <a:lnTo>
                    <a:pt x="135890" y="2438"/>
                  </a:lnTo>
                  <a:lnTo>
                    <a:pt x="134988" y="1498"/>
                  </a:lnTo>
                  <a:lnTo>
                    <a:pt x="134137" y="495"/>
                  </a:lnTo>
                  <a:lnTo>
                    <a:pt x="133057" y="0"/>
                  </a:lnTo>
                  <a:lnTo>
                    <a:pt x="126873" y="0"/>
                  </a:lnTo>
                  <a:lnTo>
                    <a:pt x="126873" y="9359"/>
                  </a:lnTo>
                  <a:lnTo>
                    <a:pt x="125031" y="86093"/>
                  </a:lnTo>
                  <a:lnTo>
                    <a:pt x="93306" y="101904"/>
                  </a:lnTo>
                  <a:lnTo>
                    <a:pt x="57315" y="99745"/>
                  </a:lnTo>
                  <a:lnTo>
                    <a:pt x="30848" y="88950"/>
                  </a:lnTo>
                  <a:lnTo>
                    <a:pt x="23177" y="84137"/>
                  </a:lnTo>
                  <a:lnTo>
                    <a:pt x="25057" y="9359"/>
                  </a:lnTo>
                  <a:lnTo>
                    <a:pt x="126873" y="9359"/>
                  </a:lnTo>
                  <a:lnTo>
                    <a:pt x="126873" y="0"/>
                  </a:lnTo>
                  <a:lnTo>
                    <a:pt x="20434" y="0"/>
                  </a:lnTo>
                  <a:lnTo>
                    <a:pt x="19177" y="38"/>
                  </a:lnTo>
                  <a:lnTo>
                    <a:pt x="18097" y="495"/>
                  </a:lnTo>
                  <a:lnTo>
                    <a:pt x="16319" y="2286"/>
                  </a:lnTo>
                  <a:lnTo>
                    <a:pt x="15849" y="3365"/>
                  </a:lnTo>
                  <a:lnTo>
                    <a:pt x="13258" y="110363"/>
                  </a:lnTo>
                  <a:lnTo>
                    <a:pt x="596" y="158724"/>
                  </a:lnTo>
                  <a:lnTo>
                    <a:pt x="12" y="160655"/>
                  </a:lnTo>
                  <a:lnTo>
                    <a:pt x="0" y="163144"/>
                  </a:lnTo>
                  <a:lnTo>
                    <a:pt x="635" y="166598"/>
                  </a:lnTo>
                  <a:lnTo>
                    <a:pt x="11061" y="174904"/>
                  </a:lnTo>
                  <a:lnTo>
                    <a:pt x="13081" y="174815"/>
                  </a:lnTo>
                  <a:lnTo>
                    <a:pt x="280098" y="174815"/>
                  </a:lnTo>
                  <a:lnTo>
                    <a:pt x="281749" y="174802"/>
                  </a:lnTo>
                  <a:lnTo>
                    <a:pt x="283222" y="174282"/>
                  </a:lnTo>
                  <a:lnTo>
                    <a:pt x="285800" y="172237"/>
                  </a:lnTo>
                  <a:lnTo>
                    <a:pt x="286651" y="170916"/>
                  </a:lnTo>
                  <a:lnTo>
                    <a:pt x="287439" y="167716"/>
                  </a:lnTo>
                  <a:close/>
                </a:path>
                <a:path w="876934" h="175260" extrusionOk="0">
                  <a:moveTo>
                    <a:pt x="876922" y="165569"/>
                  </a:moveTo>
                  <a:lnTo>
                    <a:pt x="875830" y="163004"/>
                  </a:lnTo>
                  <a:lnTo>
                    <a:pt x="872909" y="161213"/>
                  </a:lnTo>
                  <a:lnTo>
                    <a:pt x="758990" y="101904"/>
                  </a:lnTo>
                  <a:lnTo>
                    <a:pt x="733945" y="88874"/>
                  </a:lnTo>
                  <a:lnTo>
                    <a:pt x="722655" y="47612"/>
                  </a:lnTo>
                  <a:lnTo>
                    <a:pt x="722655" y="82994"/>
                  </a:lnTo>
                  <a:lnTo>
                    <a:pt x="721690" y="82486"/>
                  </a:lnTo>
                  <a:lnTo>
                    <a:pt x="682777" y="101904"/>
                  </a:lnTo>
                  <a:lnTo>
                    <a:pt x="646823" y="99745"/>
                  </a:lnTo>
                  <a:lnTo>
                    <a:pt x="620407" y="88950"/>
                  </a:lnTo>
                  <a:lnTo>
                    <a:pt x="618959" y="88049"/>
                  </a:lnTo>
                  <a:lnTo>
                    <a:pt x="597662" y="9359"/>
                  </a:lnTo>
                  <a:lnTo>
                    <a:pt x="702462" y="9359"/>
                  </a:lnTo>
                  <a:lnTo>
                    <a:pt x="722655" y="82994"/>
                  </a:lnTo>
                  <a:lnTo>
                    <a:pt x="722655" y="47612"/>
                  </a:lnTo>
                  <a:lnTo>
                    <a:pt x="712190" y="9359"/>
                  </a:lnTo>
                  <a:lnTo>
                    <a:pt x="709955" y="1206"/>
                  </a:lnTo>
                  <a:lnTo>
                    <a:pt x="708469" y="50"/>
                  </a:lnTo>
                  <a:lnTo>
                    <a:pt x="706081" y="0"/>
                  </a:lnTo>
                  <a:lnTo>
                    <a:pt x="591286" y="0"/>
                  </a:lnTo>
                  <a:lnTo>
                    <a:pt x="586397" y="4495"/>
                  </a:lnTo>
                  <a:lnTo>
                    <a:pt x="608965" y="87007"/>
                  </a:lnTo>
                  <a:lnTo>
                    <a:pt x="590550" y="158470"/>
                  </a:lnTo>
                  <a:lnTo>
                    <a:pt x="589953" y="160401"/>
                  </a:lnTo>
                  <a:lnTo>
                    <a:pt x="589965" y="163004"/>
                  </a:lnTo>
                  <a:lnTo>
                    <a:pt x="590575" y="166344"/>
                  </a:lnTo>
                  <a:lnTo>
                    <a:pt x="601002" y="174650"/>
                  </a:lnTo>
                  <a:lnTo>
                    <a:pt x="603021" y="174561"/>
                  </a:lnTo>
                  <a:lnTo>
                    <a:pt x="870038" y="174561"/>
                  </a:lnTo>
                  <a:lnTo>
                    <a:pt x="873429" y="174142"/>
                  </a:lnTo>
                  <a:lnTo>
                    <a:pt x="875487" y="172250"/>
                  </a:lnTo>
                  <a:lnTo>
                    <a:pt x="876922" y="165569"/>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6"/>
            <p:cNvSpPr/>
            <p:nvPr/>
          </p:nvSpPr>
          <p:spPr>
            <a:xfrm>
              <a:off x="14823064" y="4356262"/>
              <a:ext cx="3314065" cy="692150"/>
            </a:xfrm>
            <a:custGeom>
              <a:avLst/>
              <a:gdLst/>
              <a:ahLst/>
              <a:cxnLst/>
              <a:rect l="l" t="t" r="r" b="b"/>
              <a:pathLst>
                <a:path w="3314065" h="692150" extrusionOk="0">
                  <a:moveTo>
                    <a:pt x="2564908" y="691761"/>
                  </a:moveTo>
                  <a:lnTo>
                    <a:pt x="0" y="691761"/>
                  </a:lnTo>
                  <a:lnTo>
                    <a:pt x="623883" y="0"/>
                  </a:lnTo>
                  <a:lnTo>
                    <a:pt x="3314066" y="0"/>
                  </a:lnTo>
                  <a:lnTo>
                    <a:pt x="2564908" y="691761"/>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00" name="Google Shape;200;p6"/>
            <p:cNvPicPr preferRelativeResize="0"/>
            <p:nvPr/>
          </p:nvPicPr>
          <p:blipFill rotWithShape="1">
            <a:blip r:embed="rId8">
              <a:alphaModFix/>
            </a:blip>
            <a:srcRect/>
            <a:stretch/>
          </p:blipFill>
          <p:spPr>
            <a:xfrm>
              <a:off x="13560113" y="2745521"/>
              <a:ext cx="4727886" cy="3407025"/>
            </a:xfrm>
            <a:prstGeom prst="rect">
              <a:avLst/>
            </a:prstGeom>
            <a:noFill/>
            <a:ln>
              <a:noFill/>
            </a:ln>
          </p:spPr>
        </p:pic>
      </p:grpSp>
      <p:sp>
        <p:nvSpPr>
          <p:cNvPr id="201" name="Google Shape;201;p6"/>
          <p:cNvSpPr txBox="1">
            <a:spLocks noGrp="1"/>
          </p:cNvSpPr>
          <p:nvPr>
            <p:ph type="ftr" idx="11"/>
          </p:nvPr>
        </p:nvSpPr>
        <p:spPr>
          <a:xfrm>
            <a:off x="-12399" y="9943350"/>
            <a:ext cx="48735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02" name="Google Shape;202;p6"/>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9">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03" name="Google Shape;203;p6"/>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787647" y="952500"/>
            <a:ext cx="12255253" cy="12285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Data Understanding</a:t>
            </a:r>
            <a:endParaRPr>
              <a:solidFill>
                <a:schemeClr val="dk1"/>
              </a:solidFill>
              <a:latin typeface="Montserrat"/>
              <a:ea typeface="Montserrat"/>
              <a:cs typeface="Montserrat"/>
              <a:sym typeface="Montserrat"/>
            </a:endParaRPr>
          </a:p>
        </p:txBody>
      </p:sp>
      <p:sp>
        <p:nvSpPr>
          <p:cNvPr id="209" name="Google Shape;209;p7"/>
          <p:cNvSpPr txBox="1">
            <a:spLocks noGrp="1"/>
          </p:cNvSpPr>
          <p:nvPr>
            <p:ph type="ftr" idx="11"/>
          </p:nvPr>
        </p:nvSpPr>
        <p:spPr>
          <a:xfrm>
            <a:off x="-12400" y="9943350"/>
            <a:ext cx="42252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10" name="Google Shape;210;p7"/>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3">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11" name="Google Shape;211;p7"/>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graphicFrame>
        <p:nvGraphicFramePr>
          <p:cNvPr id="212" name="Google Shape;212;p7"/>
          <p:cNvGraphicFramePr/>
          <p:nvPr/>
        </p:nvGraphicFramePr>
        <p:xfrm>
          <a:off x="1257300" y="2549076"/>
          <a:ext cx="15773400" cy="7056135"/>
        </p:xfrm>
        <a:graphic>
          <a:graphicData uri="http://schemas.openxmlformats.org/drawingml/2006/table">
            <a:tbl>
              <a:tblPr firstRow="1" bandRow="1">
                <a:noFill/>
                <a:tableStyleId>{AB6F7677-C0E2-4FC4-B8EC-7C5CBDA7FD3D}</a:tableStyleId>
              </a:tblPr>
              <a:tblGrid>
                <a:gridCol w="3581400">
                  <a:extLst>
                    <a:ext uri="{9D8B030D-6E8A-4147-A177-3AD203B41FA5}">
                      <a16:colId xmlns:a16="http://schemas.microsoft.com/office/drawing/2014/main" val="20000"/>
                    </a:ext>
                  </a:extLst>
                </a:gridCol>
                <a:gridCol w="12192000">
                  <a:extLst>
                    <a:ext uri="{9D8B030D-6E8A-4147-A177-3AD203B41FA5}">
                      <a16:colId xmlns:a16="http://schemas.microsoft.com/office/drawing/2014/main" val="20001"/>
                    </a:ext>
                  </a:extLst>
                </a:gridCol>
              </a:tblGrid>
              <a:tr h="895350">
                <a:tc>
                  <a:txBody>
                    <a:bodyPr/>
                    <a:lstStyle/>
                    <a:p>
                      <a:pPr marL="0" marR="0" lvl="0" indent="0" algn="ctr" rtl="0">
                        <a:spcBef>
                          <a:spcPts val="0"/>
                        </a:spcBef>
                        <a:spcAft>
                          <a:spcPts val="0"/>
                        </a:spcAft>
                        <a:buNone/>
                      </a:pPr>
                      <a:r>
                        <a:rPr lang="en-US" sz="3200" b="1" u="none" strike="noStrike" cap="none">
                          <a:solidFill>
                            <a:schemeClr val="dk1"/>
                          </a:solidFill>
                          <a:latin typeface="Lexend"/>
                          <a:ea typeface="Lexend"/>
                          <a:cs typeface="Lexend"/>
                          <a:sym typeface="Lexend"/>
                        </a:rPr>
                        <a:t>Variabel</a:t>
                      </a:r>
                      <a:endParaRPr sz="3200" b="1" u="none" strike="noStrike" cap="none">
                        <a:solidFill>
                          <a:schemeClr val="dk1"/>
                        </a:solidFill>
                        <a:latin typeface="Lexend"/>
                        <a:ea typeface="Lexend"/>
                        <a:cs typeface="Lexend"/>
                        <a:sym typeface="Lexend"/>
                      </a:endParaRPr>
                    </a:p>
                  </a:txBody>
                  <a:tcPr marL="91450" marR="91450" marT="45725" marB="45725"/>
                </a:tc>
                <a:tc>
                  <a:txBody>
                    <a:bodyPr/>
                    <a:lstStyle/>
                    <a:p>
                      <a:pPr marL="0" marR="0" lvl="0" indent="0" algn="ctr" rtl="0">
                        <a:spcBef>
                          <a:spcPts val="0"/>
                        </a:spcBef>
                        <a:spcAft>
                          <a:spcPts val="0"/>
                        </a:spcAft>
                        <a:buNone/>
                      </a:pPr>
                      <a:r>
                        <a:rPr lang="en-US" sz="3200" b="1" u="none" strike="noStrike" cap="none">
                          <a:solidFill>
                            <a:schemeClr val="dk1"/>
                          </a:solidFill>
                          <a:latin typeface="Lexend"/>
                          <a:ea typeface="Lexend"/>
                          <a:cs typeface="Lexend"/>
                          <a:sym typeface="Lexend"/>
                        </a:rPr>
                        <a:t>Deskripsi</a:t>
                      </a:r>
                      <a:endParaRPr sz="3200" b="1"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0"/>
                  </a:ext>
                </a:extLst>
              </a:tr>
              <a:tr h="895350">
                <a:tc>
                  <a:txBody>
                    <a:bodyPr/>
                    <a:lstStyle/>
                    <a:p>
                      <a:pPr marL="0" marR="0" lvl="0" indent="0" algn="l" rtl="0">
                        <a:spcBef>
                          <a:spcPts val="0"/>
                        </a:spcBef>
                        <a:spcAft>
                          <a:spcPts val="0"/>
                        </a:spcAft>
                        <a:buNone/>
                      </a:pPr>
                      <a:r>
                        <a:rPr lang="en-US" sz="3200" i="0" u="none" strike="noStrike" cap="none">
                          <a:solidFill>
                            <a:schemeClr val="dk1"/>
                          </a:solidFill>
                          <a:latin typeface="Lexend"/>
                          <a:ea typeface="Lexend"/>
                          <a:cs typeface="Lexend"/>
                          <a:sym typeface="Lexend"/>
                        </a:rPr>
                        <a:t>Observation_id</a:t>
                      </a:r>
                      <a:endParaRPr sz="3200" i="0" u="none" strike="noStrike" cap="none">
                        <a:solidFill>
                          <a:schemeClr val="dk1"/>
                        </a:solidFill>
                        <a:latin typeface="Lexend"/>
                        <a:ea typeface="Lexend"/>
                        <a:cs typeface="Lexend"/>
                        <a:sym typeface="Lexend"/>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Identifikasi unik yang diberikan pada setiap pengamatan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1"/>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Date</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Tanggal pembelian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2"/>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Average_Price</a:t>
                      </a:r>
                      <a:endParaRPr sz="3200" u="none" strike="noStrike" cap="none">
                        <a:solidFill>
                          <a:schemeClr val="dk1"/>
                        </a:solidFill>
                        <a:latin typeface="Lexend"/>
                        <a:ea typeface="Lexend"/>
                        <a:cs typeface="Lexend"/>
                        <a:sym typeface="Lexend"/>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Harga rata-rata satu buah alpukat</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3"/>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Total Volume</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alpukat yang terjual</a:t>
                      </a:r>
                      <a:endParaRPr sz="3200" u="none" strike="noStrike" cap="none">
                        <a:solidFill>
                          <a:schemeClr val="dk1"/>
                        </a:solidFill>
                        <a:latin typeface="Lexend"/>
                        <a:ea typeface="Lexend"/>
                        <a:cs typeface="Lexend"/>
                        <a:sym typeface="Lexend"/>
                      </a:endParaRPr>
                    </a:p>
                    <a:p>
                      <a:pPr marL="0" marR="0" lvl="0" indent="0" algn="l" rtl="0">
                        <a:spcBef>
                          <a:spcPts val="0"/>
                        </a:spcBef>
                        <a:spcAft>
                          <a:spcPts val="0"/>
                        </a:spcAft>
                        <a:buNone/>
                      </a:pP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4"/>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4046</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buah alpukat dengan PLU 4046 yang terjual</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5"/>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4225</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buah alpukat dengan PLU 422</a:t>
                      </a:r>
                      <a:r>
                        <a:rPr lang="en-US" sz="3200">
                          <a:latin typeface="Lexend"/>
                          <a:ea typeface="Lexend"/>
                          <a:cs typeface="Lexend"/>
                          <a:sym typeface="Lexend"/>
                        </a:rPr>
                        <a:t>5</a:t>
                      </a:r>
                      <a:r>
                        <a:rPr lang="en-US" sz="3200" u="none" strike="noStrike" cap="none">
                          <a:solidFill>
                            <a:schemeClr val="dk1"/>
                          </a:solidFill>
                          <a:latin typeface="Lexend"/>
                          <a:ea typeface="Lexend"/>
                          <a:cs typeface="Lexend"/>
                          <a:sym typeface="Lexend"/>
                        </a:rPr>
                        <a:t> yang terjual</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6"/>
                  </a:ext>
                </a:extLst>
              </a:tr>
              <a:tr h="617225">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4770</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alpukat dengan PLU 4770 terjual</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7"/>
                  </a:ext>
                </a:extLst>
              </a:tr>
            </a:tbl>
          </a:graphicData>
        </a:graphic>
      </p:graphicFrame>
      <p:pic>
        <p:nvPicPr>
          <p:cNvPr id="213" name="Google Shape;213;p7"/>
          <p:cNvPicPr preferRelativeResize="0"/>
          <p:nvPr/>
        </p:nvPicPr>
        <p:blipFill rotWithShape="1">
          <a:blip r:embed="rId4">
            <a:alphaModFix/>
          </a:blip>
          <a:srcRect/>
          <a:stretch/>
        </p:blipFill>
        <p:spPr>
          <a:xfrm rot="885879">
            <a:off x="147623" y="8122860"/>
            <a:ext cx="847783" cy="1365681"/>
          </a:xfrm>
          <a:prstGeom prst="rect">
            <a:avLst/>
          </a:prstGeom>
          <a:noFill/>
          <a:ln>
            <a:noFill/>
          </a:ln>
        </p:spPr>
      </p:pic>
      <p:sp>
        <p:nvSpPr>
          <p:cNvPr id="214" name="Google Shape;214;p7"/>
          <p:cNvSpPr txBox="1"/>
          <p:nvPr/>
        </p:nvSpPr>
        <p:spPr>
          <a:xfrm>
            <a:off x="14257650" y="1713550"/>
            <a:ext cx="484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838200" y="1031615"/>
            <a:ext cx="12102853" cy="12285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Data Understanding</a:t>
            </a:r>
            <a:endParaRPr>
              <a:solidFill>
                <a:schemeClr val="dk1"/>
              </a:solidFill>
              <a:latin typeface="Montserrat"/>
              <a:ea typeface="Montserrat"/>
              <a:cs typeface="Montserrat"/>
              <a:sym typeface="Montserrat"/>
            </a:endParaRPr>
          </a:p>
        </p:txBody>
      </p:sp>
      <p:sp>
        <p:nvSpPr>
          <p:cNvPr id="220" name="Google Shape;220;p8"/>
          <p:cNvSpPr txBox="1">
            <a:spLocks noGrp="1"/>
          </p:cNvSpPr>
          <p:nvPr>
            <p:ph type="ftr" idx="11"/>
          </p:nvPr>
        </p:nvSpPr>
        <p:spPr>
          <a:xfrm>
            <a:off x="-12400" y="9943350"/>
            <a:ext cx="45216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21" name="Google Shape;221;p8"/>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3">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22" name="Google Shape;222;p8"/>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graphicFrame>
        <p:nvGraphicFramePr>
          <p:cNvPr id="223" name="Google Shape;223;p8"/>
          <p:cNvGraphicFramePr/>
          <p:nvPr/>
        </p:nvGraphicFramePr>
        <p:xfrm>
          <a:off x="1238250" y="2552700"/>
          <a:ext cx="15811500" cy="6884675"/>
        </p:xfrm>
        <a:graphic>
          <a:graphicData uri="http://schemas.openxmlformats.org/drawingml/2006/table">
            <a:tbl>
              <a:tblPr firstRow="1" bandRow="1">
                <a:noFill/>
                <a:tableStyleId>{AB6F7677-C0E2-4FC4-B8EC-7C5CBDA7FD3D}</a:tableStyleId>
              </a:tblPr>
              <a:tblGrid>
                <a:gridCol w="3590050">
                  <a:extLst>
                    <a:ext uri="{9D8B030D-6E8A-4147-A177-3AD203B41FA5}">
                      <a16:colId xmlns:a16="http://schemas.microsoft.com/office/drawing/2014/main" val="20000"/>
                    </a:ext>
                  </a:extLst>
                </a:gridCol>
                <a:gridCol w="12221450">
                  <a:extLst>
                    <a:ext uri="{9D8B030D-6E8A-4147-A177-3AD203B41FA5}">
                      <a16:colId xmlns:a16="http://schemas.microsoft.com/office/drawing/2014/main" val="20001"/>
                    </a:ext>
                  </a:extLst>
                </a:gridCol>
              </a:tblGrid>
              <a:tr h="895350">
                <a:tc>
                  <a:txBody>
                    <a:bodyPr/>
                    <a:lstStyle/>
                    <a:p>
                      <a:pPr marL="0" marR="0" lvl="0" indent="0" algn="ctr" rtl="0">
                        <a:spcBef>
                          <a:spcPts val="0"/>
                        </a:spcBef>
                        <a:spcAft>
                          <a:spcPts val="0"/>
                        </a:spcAft>
                        <a:buNone/>
                      </a:pPr>
                      <a:r>
                        <a:rPr lang="en-US" sz="3200" b="1" u="none" strike="noStrike" cap="none">
                          <a:solidFill>
                            <a:schemeClr val="dk1"/>
                          </a:solidFill>
                          <a:latin typeface="Lexend"/>
                          <a:ea typeface="Lexend"/>
                          <a:cs typeface="Lexend"/>
                          <a:sym typeface="Lexend"/>
                        </a:rPr>
                        <a:t>Variabel</a:t>
                      </a:r>
                      <a:endParaRPr sz="3200" b="1" u="none" strike="noStrike" cap="none">
                        <a:solidFill>
                          <a:schemeClr val="dk1"/>
                        </a:solidFill>
                        <a:latin typeface="Lexend"/>
                        <a:ea typeface="Lexend"/>
                        <a:cs typeface="Lexend"/>
                        <a:sym typeface="Lexend"/>
                      </a:endParaRPr>
                    </a:p>
                  </a:txBody>
                  <a:tcPr marL="91450" marR="91450" marT="45725" marB="45725"/>
                </a:tc>
                <a:tc>
                  <a:txBody>
                    <a:bodyPr/>
                    <a:lstStyle/>
                    <a:p>
                      <a:pPr marL="0" marR="0" lvl="0" indent="0" algn="ctr" rtl="0">
                        <a:spcBef>
                          <a:spcPts val="0"/>
                        </a:spcBef>
                        <a:spcAft>
                          <a:spcPts val="0"/>
                        </a:spcAft>
                        <a:buNone/>
                      </a:pPr>
                      <a:r>
                        <a:rPr lang="en-US" sz="3200" b="1" u="none" strike="noStrike" cap="none">
                          <a:solidFill>
                            <a:schemeClr val="dk1"/>
                          </a:solidFill>
                          <a:latin typeface="Lexend"/>
                          <a:ea typeface="Lexend"/>
                          <a:cs typeface="Lexend"/>
                          <a:sym typeface="Lexend"/>
                        </a:rPr>
                        <a:t>Deskripsi</a:t>
                      </a:r>
                      <a:endParaRPr sz="3200" b="1"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0"/>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Total Bags</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penggunaan tas untuk pengemasan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1"/>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Small Bags</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penggunaan tas kecil untuk pengemasan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2"/>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Large Bags</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penggunaan tas medium untuk pengemasan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3"/>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Xlarge Bags</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Jumlah penggunaan tas besar untuk pengemasan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4"/>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Type</a:t>
                      </a:r>
                      <a:endParaRPr/>
                    </a:p>
                  </a:txBody>
                  <a:tcPr marL="91450" marR="91450" marT="45725" marB="45725"/>
                </a:tc>
                <a:tc>
                  <a:txBody>
                    <a:bodyPr/>
                    <a:lstStyle/>
                    <a:p>
                      <a:pPr marL="0" marR="0" lvl="0" indent="0" algn="l" rtl="0">
                        <a:spcBef>
                          <a:spcPts val="0"/>
                        </a:spcBef>
                        <a:spcAft>
                          <a:spcPts val="0"/>
                        </a:spcAft>
                        <a:buNone/>
                      </a:pPr>
                      <a:r>
                        <a:rPr lang="en-US" sz="3200">
                          <a:latin typeface="Lexend"/>
                          <a:ea typeface="Lexend"/>
                          <a:cs typeface="Lexend"/>
                          <a:sym typeface="Lexend"/>
                        </a:rPr>
                        <a:t>Jenis alpukat (</a:t>
                      </a:r>
                      <a:r>
                        <a:rPr lang="en-US" sz="3200" u="none" strike="noStrike" cap="none">
                          <a:solidFill>
                            <a:schemeClr val="dk1"/>
                          </a:solidFill>
                          <a:latin typeface="Lexend"/>
                          <a:ea typeface="Lexend"/>
                          <a:cs typeface="Lexend"/>
                          <a:sym typeface="Lexend"/>
                        </a:rPr>
                        <a:t>Konvensional atau organi</a:t>
                      </a:r>
                      <a:r>
                        <a:rPr lang="en-US" sz="3200">
                          <a:latin typeface="Lexend"/>
                          <a:ea typeface="Lexend"/>
                          <a:cs typeface="Lexend"/>
                          <a:sym typeface="Lexend"/>
                        </a:rPr>
                        <a:t>k)</a:t>
                      </a:r>
                      <a:endParaRPr/>
                    </a:p>
                  </a:txBody>
                  <a:tcPr marL="91450" marR="91450" marT="45725" marB="45725"/>
                </a:tc>
                <a:extLst>
                  <a:ext uri="{0D108BD9-81ED-4DB2-BD59-A6C34878D82A}">
                    <a16:rowId xmlns:a16="http://schemas.microsoft.com/office/drawing/2014/main" val="10005"/>
                  </a:ext>
                </a:extLst>
              </a:tr>
              <a:tr h="895350">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Year</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Tahun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6"/>
                  </a:ext>
                </a:extLst>
              </a:tr>
              <a:tr h="617225">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Region</a:t>
                      </a:r>
                      <a:endParaRPr/>
                    </a:p>
                  </a:txBody>
                  <a:tcPr marL="91450" marR="91450" marT="45725" marB="45725"/>
                </a:tc>
                <a:tc>
                  <a:txBody>
                    <a:bodyPr/>
                    <a:lstStyle/>
                    <a:p>
                      <a:pPr marL="0" marR="0" lvl="0" indent="0" algn="l" rtl="0">
                        <a:spcBef>
                          <a:spcPts val="0"/>
                        </a:spcBef>
                        <a:spcAft>
                          <a:spcPts val="0"/>
                        </a:spcAft>
                        <a:buNone/>
                      </a:pPr>
                      <a:r>
                        <a:rPr lang="en-US" sz="3200" u="none" strike="noStrike" cap="none">
                          <a:solidFill>
                            <a:schemeClr val="dk1"/>
                          </a:solidFill>
                          <a:latin typeface="Lexend"/>
                          <a:ea typeface="Lexend"/>
                          <a:cs typeface="Lexend"/>
                          <a:sym typeface="Lexend"/>
                        </a:rPr>
                        <a:t>Kota atau wilayah pengamatan</a:t>
                      </a:r>
                      <a:endParaRPr sz="3200" u="none" strike="noStrike" cap="none">
                        <a:solidFill>
                          <a:schemeClr val="dk1"/>
                        </a:solidFill>
                        <a:latin typeface="Lexend"/>
                        <a:ea typeface="Lexend"/>
                        <a:cs typeface="Lexend"/>
                        <a:sym typeface="Lexend"/>
                      </a:endParaRPr>
                    </a:p>
                  </a:txBody>
                  <a:tcPr marL="91450" marR="91450" marT="45725" marB="45725"/>
                </a:tc>
                <a:extLst>
                  <a:ext uri="{0D108BD9-81ED-4DB2-BD59-A6C34878D82A}">
                    <a16:rowId xmlns:a16="http://schemas.microsoft.com/office/drawing/2014/main" val="10007"/>
                  </a:ext>
                </a:extLst>
              </a:tr>
            </a:tbl>
          </a:graphicData>
        </a:graphic>
      </p:graphicFrame>
      <p:pic>
        <p:nvPicPr>
          <p:cNvPr id="224" name="Google Shape;224;p8"/>
          <p:cNvPicPr preferRelativeResize="0"/>
          <p:nvPr/>
        </p:nvPicPr>
        <p:blipFill rotWithShape="1">
          <a:blip r:embed="rId4">
            <a:alphaModFix/>
          </a:blip>
          <a:srcRect/>
          <a:stretch/>
        </p:blipFill>
        <p:spPr>
          <a:xfrm rot="885879">
            <a:off x="147622" y="2561982"/>
            <a:ext cx="847783" cy="13656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p:nvPr/>
        </p:nvSpPr>
        <p:spPr>
          <a:xfrm>
            <a:off x="738250" y="2491250"/>
            <a:ext cx="16779240" cy="6317761"/>
          </a:xfrm>
          <a:custGeom>
            <a:avLst/>
            <a:gdLst/>
            <a:ahLst/>
            <a:cxnLst/>
            <a:rect l="l" t="t" r="r" b="b"/>
            <a:pathLst>
              <a:path w="9144000" h="5932170" extrusionOk="0">
                <a:moveTo>
                  <a:pt x="0" y="0"/>
                </a:moveTo>
                <a:lnTo>
                  <a:pt x="9144000" y="0"/>
                </a:lnTo>
                <a:lnTo>
                  <a:pt x="9144000" y="5931830"/>
                </a:lnTo>
                <a:lnTo>
                  <a:pt x="0" y="5931830"/>
                </a:lnTo>
                <a:lnTo>
                  <a:pt x="0" y="0"/>
                </a:lnTo>
                <a:close/>
              </a:path>
            </a:pathLst>
          </a:custGeom>
          <a:solidFill>
            <a:srgbClr val="3DCC9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0" name="Google Shape;230;p9"/>
          <p:cNvSpPr/>
          <p:nvPr/>
        </p:nvSpPr>
        <p:spPr>
          <a:xfrm>
            <a:off x="18266218" y="2919556"/>
            <a:ext cx="22225" cy="6985"/>
          </a:xfrm>
          <a:custGeom>
            <a:avLst/>
            <a:gdLst/>
            <a:ahLst/>
            <a:cxnLst/>
            <a:rect l="l" t="t" r="r" b="b"/>
            <a:pathLst>
              <a:path w="22225" h="6985" extrusionOk="0">
                <a:moveTo>
                  <a:pt x="0" y="0"/>
                </a:moveTo>
                <a:lnTo>
                  <a:pt x="21779" y="6647"/>
                </a:lnTo>
              </a:path>
            </a:pathLst>
          </a:custGeom>
          <a:noFill/>
          <a:ln w="380975" cap="flat" cmpd="sng">
            <a:solidFill>
              <a:srgbClr val="3DCC9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1" name="Google Shape;231;p9"/>
          <p:cNvPicPr preferRelativeResize="0"/>
          <p:nvPr/>
        </p:nvPicPr>
        <p:blipFill rotWithShape="1">
          <a:blip r:embed="rId3">
            <a:alphaModFix/>
          </a:blip>
          <a:srcRect/>
          <a:stretch/>
        </p:blipFill>
        <p:spPr>
          <a:xfrm>
            <a:off x="16808808" y="4771"/>
            <a:ext cx="1333499" cy="876299"/>
          </a:xfrm>
          <a:prstGeom prst="rect">
            <a:avLst/>
          </a:prstGeom>
          <a:noFill/>
          <a:ln>
            <a:noFill/>
          </a:ln>
        </p:spPr>
      </p:pic>
      <p:pic>
        <p:nvPicPr>
          <p:cNvPr id="232" name="Google Shape;232;p9"/>
          <p:cNvPicPr preferRelativeResize="0"/>
          <p:nvPr/>
        </p:nvPicPr>
        <p:blipFill rotWithShape="1">
          <a:blip r:embed="rId4">
            <a:alphaModFix/>
          </a:blip>
          <a:srcRect/>
          <a:stretch/>
        </p:blipFill>
        <p:spPr>
          <a:xfrm>
            <a:off x="15294339" y="0"/>
            <a:ext cx="1457324" cy="930434"/>
          </a:xfrm>
          <a:prstGeom prst="rect">
            <a:avLst/>
          </a:prstGeom>
          <a:noFill/>
          <a:ln>
            <a:noFill/>
          </a:ln>
        </p:spPr>
      </p:pic>
      <p:pic>
        <p:nvPicPr>
          <p:cNvPr id="233" name="Google Shape;233;p9"/>
          <p:cNvPicPr preferRelativeResize="0"/>
          <p:nvPr/>
        </p:nvPicPr>
        <p:blipFill rotWithShape="1">
          <a:blip r:embed="rId5">
            <a:alphaModFix/>
          </a:blip>
          <a:srcRect/>
          <a:stretch/>
        </p:blipFill>
        <p:spPr>
          <a:xfrm>
            <a:off x="13357761" y="41612"/>
            <a:ext cx="1876424" cy="800099"/>
          </a:xfrm>
          <a:prstGeom prst="rect">
            <a:avLst/>
          </a:prstGeom>
          <a:noFill/>
          <a:ln>
            <a:noFill/>
          </a:ln>
        </p:spPr>
      </p:pic>
      <p:pic>
        <p:nvPicPr>
          <p:cNvPr id="234" name="Google Shape;234;p9"/>
          <p:cNvPicPr preferRelativeResize="0"/>
          <p:nvPr/>
        </p:nvPicPr>
        <p:blipFill rotWithShape="1">
          <a:blip r:embed="rId6">
            <a:alphaModFix/>
          </a:blip>
          <a:srcRect/>
          <a:stretch/>
        </p:blipFill>
        <p:spPr>
          <a:xfrm>
            <a:off x="0" y="0"/>
            <a:ext cx="981074" cy="873284"/>
          </a:xfrm>
          <a:prstGeom prst="rect">
            <a:avLst/>
          </a:prstGeom>
          <a:noFill/>
          <a:ln>
            <a:noFill/>
          </a:ln>
        </p:spPr>
      </p:pic>
      <p:grpSp>
        <p:nvGrpSpPr>
          <p:cNvPr id="235" name="Google Shape;235;p9"/>
          <p:cNvGrpSpPr/>
          <p:nvPr/>
        </p:nvGrpSpPr>
        <p:grpSpPr>
          <a:xfrm>
            <a:off x="15219664" y="7648201"/>
            <a:ext cx="2924007" cy="2004640"/>
            <a:chOff x="15219664" y="7648201"/>
            <a:chExt cx="2924007" cy="2004640"/>
          </a:xfrm>
        </p:grpSpPr>
        <p:sp>
          <p:nvSpPr>
            <p:cNvPr id="236" name="Google Shape;236;p9"/>
            <p:cNvSpPr/>
            <p:nvPr/>
          </p:nvSpPr>
          <p:spPr>
            <a:xfrm>
              <a:off x="15338836" y="7667015"/>
              <a:ext cx="2545080" cy="1828800"/>
            </a:xfrm>
            <a:custGeom>
              <a:avLst/>
              <a:gdLst/>
              <a:ahLst/>
              <a:cxnLst/>
              <a:rect l="l" t="t" r="r" b="b"/>
              <a:pathLst>
                <a:path w="2545080" h="1828800" extrusionOk="0">
                  <a:moveTo>
                    <a:pt x="1733094" y="495300"/>
                  </a:moveTo>
                  <a:lnTo>
                    <a:pt x="1595518" y="495300"/>
                  </a:lnTo>
                  <a:lnTo>
                    <a:pt x="1555609" y="482600"/>
                  </a:lnTo>
                  <a:lnTo>
                    <a:pt x="1528036" y="469900"/>
                  </a:lnTo>
                  <a:lnTo>
                    <a:pt x="1517191" y="444500"/>
                  </a:lnTo>
                  <a:lnTo>
                    <a:pt x="1527468" y="419100"/>
                  </a:lnTo>
                  <a:lnTo>
                    <a:pt x="1563260" y="381000"/>
                  </a:lnTo>
                  <a:lnTo>
                    <a:pt x="1567326" y="381000"/>
                  </a:lnTo>
                  <a:lnTo>
                    <a:pt x="1528214" y="355600"/>
                  </a:lnTo>
                  <a:lnTo>
                    <a:pt x="1507208" y="330200"/>
                  </a:lnTo>
                  <a:lnTo>
                    <a:pt x="1500554" y="279400"/>
                  </a:lnTo>
                  <a:lnTo>
                    <a:pt x="1504497" y="241300"/>
                  </a:lnTo>
                  <a:lnTo>
                    <a:pt x="1515282" y="190500"/>
                  </a:lnTo>
                  <a:lnTo>
                    <a:pt x="1515980" y="190500"/>
                  </a:lnTo>
                  <a:lnTo>
                    <a:pt x="1517568" y="177800"/>
                  </a:lnTo>
                  <a:lnTo>
                    <a:pt x="1519651" y="177800"/>
                  </a:lnTo>
                  <a:lnTo>
                    <a:pt x="1505570" y="152400"/>
                  </a:lnTo>
                  <a:lnTo>
                    <a:pt x="1490833" y="139700"/>
                  </a:lnTo>
                  <a:lnTo>
                    <a:pt x="1477669" y="114300"/>
                  </a:lnTo>
                  <a:lnTo>
                    <a:pt x="1468305" y="88900"/>
                  </a:lnTo>
                  <a:lnTo>
                    <a:pt x="1463889" y="38100"/>
                  </a:lnTo>
                  <a:lnTo>
                    <a:pt x="1479467" y="0"/>
                  </a:lnTo>
                  <a:lnTo>
                    <a:pt x="1512214" y="0"/>
                  </a:lnTo>
                  <a:lnTo>
                    <a:pt x="1559305" y="12700"/>
                  </a:lnTo>
                  <a:lnTo>
                    <a:pt x="1578558" y="38100"/>
                  </a:lnTo>
                  <a:lnTo>
                    <a:pt x="1594452" y="50800"/>
                  </a:lnTo>
                  <a:lnTo>
                    <a:pt x="1605331" y="76200"/>
                  </a:lnTo>
                  <a:lnTo>
                    <a:pt x="1609539" y="101600"/>
                  </a:lnTo>
                  <a:lnTo>
                    <a:pt x="1609737" y="114300"/>
                  </a:lnTo>
                  <a:lnTo>
                    <a:pt x="1609311" y="127000"/>
                  </a:lnTo>
                  <a:lnTo>
                    <a:pt x="1608403" y="139700"/>
                  </a:lnTo>
                  <a:lnTo>
                    <a:pt x="1607154" y="139700"/>
                  </a:lnTo>
                  <a:lnTo>
                    <a:pt x="1607074" y="152400"/>
                  </a:lnTo>
                  <a:lnTo>
                    <a:pt x="1883465" y="152400"/>
                  </a:lnTo>
                  <a:lnTo>
                    <a:pt x="1901152" y="177800"/>
                  </a:lnTo>
                  <a:lnTo>
                    <a:pt x="1910444" y="190500"/>
                  </a:lnTo>
                  <a:lnTo>
                    <a:pt x="1906851" y="215900"/>
                  </a:lnTo>
                  <a:lnTo>
                    <a:pt x="1895983" y="228600"/>
                  </a:lnTo>
                  <a:lnTo>
                    <a:pt x="1882916" y="241300"/>
                  </a:lnTo>
                  <a:lnTo>
                    <a:pt x="1868220" y="241300"/>
                  </a:lnTo>
                  <a:lnTo>
                    <a:pt x="1852465" y="254000"/>
                  </a:lnTo>
                  <a:lnTo>
                    <a:pt x="1866515" y="266700"/>
                  </a:lnTo>
                  <a:lnTo>
                    <a:pt x="1875785" y="279400"/>
                  </a:lnTo>
                  <a:lnTo>
                    <a:pt x="1878795" y="304800"/>
                  </a:lnTo>
                  <a:lnTo>
                    <a:pt x="1874068" y="330200"/>
                  </a:lnTo>
                  <a:lnTo>
                    <a:pt x="1854276" y="355600"/>
                  </a:lnTo>
                  <a:lnTo>
                    <a:pt x="1824086" y="368300"/>
                  </a:lnTo>
                  <a:lnTo>
                    <a:pt x="1751973" y="393700"/>
                  </a:lnTo>
                  <a:lnTo>
                    <a:pt x="1757522" y="393700"/>
                  </a:lnTo>
                  <a:lnTo>
                    <a:pt x="1762491" y="406400"/>
                  </a:lnTo>
                  <a:lnTo>
                    <a:pt x="1766799" y="406400"/>
                  </a:lnTo>
                  <a:lnTo>
                    <a:pt x="1770363" y="419100"/>
                  </a:lnTo>
                  <a:lnTo>
                    <a:pt x="1774984" y="444500"/>
                  </a:lnTo>
                  <a:lnTo>
                    <a:pt x="1768499" y="457200"/>
                  </a:lnTo>
                  <a:lnTo>
                    <a:pt x="1753629" y="482600"/>
                  </a:lnTo>
                  <a:lnTo>
                    <a:pt x="1733094" y="495300"/>
                  </a:lnTo>
                  <a:close/>
                </a:path>
                <a:path w="2545080" h="1828800" extrusionOk="0">
                  <a:moveTo>
                    <a:pt x="1883465" y="152400"/>
                  </a:moveTo>
                  <a:lnTo>
                    <a:pt x="1650924" y="152400"/>
                  </a:lnTo>
                  <a:lnTo>
                    <a:pt x="1661522" y="139700"/>
                  </a:lnTo>
                  <a:lnTo>
                    <a:pt x="1673129" y="127000"/>
                  </a:lnTo>
                  <a:lnTo>
                    <a:pt x="1686346" y="114300"/>
                  </a:lnTo>
                  <a:lnTo>
                    <a:pt x="1701776" y="101600"/>
                  </a:lnTo>
                  <a:lnTo>
                    <a:pt x="1720529" y="88900"/>
                  </a:lnTo>
                  <a:lnTo>
                    <a:pt x="1739858" y="88900"/>
                  </a:lnTo>
                  <a:lnTo>
                    <a:pt x="1759819" y="76200"/>
                  </a:lnTo>
                  <a:lnTo>
                    <a:pt x="1819144" y="76200"/>
                  </a:lnTo>
                  <a:lnTo>
                    <a:pt x="1848293" y="101600"/>
                  </a:lnTo>
                  <a:lnTo>
                    <a:pt x="1863879" y="114300"/>
                  </a:lnTo>
                  <a:lnTo>
                    <a:pt x="1861870" y="139700"/>
                  </a:lnTo>
                  <a:lnTo>
                    <a:pt x="1883465" y="152400"/>
                  </a:lnTo>
                  <a:close/>
                </a:path>
                <a:path w="2545080" h="1828800" extrusionOk="0">
                  <a:moveTo>
                    <a:pt x="724861" y="482600"/>
                  </a:moveTo>
                  <a:lnTo>
                    <a:pt x="441791" y="482600"/>
                  </a:lnTo>
                  <a:lnTo>
                    <a:pt x="441950" y="469900"/>
                  </a:lnTo>
                  <a:lnTo>
                    <a:pt x="444955" y="457200"/>
                  </a:lnTo>
                  <a:lnTo>
                    <a:pt x="450581" y="444500"/>
                  </a:lnTo>
                  <a:lnTo>
                    <a:pt x="458606" y="431800"/>
                  </a:lnTo>
                  <a:lnTo>
                    <a:pt x="491285" y="406400"/>
                  </a:lnTo>
                  <a:lnTo>
                    <a:pt x="614813" y="406400"/>
                  </a:lnTo>
                  <a:lnTo>
                    <a:pt x="641408" y="419100"/>
                  </a:lnTo>
                  <a:lnTo>
                    <a:pt x="666349" y="431800"/>
                  </a:lnTo>
                  <a:lnTo>
                    <a:pt x="690352" y="457200"/>
                  </a:lnTo>
                  <a:lnTo>
                    <a:pt x="714131" y="469900"/>
                  </a:lnTo>
                  <a:lnTo>
                    <a:pt x="724861" y="482600"/>
                  </a:lnTo>
                  <a:close/>
                </a:path>
                <a:path w="2545080" h="1828800" extrusionOk="0">
                  <a:moveTo>
                    <a:pt x="1630913" y="1181100"/>
                  </a:moveTo>
                  <a:lnTo>
                    <a:pt x="300372" y="1181100"/>
                  </a:lnTo>
                  <a:lnTo>
                    <a:pt x="288056" y="1143000"/>
                  </a:lnTo>
                  <a:lnTo>
                    <a:pt x="291656" y="1092200"/>
                  </a:lnTo>
                  <a:lnTo>
                    <a:pt x="307081" y="1054100"/>
                  </a:lnTo>
                  <a:lnTo>
                    <a:pt x="330239" y="1016000"/>
                  </a:lnTo>
                  <a:lnTo>
                    <a:pt x="357039" y="977900"/>
                  </a:lnTo>
                  <a:lnTo>
                    <a:pt x="362786" y="977900"/>
                  </a:lnTo>
                  <a:lnTo>
                    <a:pt x="368866" y="965200"/>
                  </a:lnTo>
                  <a:lnTo>
                    <a:pt x="371820" y="965200"/>
                  </a:lnTo>
                  <a:lnTo>
                    <a:pt x="358407" y="939800"/>
                  </a:lnTo>
                  <a:lnTo>
                    <a:pt x="346439" y="927100"/>
                  </a:lnTo>
                  <a:lnTo>
                    <a:pt x="336248" y="914400"/>
                  </a:lnTo>
                  <a:lnTo>
                    <a:pt x="328168" y="889000"/>
                  </a:lnTo>
                  <a:lnTo>
                    <a:pt x="311320" y="850900"/>
                  </a:lnTo>
                  <a:lnTo>
                    <a:pt x="299356" y="800100"/>
                  </a:lnTo>
                  <a:lnTo>
                    <a:pt x="291472" y="749300"/>
                  </a:lnTo>
                  <a:lnTo>
                    <a:pt x="286863" y="698500"/>
                  </a:lnTo>
                  <a:lnTo>
                    <a:pt x="287017" y="635000"/>
                  </a:lnTo>
                  <a:lnTo>
                    <a:pt x="300661" y="596900"/>
                  </a:lnTo>
                  <a:lnTo>
                    <a:pt x="330830" y="558800"/>
                  </a:lnTo>
                  <a:lnTo>
                    <a:pt x="380558" y="520700"/>
                  </a:lnTo>
                  <a:lnTo>
                    <a:pt x="396942" y="520700"/>
                  </a:lnTo>
                  <a:lnTo>
                    <a:pt x="413619" y="508000"/>
                  </a:lnTo>
                  <a:lnTo>
                    <a:pt x="447532" y="508000"/>
                  </a:lnTo>
                  <a:lnTo>
                    <a:pt x="443404" y="495300"/>
                  </a:lnTo>
                  <a:lnTo>
                    <a:pt x="442669" y="482600"/>
                  </a:lnTo>
                  <a:lnTo>
                    <a:pt x="735645" y="482600"/>
                  </a:lnTo>
                  <a:lnTo>
                    <a:pt x="746484" y="495300"/>
                  </a:lnTo>
                  <a:lnTo>
                    <a:pt x="757376" y="495300"/>
                  </a:lnTo>
                  <a:lnTo>
                    <a:pt x="801274" y="520700"/>
                  </a:lnTo>
                  <a:lnTo>
                    <a:pt x="843647" y="558800"/>
                  </a:lnTo>
                  <a:lnTo>
                    <a:pt x="885053" y="596900"/>
                  </a:lnTo>
                  <a:lnTo>
                    <a:pt x="946343" y="635000"/>
                  </a:lnTo>
                  <a:lnTo>
                    <a:pt x="966416" y="660400"/>
                  </a:lnTo>
                  <a:lnTo>
                    <a:pt x="1006901" y="685800"/>
                  </a:lnTo>
                  <a:lnTo>
                    <a:pt x="1010424" y="698500"/>
                  </a:lnTo>
                  <a:lnTo>
                    <a:pt x="1019501" y="698500"/>
                  </a:lnTo>
                  <a:lnTo>
                    <a:pt x="1042611" y="723900"/>
                  </a:lnTo>
                  <a:lnTo>
                    <a:pt x="1050140" y="723900"/>
                  </a:lnTo>
                  <a:lnTo>
                    <a:pt x="1102792" y="762000"/>
                  </a:lnTo>
                  <a:lnTo>
                    <a:pt x="1158628" y="787400"/>
                  </a:lnTo>
                  <a:lnTo>
                    <a:pt x="1315762" y="838200"/>
                  </a:lnTo>
                  <a:lnTo>
                    <a:pt x="1634641" y="838200"/>
                  </a:lnTo>
                  <a:lnTo>
                    <a:pt x="1626858" y="850900"/>
                  </a:lnTo>
                  <a:lnTo>
                    <a:pt x="1583505" y="889000"/>
                  </a:lnTo>
                  <a:lnTo>
                    <a:pt x="1528279" y="914400"/>
                  </a:lnTo>
                  <a:lnTo>
                    <a:pt x="1499316" y="927100"/>
                  </a:lnTo>
                  <a:lnTo>
                    <a:pt x="1469801" y="927100"/>
                  </a:lnTo>
                  <a:lnTo>
                    <a:pt x="1493961" y="952500"/>
                  </a:lnTo>
                  <a:lnTo>
                    <a:pt x="1516927" y="965200"/>
                  </a:lnTo>
                  <a:lnTo>
                    <a:pt x="1537961" y="990600"/>
                  </a:lnTo>
                  <a:lnTo>
                    <a:pt x="1556327" y="1016000"/>
                  </a:lnTo>
                  <a:lnTo>
                    <a:pt x="1573502" y="1054100"/>
                  </a:lnTo>
                  <a:lnTo>
                    <a:pt x="1588889" y="1079500"/>
                  </a:lnTo>
                  <a:lnTo>
                    <a:pt x="1602800" y="1104900"/>
                  </a:lnTo>
                  <a:lnTo>
                    <a:pt x="1615546" y="1143000"/>
                  </a:lnTo>
                  <a:lnTo>
                    <a:pt x="1620915" y="1155700"/>
                  </a:lnTo>
                  <a:lnTo>
                    <a:pt x="1626054" y="1168400"/>
                  </a:lnTo>
                  <a:lnTo>
                    <a:pt x="1630913" y="1181100"/>
                  </a:lnTo>
                  <a:close/>
                </a:path>
                <a:path w="2545080" h="1828800" extrusionOk="0">
                  <a:moveTo>
                    <a:pt x="1634641" y="838200"/>
                  </a:moveTo>
                  <a:lnTo>
                    <a:pt x="1400606" y="838200"/>
                  </a:lnTo>
                  <a:lnTo>
                    <a:pt x="1443678" y="825500"/>
                  </a:lnTo>
                  <a:lnTo>
                    <a:pt x="1485190" y="812800"/>
                  </a:lnTo>
                  <a:lnTo>
                    <a:pt x="1524576" y="787400"/>
                  </a:lnTo>
                  <a:lnTo>
                    <a:pt x="1559758" y="762000"/>
                  </a:lnTo>
                  <a:lnTo>
                    <a:pt x="1581917" y="711200"/>
                  </a:lnTo>
                  <a:lnTo>
                    <a:pt x="1594084" y="660400"/>
                  </a:lnTo>
                  <a:lnTo>
                    <a:pt x="1599289" y="609600"/>
                  </a:lnTo>
                  <a:lnTo>
                    <a:pt x="1600560" y="558800"/>
                  </a:lnTo>
                  <a:lnTo>
                    <a:pt x="1600173" y="546100"/>
                  </a:lnTo>
                  <a:lnTo>
                    <a:pt x="1600352" y="533400"/>
                  </a:lnTo>
                  <a:lnTo>
                    <a:pt x="1601283" y="495300"/>
                  </a:lnTo>
                  <a:lnTo>
                    <a:pt x="1701627" y="495300"/>
                  </a:lnTo>
                  <a:lnTo>
                    <a:pt x="1702806" y="520700"/>
                  </a:lnTo>
                  <a:lnTo>
                    <a:pt x="1703230" y="533400"/>
                  </a:lnTo>
                  <a:lnTo>
                    <a:pt x="1702983" y="558800"/>
                  </a:lnTo>
                  <a:lnTo>
                    <a:pt x="1702153" y="584200"/>
                  </a:lnTo>
                  <a:lnTo>
                    <a:pt x="1699478" y="622300"/>
                  </a:lnTo>
                  <a:lnTo>
                    <a:pt x="1692763" y="673100"/>
                  </a:lnTo>
                  <a:lnTo>
                    <a:pt x="1682622" y="711200"/>
                  </a:lnTo>
                  <a:lnTo>
                    <a:pt x="1669671" y="762000"/>
                  </a:lnTo>
                  <a:lnTo>
                    <a:pt x="1654527" y="800100"/>
                  </a:lnTo>
                  <a:lnTo>
                    <a:pt x="1642425" y="825500"/>
                  </a:lnTo>
                  <a:lnTo>
                    <a:pt x="1634641" y="838200"/>
                  </a:lnTo>
                  <a:close/>
                </a:path>
                <a:path w="2545080" h="1828800" extrusionOk="0">
                  <a:moveTo>
                    <a:pt x="2390174" y="1447800"/>
                  </a:moveTo>
                  <a:lnTo>
                    <a:pt x="2179797" y="1447800"/>
                  </a:lnTo>
                  <a:lnTo>
                    <a:pt x="2181193" y="1435100"/>
                  </a:lnTo>
                  <a:lnTo>
                    <a:pt x="2170669" y="1409700"/>
                  </a:lnTo>
                  <a:lnTo>
                    <a:pt x="2161066" y="1371600"/>
                  </a:lnTo>
                  <a:lnTo>
                    <a:pt x="2150358" y="1346200"/>
                  </a:lnTo>
                  <a:lnTo>
                    <a:pt x="2136521" y="1308100"/>
                  </a:lnTo>
                  <a:lnTo>
                    <a:pt x="2113698" y="1270000"/>
                  </a:lnTo>
                  <a:lnTo>
                    <a:pt x="2087377" y="1244600"/>
                  </a:lnTo>
                  <a:lnTo>
                    <a:pt x="2055726" y="1206500"/>
                  </a:lnTo>
                  <a:lnTo>
                    <a:pt x="2016909" y="1193800"/>
                  </a:lnTo>
                  <a:lnTo>
                    <a:pt x="1987182" y="1181100"/>
                  </a:lnTo>
                  <a:lnTo>
                    <a:pt x="1652778" y="1181100"/>
                  </a:lnTo>
                  <a:lnTo>
                    <a:pt x="1700391" y="1143000"/>
                  </a:lnTo>
                  <a:lnTo>
                    <a:pt x="1745155" y="1117600"/>
                  </a:lnTo>
                  <a:lnTo>
                    <a:pt x="1792536" y="1092200"/>
                  </a:lnTo>
                  <a:lnTo>
                    <a:pt x="1893405" y="1066800"/>
                  </a:lnTo>
                  <a:lnTo>
                    <a:pt x="2032483" y="1066800"/>
                  </a:lnTo>
                  <a:lnTo>
                    <a:pt x="2076604" y="1092200"/>
                  </a:lnTo>
                  <a:lnTo>
                    <a:pt x="2093406" y="1092200"/>
                  </a:lnTo>
                  <a:lnTo>
                    <a:pt x="2109850" y="1104900"/>
                  </a:lnTo>
                  <a:lnTo>
                    <a:pt x="2125801" y="1104900"/>
                  </a:lnTo>
                  <a:lnTo>
                    <a:pt x="2141125" y="1117600"/>
                  </a:lnTo>
                  <a:lnTo>
                    <a:pt x="2144147" y="1117600"/>
                  </a:lnTo>
                  <a:lnTo>
                    <a:pt x="2146063" y="1130300"/>
                  </a:lnTo>
                  <a:lnTo>
                    <a:pt x="2146699" y="1130300"/>
                  </a:lnTo>
                  <a:lnTo>
                    <a:pt x="2183237" y="1168400"/>
                  </a:lnTo>
                  <a:lnTo>
                    <a:pt x="2214338" y="1206500"/>
                  </a:lnTo>
                  <a:lnTo>
                    <a:pt x="2248528" y="1257300"/>
                  </a:lnTo>
                  <a:lnTo>
                    <a:pt x="2266895" y="1320800"/>
                  </a:lnTo>
                  <a:lnTo>
                    <a:pt x="2268802" y="1346200"/>
                  </a:lnTo>
                  <a:lnTo>
                    <a:pt x="2268574" y="1384300"/>
                  </a:lnTo>
                  <a:lnTo>
                    <a:pt x="2269098" y="1409700"/>
                  </a:lnTo>
                  <a:lnTo>
                    <a:pt x="2295943" y="1422400"/>
                  </a:lnTo>
                  <a:lnTo>
                    <a:pt x="2323868" y="1435100"/>
                  </a:lnTo>
                  <a:lnTo>
                    <a:pt x="2380868" y="1435100"/>
                  </a:lnTo>
                  <a:lnTo>
                    <a:pt x="2390174" y="1447800"/>
                  </a:lnTo>
                  <a:close/>
                </a:path>
                <a:path w="2545080" h="1828800" extrusionOk="0">
                  <a:moveTo>
                    <a:pt x="236384" y="1790700"/>
                  </a:moveTo>
                  <a:lnTo>
                    <a:pt x="120078" y="1790700"/>
                  </a:lnTo>
                  <a:lnTo>
                    <a:pt x="87764" y="1778000"/>
                  </a:lnTo>
                  <a:lnTo>
                    <a:pt x="58615" y="1752600"/>
                  </a:lnTo>
                  <a:lnTo>
                    <a:pt x="33167" y="1727200"/>
                  </a:lnTo>
                  <a:lnTo>
                    <a:pt x="8697" y="1689100"/>
                  </a:lnTo>
                  <a:lnTo>
                    <a:pt x="0" y="1638300"/>
                  </a:lnTo>
                  <a:lnTo>
                    <a:pt x="3881" y="1600200"/>
                  </a:lnTo>
                  <a:lnTo>
                    <a:pt x="17147" y="1549400"/>
                  </a:lnTo>
                  <a:lnTo>
                    <a:pt x="36603" y="1511300"/>
                  </a:lnTo>
                  <a:lnTo>
                    <a:pt x="72098" y="1460500"/>
                  </a:lnTo>
                  <a:lnTo>
                    <a:pt x="113409" y="1409700"/>
                  </a:lnTo>
                  <a:lnTo>
                    <a:pt x="131223" y="1384300"/>
                  </a:lnTo>
                  <a:lnTo>
                    <a:pt x="149444" y="1371600"/>
                  </a:lnTo>
                  <a:lnTo>
                    <a:pt x="167624" y="1346200"/>
                  </a:lnTo>
                  <a:lnTo>
                    <a:pt x="185321" y="1333500"/>
                  </a:lnTo>
                  <a:lnTo>
                    <a:pt x="198414" y="1320800"/>
                  </a:lnTo>
                  <a:lnTo>
                    <a:pt x="211689" y="1308100"/>
                  </a:lnTo>
                  <a:lnTo>
                    <a:pt x="225182" y="1295400"/>
                  </a:lnTo>
                  <a:lnTo>
                    <a:pt x="238928" y="1282700"/>
                  </a:lnTo>
                  <a:lnTo>
                    <a:pt x="225486" y="1270000"/>
                  </a:lnTo>
                  <a:lnTo>
                    <a:pt x="214968" y="1244600"/>
                  </a:lnTo>
                  <a:lnTo>
                    <a:pt x="207334" y="1231900"/>
                  </a:lnTo>
                  <a:lnTo>
                    <a:pt x="202543" y="1206500"/>
                  </a:lnTo>
                  <a:lnTo>
                    <a:pt x="211162" y="1181100"/>
                  </a:lnTo>
                  <a:lnTo>
                    <a:pt x="236538" y="1168400"/>
                  </a:lnTo>
                  <a:lnTo>
                    <a:pt x="269375" y="1168400"/>
                  </a:lnTo>
                  <a:lnTo>
                    <a:pt x="300372" y="1181100"/>
                  </a:lnTo>
                  <a:lnTo>
                    <a:pt x="1630913" y="1181100"/>
                  </a:lnTo>
                  <a:lnTo>
                    <a:pt x="1635444" y="1193800"/>
                  </a:lnTo>
                  <a:lnTo>
                    <a:pt x="1854386" y="1193800"/>
                  </a:lnTo>
                  <a:lnTo>
                    <a:pt x="1833984" y="1206500"/>
                  </a:lnTo>
                  <a:lnTo>
                    <a:pt x="554878" y="1206500"/>
                  </a:lnTo>
                  <a:lnTo>
                    <a:pt x="541564" y="1231900"/>
                  </a:lnTo>
                  <a:lnTo>
                    <a:pt x="527627" y="1244600"/>
                  </a:lnTo>
                  <a:lnTo>
                    <a:pt x="512515" y="1257300"/>
                  </a:lnTo>
                  <a:lnTo>
                    <a:pt x="495677" y="1270000"/>
                  </a:lnTo>
                  <a:lnTo>
                    <a:pt x="396545" y="1270000"/>
                  </a:lnTo>
                  <a:lnTo>
                    <a:pt x="403537" y="1282700"/>
                  </a:lnTo>
                  <a:lnTo>
                    <a:pt x="410170" y="1295400"/>
                  </a:lnTo>
                  <a:lnTo>
                    <a:pt x="414224" y="1308100"/>
                  </a:lnTo>
                  <a:lnTo>
                    <a:pt x="413483" y="1320800"/>
                  </a:lnTo>
                  <a:lnTo>
                    <a:pt x="409055" y="1333500"/>
                  </a:lnTo>
                  <a:lnTo>
                    <a:pt x="320029" y="1333500"/>
                  </a:lnTo>
                  <a:lnTo>
                    <a:pt x="318571" y="1346200"/>
                  </a:lnTo>
                  <a:lnTo>
                    <a:pt x="315265" y="1346200"/>
                  </a:lnTo>
                  <a:lnTo>
                    <a:pt x="295064" y="1358900"/>
                  </a:lnTo>
                  <a:lnTo>
                    <a:pt x="275517" y="1371600"/>
                  </a:lnTo>
                  <a:lnTo>
                    <a:pt x="256552" y="1397000"/>
                  </a:lnTo>
                  <a:lnTo>
                    <a:pt x="238100" y="1409700"/>
                  </a:lnTo>
                  <a:lnTo>
                    <a:pt x="205070" y="1447800"/>
                  </a:lnTo>
                  <a:lnTo>
                    <a:pt x="174267" y="1485900"/>
                  </a:lnTo>
                  <a:lnTo>
                    <a:pt x="146924" y="1524000"/>
                  </a:lnTo>
                  <a:lnTo>
                    <a:pt x="124272" y="1562100"/>
                  </a:lnTo>
                  <a:lnTo>
                    <a:pt x="107544" y="1612900"/>
                  </a:lnTo>
                  <a:lnTo>
                    <a:pt x="105234" y="1651000"/>
                  </a:lnTo>
                  <a:lnTo>
                    <a:pt x="122691" y="1689100"/>
                  </a:lnTo>
                  <a:lnTo>
                    <a:pt x="154036" y="1701800"/>
                  </a:lnTo>
                  <a:lnTo>
                    <a:pt x="450246" y="1701800"/>
                  </a:lnTo>
                  <a:lnTo>
                    <a:pt x="431435" y="1714500"/>
                  </a:lnTo>
                  <a:lnTo>
                    <a:pt x="393088" y="1739900"/>
                  </a:lnTo>
                  <a:lnTo>
                    <a:pt x="236384" y="1790700"/>
                  </a:lnTo>
                  <a:close/>
                </a:path>
                <a:path w="2545080" h="1828800" extrusionOk="0">
                  <a:moveTo>
                    <a:pt x="1896333" y="1193800"/>
                  </a:moveTo>
                  <a:lnTo>
                    <a:pt x="1641147" y="1193800"/>
                  </a:lnTo>
                  <a:lnTo>
                    <a:pt x="1646930" y="1181100"/>
                  </a:lnTo>
                  <a:lnTo>
                    <a:pt x="1926600" y="1181100"/>
                  </a:lnTo>
                  <a:lnTo>
                    <a:pt x="1896333" y="1193800"/>
                  </a:lnTo>
                  <a:close/>
                </a:path>
                <a:path w="2545080" h="1828800" extrusionOk="0">
                  <a:moveTo>
                    <a:pt x="1658438" y="1320800"/>
                  </a:moveTo>
                  <a:lnTo>
                    <a:pt x="613812" y="1320800"/>
                  </a:lnTo>
                  <a:lnTo>
                    <a:pt x="610438" y="1308100"/>
                  </a:lnTo>
                  <a:lnTo>
                    <a:pt x="606879" y="1308100"/>
                  </a:lnTo>
                  <a:lnTo>
                    <a:pt x="603659" y="1295400"/>
                  </a:lnTo>
                  <a:lnTo>
                    <a:pt x="592502" y="1282700"/>
                  </a:lnTo>
                  <a:lnTo>
                    <a:pt x="580599" y="1257300"/>
                  </a:lnTo>
                  <a:lnTo>
                    <a:pt x="568030" y="1231900"/>
                  </a:lnTo>
                  <a:lnTo>
                    <a:pt x="554878" y="1206500"/>
                  </a:lnTo>
                  <a:lnTo>
                    <a:pt x="1814534" y="1206500"/>
                  </a:lnTo>
                  <a:lnTo>
                    <a:pt x="1797278" y="1219200"/>
                  </a:lnTo>
                  <a:lnTo>
                    <a:pt x="1781130" y="1219200"/>
                  </a:lnTo>
                  <a:lnTo>
                    <a:pt x="1765324" y="1231900"/>
                  </a:lnTo>
                  <a:lnTo>
                    <a:pt x="1749093" y="1244600"/>
                  </a:lnTo>
                  <a:lnTo>
                    <a:pt x="1723582" y="1257300"/>
                  </a:lnTo>
                  <a:lnTo>
                    <a:pt x="1699973" y="1270000"/>
                  </a:lnTo>
                  <a:lnTo>
                    <a:pt x="1678137" y="1295400"/>
                  </a:lnTo>
                  <a:lnTo>
                    <a:pt x="1657944" y="1308100"/>
                  </a:lnTo>
                  <a:lnTo>
                    <a:pt x="1658438" y="1320800"/>
                  </a:lnTo>
                  <a:close/>
                </a:path>
                <a:path w="2545080" h="1828800" extrusionOk="0">
                  <a:moveTo>
                    <a:pt x="471139" y="1282700"/>
                  </a:moveTo>
                  <a:lnTo>
                    <a:pt x="419759" y="1282700"/>
                  </a:lnTo>
                  <a:lnTo>
                    <a:pt x="396545" y="1270000"/>
                  </a:lnTo>
                  <a:lnTo>
                    <a:pt x="495677" y="1270000"/>
                  </a:lnTo>
                  <a:lnTo>
                    <a:pt x="471139" y="1282700"/>
                  </a:lnTo>
                  <a:close/>
                </a:path>
                <a:path w="2545080" h="1828800" extrusionOk="0">
                  <a:moveTo>
                    <a:pt x="1659137" y="1333500"/>
                  </a:moveTo>
                  <a:lnTo>
                    <a:pt x="618033" y="1333500"/>
                  </a:lnTo>
                  <a:lnTo>
                    <a:pt x="615122" y="1320800"/>
                  </a:lnTo>
                  <a:lnTo>
                    <a:pt x="1658840" y="1320800"/>
                  </a:lnTo>
                  <a:lnTo>
                    <a:pt x="1659137" y="1333500"/>
                  </a:lnTo>
                  <a:close/>
                </a:path>
                <a:path w="2545080" h="1828800" extrusionOk="0">
                  <a:moveTo>
                    <a:pt x="404628" y="1346200"/>
                  </a:moveTo>
                  <a:lnTo>
                    <a:pt x="336049" y="1346200"/>
                  </a:lnTo>
                  <a:lnTo>
                    <a:pt x="328013" y="1333500"/>
                  </a:lnTo>
                  <a:lnTo>
                    <a:pt x="409055" y="1333500"/>
                  </a:lnTo>
                  <a:lnTo>
                    <a:pt x="404628" y="1346200"/>
                  </a:lnTo>
                  <a:close/>
                </a:path>
                <a:path w="2545080" h="1828800" extrusionOk="0">
                  <a:moveTo>
                    <a:pt x="450246" y="1701800"/>
                  </a:moveTo>
                  <a:lnTo>
                    <a:pt x="193392" y="1701800"/>
                  </a:lnTo>
                  <a:lnTo>
                    <a:pt x="234881" y="1689100"/>
                  </a:lnTo>
                  <a:lnTo>
                    <a:pt x="269540" y="1676400"/>
                  </a:lnTo>
                  <a:lnTo>
                    <a:pt x="301972" y="1663700"/>
                  </a:lnTo>
                  <a:lnTo>
                    <a:pt x="333197" y="1638300"/>
                  </a:lnTo>
                  <a:lnTo>
                    <a:pt x="364238" y="1625600"/>
                  </a:lnTo>
                  <a:lnTo>
                    <a:pt x="410901" y="1600200"/>
                  </a:lnTo>
                  <a:lnTo>
                    <a:pt x="457096" y="1562100"/>
                  </a:lnTo>
                  <a:lnTo>
                    <a:pt x="547422" y="1511300"/>
                  </a:lnTo>
                  <a:lnTo>
                    <a:pt x="634844" y="1435100"/>
                  </a:lnTo>
                  <a:lnTo>
                    <a:pt x="650111" y="1435100"/>
                  </a:lnTo>
                  <a:lnTo>
                    <a:pt x="651143" y="1422400"/>
                  </a:lnTo>
                  <a:lnTo>
                    <a:pt x="652237" y="1422400"/>
                  </a:lnTo>
                  <a:lnTo>
                    <a:pt x="648448" y="1409700"/>
                  </a:lnTo>
                  <a:lnTo>
                    <a:pt x="644628" y="1397000"/>
                  </a:lnTo>
                  <a:lnTo>
                    <a:pt x="640736" y="1384300"/>
                  </a:lnTo>
                  <a:lnTo>
                    <a:pt x="636732" y="1371600"/>
                  </a:lnTo>
                  <a:lnTo>
                    <a:pt x="633117" y="1358900"/>
                  </a:lnTo>
                  <a:lnTo>
                    <a:pt x="629338" y="1346200"/>
                  </a:lnTo>
                  <a:lnTo>
                    <a:pt x="625372" y="1333500"/>
                  </a:lnTo>
                  <a:lnTo>
                    <a:pt x="1662838" y="1333500"/>
                  </a:lnTo>
                  <a:lnTo>
                    <a:pt x="1662280" y="1346200"/>
                  </a:lnTo>
                  <a:lnTo>
                    <a:pt x="1661644" y="1346200"/>
                  </a:lnTo>
                  <a:lnTo>
                    <a:pt x="1660918" y="1358900"/>
                  </a:lnTo>
                  <a:lnTo>
                    <a:pt x="1660088" y="1371600"/>
                  </a:lnTo>
                  <a:lnTo>
                    <a:pt x="1658914" y="1371600"/>
                  </a:lnTo>
                  <a:lnTo>
                    <a:pt x="1657975" y="1384300"/>
                  </a:lnTo>
                  <a:lnTo>
                    <a:pt x="1656881" y="1384300"/>
                  </a:lnTo>
                  <a:lnTo>
                    <a:pt x="1651806" y="1409700"/>
                  </a:lnTo>
                  <a:lnTo>
                    <a:pt x="1645671" y="1435100"/>
                  </a:lnTo>
                  <a:lnTo>
                    <a:pt x="1638098" y="1460500"/>
                  </a:lnTo>
                  <a:lnTo>
                    <a:pt x="1628708" y="1485900"/>
                  </a:lnTo>
                  <a:lnTo>
                    <a:pt x="1620302" y="1498600"/>
                  </a:lnTo>
                  <a:lnTo>
                    <a:pt x="1610917" y="1524000"/>
                  </a:lnTo>
                  <a:lnTo>
                    <a:pt x="682535" y="1524000"/>
                  </a:lnTo>
                  <a:lnTo>
                    <a:pt x="671596" y="1536700"/>
                  </a:lnTo>
                  <a:lnTo>
                    <a:pt x="660423" y="1549400"/>
                  </a:lnTo>
                  <a:lnTo>
                    <a:pt x="649027" y="1562100"/>
                  </a:lnTo>
                  <a:lnTo>
                    <a:pt x="637424" y="1574800"/>
                  </a:lnTo>
                  <a:lnTo>
                    <a:pt x="597128" y="1600200"/>
                  </a:lnTo>
                  <a:lnTo>
                    <a:pt x="555590" y="1638300"/>
                  </a:lnTo>
                  <a:lnTo>
                    <a:pt x="512877" y="1663700"/>
                  </a:lnTo>
                  <a:lnTo>
                    <a:pt x="469056" y="1689100"/>
                  </a:lnTo>
                  <a:lnTo>
                    <a:pt x="450246" y="1701800"/>
                  </a:lnTo>
                  <a:close/>
                </a:path>
                <a:path w="2545080" h="1828800" extrusionOk="0">
                  <a:moveTo>
                    <a:pt x="370644" y="1358900"/>
                  </a:moveTo>
                  <a:lnTo>
                    <a:pt x="352546" y="1346200"/>
                  </a:lnTo>
                  <a:lnTo>
                    <a:pt x="389176" y="1346200"/>
                  </a:lnTo>
                  <a:lnTo>
                    <a:pt x="370644" y="1358900"/>
                  </a:lnTo>
                  <a:close/>
                </a:path>
                <a:path w="2545080" h="1828800" extrusionOk="0">
                  <a:moveTo>
                    <a:pt x="2530074" y="1574800"/>
                  </a:moveTo>
                  <a:lnTo>
                    <a:pt x="2145630" y="1574800"/>
                  </a:lnTo>
                  <a:lnTo>
                    <a:pt x="2148945" y="1562100"/>
                  </a:lnTo>
                  <a:lnTo>
                    <a:pt x="2152840" y="1536700"/>
                  </a:lnTo>
                  <a:lnTo>
                    <a:pt x="2157204" y="1524000"/>
                  </a:lnTo>
                  <a:lnTo>
                    <a:pt x="2161832" y="1511300"/>
                  </a:lnTo>
                  <a:lnTo>
                    <a:pt x="2165540" y="1498600"/>
                  </a:lnTo>
                  <a:lnTo>
                    <a:pt x="2169307" y="1473200"/>
                  </a:lnTo>
                  <a:lnTo>
                    <a:pt x="2173208" y="1460500"/>
                  </a:lnTo>
                  <a:lnTo>
                    <a:pt x="2177318" y="1447800"/>
                  </a:lnTo>
                  <a:lnTo>
                    <a:pt x="2391243" y="1447800"/>
                  </a:lnTo>
                  <a:lnTo>
                    <a:pt x="2387177" y="1460500"/>
                  </a:lnTo>
                  <a:lnTo>
                    <a:pt x="2386367" y="1473200"/>
                  </a:lnTo>
                  <a:lnTo>
                    <a:pt x="2385603" y="1485900"/>
                  </a:lnTo>
                  <a:lnTo>
                    <a:pt x="2385198" y="1498600"/>
                  </a:lnTo>
                  <a:lnTo>
                    <a:pt x="2385465" y="1511300"/>
                  </a:lnTo>
                  <a:lnTo>
                    <a:pt x="2388623" y="1511300"/>
                  </a:lnTo>
                  <a:lnTo>
                    <a:pt x="2424483" y="1524000"/>
                  </a:lnTo>
                  <a:lnTo>
                    <a:pt x="2460281" y="1524000"/>
                  </a:lnTo>
                  <a:lnTo>
                    <a:pt x="2496047" y="1536700"/>
                  </a:lnTo>
                  <a:lnTo>
                    <a:pt x="2542041" y="1536700"/>
                  </a:lnTo>
                  <a:lnTo>
                    <a:pt x="2545032" y="1549400"/>
                  </a:lnTo>
                  <a:lnTo>
                    <a:pt x="2541735" y="1562100"/>
                  </a:lnTo>
                  <a:lnTo>
                    <a:pt x="2532261" y="1562100"/>
                  </a:lnTo>
                  <a:lnTo>
                    <a:pt x="2530074" y="1574800"/>
                  </a:lnTo>
                  <a:close/>
                </a:path>
                <a:path w="2545080" h="1828800" extrusionOk="0">
                  <a:moveTo>
                    <a:pt x="2470233" y="1701800"/>
                  </a:moveTo>
                  <a:lnTo>
                    <a:pt x="795770" y="1701800"/>
                  </a:lnTo>
                  <a:lnTo>
                    <a:pt x="772041" y="1676400"/>
                  </a:lnTo>
                  <a:lnTo>
                    <a:pt x="749351" y="1638300"/>
                  </a:lnTo>
                  <a:lnTo>
                    <a:pt x="728093" y="1612900"/>
                  </a:lnTo>
                  <a:lnTo>
                    <a:pt x="708656" y="1587500"/>
                  </a:lnTo>
                  <a:lnTo>
                    <a:pt x="700965" y="1574800"/>
                  </a:lnTo>
                  <a:lnTo>
                    <a:pt x="694211" y="1562100"/>
                  </a:lnTo>
                  <a:lnTo>
                    <a:pt x="688192" y="1536700"/>
                  </a:lnTo>
                  <a:lnTo>
                    <a:pt x="682708" y="1524000"/>
                  </a:lnTo>
                  <a:lnTo>
                    <a:pt x="1610917" y="1524000"/>
                  </a:lnTo>
                  <a:lnTo>
                    <a:pt x="1600916" y="1536700"/>
                  </a:lnTo>
                  <a:lnTo>
                    <a:pt x="1590661" y="1549400"/>
                  </a:lnTo>
                  <a:lnTo>
                    <a:pt x="1572282" y="1574800"/>
                  </a:lnTo>
                  <a:lnTo>
                    <a:pt x="1552875" y="1600200"/>
                  </a:lnTo>
                  <a:lnTo>
                    <a:pt x="1532447" y="1625600"/>
                  </a:lnTo>
                  <a:lnTo>
                    <a:pt x="1511006" y="1651000"/>
                  </a:lnTo>
                  <a:lnTo>
                    <a:pt x="2478031" y="1651000"/>
                  </a:lnTo>
                  <a:lnTo>
                    <a:pt x="2469897" y="1676400"/>
                  </a:lnTo>
                  <a:lnTo>
                    <a:pt x="2469149" y="1676400"/>
                  </a:lnTo>
                  <a:lnTo>
                    <a:pt x="2469069" y="1689100"/>
                  </a:lnTo>
                  <a:lnTo>
                    <a:pt x="2471490" y="1689100"/>
                  </a:lnTo>
                  <a:lnTo>
                    <a:pt x="2470233" y="1701800"/>
                  </a:lnTo>
                  <a:close/>
                </a:path>
                <a:path w="2545080" h="1828800" extrusionOk="0">
                  <a:moveTo>
                    <a:pt x="2478031" y="1651000"/>
                  </a:moveTo>
                  <a:lnTo>
                    <a:pt x="2082901" y="1651000"/>
                  </a:lnTo>
                  <a:lnTo>
                    <a:pt x="2085532" y="1638300"/>
                  </a:lnTo>
                  <a:lnTo>
                    <a:pt x="2090550" y="1625600"/>
                  </a:lnTo>
                  <a:lnTo>
                    <a:pt x="2096308" y="1625600"/>
                  </a:lnTo>
                  <a:lnTo>
                    <a:pt x="2101161" y="1612900"/>
                  </a:lnTo>
                  <a:lnTo>
                    <a:pt x="2106927" y="1612900"/>
                  </a:lnTo>
                  <a:lnTo>
                    <a:pt x="2113116" y="1600200"/>
                  </a:lnTo>
                  <a:lnTo>
                    <a:pt x="2120002" y="1600200"/>
                  </a:lnTo>
                  <a:lnTo>
                    <a:pt x="2127857" y="1587500"/>
                  </a:lnTo>
                  <a:lnTo>
                    <a:pt x="2139320" y="1587500"/>
                  </a:lnTo>
                  <a:lnTo>
                    <a:pt x="2145580" y="1574800"/>
                  </a:lnTo>
                  <a:lnTo>
                    <a:pt x="2526928" y="1574800"/>
                  </a:lnTo>
                  <a:lnTo>
                    <a:pt x="2505947" y="1600200"/>
                  </a:lnTo>
                  <a:lnTo>
                    <a:pt x="2489848" y="1625600"/>
                  </a:lnTo>
                  <a:lnTo>
                    <a:pt x="2478031" y="1651000"/>
                  </a:lnTo>
                  <a:close/>
                </a:path>
                <a:path w="2545080" h="1828800" extrusionOk="0">
                  <a:moveTo>
                    <a:pt x="2320234" y="1778000"/>
                  </a:moveTo>
                  <a:lnTo>
                    <a:pt x="881191" y="1778000"/>
                  </a:lnTo>
                  <a:lnTo>
                    <a:pt x="869087" y="1765300"/>
                  </a:lnTo>
                  <a:lnTo>
                    <a:pt x="857371" y="1752600"/>
                  </a:lnTo>
                  <a:lnTo>
                    <a:pt x="846016" y="1752600"/>
                  </a:lnTo>
                  <a:lnTo>
                    <a:pt x="845305" y="1739900"/>
                  </a:lnTo>
                  <a:lnTo>
                    <a:pt x="832128" y="1739900"/>
                  </a:lnTo>
                  <a:lnTo>
                    <a:pt x="826901" y="1727200"/>
                  </a:lnTo>
                  <a:lnTo>
                    <a:pt x="821736" y="1727200"/>
                  </a:lnTo>
                  <a:lnTo>
                    <a:pt x="811201" y="1714500"/>
                  </a:lnTo>
                  <a:lnTo>
                    <a:pt x="806000" y="1714500"/>
                  </a:lnTo>
                  <a:lnTo>
                    <a:pt x="800948" y="1701800"/>
                  </a:lnTo>
                  <a:lnTo>
                    <a:pt x="2349618" y="1701800"/>
                  </a:lnTo>
                  <a:lnTo>
                    <a:pt x="2343007" y="1714500"/>
                  </a:lnTo>
                  <a:lnTo>
                    <a:pt x="2335737" y="1739900"/>
                  </a:lnTo>
                  <a:lnTo>
                    <a:pt x="2328061" y="1752600"/>
                  </a:lnTo>
                  <a:lnTo>
                    <a:pt x="2320234" y="1778000"/>
                  </a:lnTo>
                  <a:close/>
                </a:path>
                <a:path w="2545080" h="1828800" extrusionOk="0">
                  <a:moveTo>
                    <a:pt x="2456598" y="1714500"/>
                  </a:moveTo>
                  <a:lnTo>
                    <a:pt x="2439980" y="1701800"/>
                  </a:lnTo>
                  <a:lnTo>
                    <a:pt x="2465192" y="1701800"/>
                  </a:lnTo>
                  <a:lnTo>
                    <a:pt x="2456598" y="1714500"/>
                  </a:lnTo>
                  <a:close/>
                </a:path>
                <a:path w="2545080" h="1828800" extrusionOk="0">
                  <a:moveTo>
                    <a:pt x="1244920" y="1828800"/>
                  </a:moveTo>
                  <a:lnTo>
                    <a:pt x="1038182" y="1828800"/>
                  </a:lnTo>
                  <a:lnTo>
                    <a:pt x="1000675" y="1816100"/>
                  </a:lnTo>
                  <a:lnTo>
                    <a:pt x="928113" y="1790700"/>
                  </a:lnTo>
                  <a:lnTo>
                    <a:pt x="893710" y="1778000"/>
                  </a:lnTo>
                  <a:lnTo>
                    <a:pt x="2172857" y="1778000"/>
                  </a:lnTo>
                  <a:lnTo>
                    <a:pt x="1352729" y="1790700"/>
                  </a:lnTo>
                  <a:lnTo>
                    <a:pt x="1326843" y="1790700"/>
                  </a:lnTo>
                  <a:lnTo>
                    <a:pt x="1273216" y="1816100"/>
                  </a:lnTo>
                  <a:lnTo>
                    <a:pt x="1246020" y="1816100"/>
                  </a:lnTo>
                  <a:lnTo>
                    <a:pt x="1244920" y="1828800"/>
                  </a:lnTo>
                  <a:close/>
                </a:path>
                <a:path w="2545080" h="1828800" extrusionOk="0">
                  <a:moveTo>
                    <a:pt x="2245815" y="1790700"/>
                  </a:moveTo>
                  <a:lnTo>
                    <a:pt x="2191112" y="1790700"/>
                  </a:lnTo>
                  <a:lnTo>
                    <a:pt x="2184499" y="1778000"/>
                  </a:lnTo>
                  <a:lnTo>
                    <a:pt x="2273172" y="1778000"/>
                  </a:lnTo>
                  <a:lnTo>
                    <a:pt x="2245815" y="1790700"/>
                  </a:lnTo>
                  <a:close/>
                </a:path>
              </a:pathLst>
            </a:custGeom>
            <a:solidFill>
              <a:srgbClr val="F1E9D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7" name="Google Shape;237;p9"/>
            <p:cNvSpPr/>
            <p:nvPr/>
          </p:nvSpPr>
          <p:spPr>
            <a:xfrm>
              <a:off x="15536683" y="8069760"/>
              <a:ext cx="2330450" cy="1436370"/>
            </a:xfrm>
            <a:custGeom>
              <a:avLst/>
              <a:gdLst/>
              <a:ahLst/>
              <a:cxnLst/>
              <a:rect l="l" t="t" r="r" b="b"/>
              <a:pathLst>
                <a:path w="2330450" h="1436370" extrusionOk="0">
                  <a:moveTo>
                    <a:pt x="536801" y="1039465"/>
                  </a:moveTo>
                  <a:lnTo>
                    <a:pt x="531894" y="1038572"/>
                  </a:lnTo>
                  <a:lnTo>
                    <a:pt x="528656" y="1034667"/>
                  </a:lnTo>
                  <a:lnTo>
                    <a:pt x="528131" y="1030152"/>
                  </a:lnTo>
                  <a:lnTo>
                    <a:pt x="532475" y="1026166"/>
                  </a:lnTo>
                  <a:lnTo>
                    <a:pt x="537437" y="1026129"/>
                  </a:lnTo>
                  <a:lnTo>
                    <a:pt x="540094" y="1029462"/>
                  </a:lnTo>
                  <a:lnTo>
                    <a:pt x="542745" y="1031340"/>
                  </a:lnTo>
                  <a:lnTo>
                    <a:pt x="542640" y="1034377"/>
                  </a:lnTo>
                  <a:lnTo>
                    <a:pt x="539878" y="1036077"/>
                  </a:lnTo>
                  <a:lnTo>
                    <a:pt x="536801" y="1039465"/>
                  </a:lnTo>
                  <a:close/>
                </a:path>
                <a:path w="2330450" h="1436370" extrusionOk="0">
                  <a:moveTo>
                    <a:pt x="959490" y="1039237"/>
                  </a:moveTo>
                  <a:lnTo>
                    <a:pt x="955454" y="1034926"/>
                  </a:lnTo>
                  <a:lnTo>
                    <a:pt x="955380" y="1029979"/>
                  </a:lnTo>
                  <a:lnTo>
                    <a:pt x="958705" y="1027306"/>
                  </a:lnTo>
                  <a:lnTo>
                    <a:pt x="960565" y="1024651"/>
                  </a:lnTo>
                  <a:lnTo>
                    <a:pt x="963612" y="1024731"/>
                  </a:lnTo>
                  <a:lnTo>
                    <a:pt x="965348" y="1027472"/>
                  </a:lnTo>
                  <a:lnTo>
                    <a:pt x="968765" y="1030509"/>
                  </a:lnTo>
                  <a:lnTo>
                    <a:pt x="967894" y="1035406"/>
                  </a:lnTo>
                  <a:lnTo>
                    <a:pt x="964007" y="1038665"/>
                  </a:lnTo>
                  <a:lnTo>
                    <a:pt x="959490" y="1039237"/>
                  </a:lnTo>
                  <a:close/>
                </a:path>
                <a:path w="2330450" h="1436370" extrusionOk="0">
                  <a:moveTo>
                    <a:pt x="1020494" y="1040876"/>
                  </a:moveTo>
                  <a:lnTo>
                    <a:pt x="1015563" y="1040118"/>
                  </a:lnTo>
                  <a:lnTo>
                    <a:pt x="1012208" y="1036324"/>
                  </a:lnTo>
                  <a:lnTo>
                    <a:pt x="1011546" y="1031821"/>
                  </a:lnTo>
                  <a:lnTo>
                    <a:pt x="1015779" y="1027706"/>
                  </a:lnTo>
                  <a:lnTo>
                    <a:pt x="1020742" y="1027533"/>
                  </a:lnTo>
                  <a:lnTo>
                    <a:pt x="1023492" y="1030786"/>
                  </a:lnTo>
                  <a:lnTo>
                    <a:pt x="1026198" y="1032578"/>
                  </a:lnTo>
                  <a:lnTo>
                    <a:pt x="1026180" y="1035622"/>
                  </a:lnTo>
                  <a:lnTo>
                    <a:pt x="1023467" y="1037402"/>
                  </a:lnTo>
                  <a:lnTo>
                    <a:pt x="1020494" y="1040876"/>
                  </a:lnTo>
                  <a:close/>
                </a:path>
                <a:path w="2330450" h="1436370" extrusionOk="0">
                  <a:moveTo>
                    <a:pt x="1077217" y="1042219"/>
                  </a:moveTo>
                  <a:lnTo>
                    <a:pt x="1072255" y="1041732"/>
                  </a:lnTo>
                  <a:lnTo>
                    <a:pt x="1068683" y="1038110"/>
                  </a:lnTo>
                  <a:lnTo>
                    <a:pt x="1067811" y="1033638"/>
                  </a:lnTo>
                  <a:lnTo>
                    <a:pt x="1071804" y="1029308"/>
                  </a:lnTo>
                  <a:lnTo>
                    <a:pt x="1076747" y="1028876"/>
                  </a:lnTo>
                  <a:lnTo>
                    <a:pt x="1079664" y="1031987"/>
                  </a:lnTo>
                  <a:lnTo>
                    <a:pt x="1082457" y="1033650"/>
                  </a:lnTo>
                  <a:lnTo>
                    <a:pt x="1082612" y="1036675"/>
                  </a:lnTo>
                  <a:lnTo>
                    <a:pt x="1079998" y="1038597"/>
                  </a:lnTo>
                  <a:lnTo>
                    <a:pt x="1077217" y="1042219"/>
                  </a:lnTo>
                  <a:close/>
                </a:path>
                <a:path w="2330450" h="1436370" extrusionOk="0">
                  <a:moveTo>
                    <a:pt x="704595" y="1043833"/>
                  </a:moveTo>
                  <a:lnTo>
                    <a:pt x="699663" y="1043075"/>
                  </a:lnTo>
                  <a:lnTo>
                    <a:pt x="696308" y="1039274"/>
                  </a:lnTo>
                  <a:lnTo>
                    <a:pt x="695647" y="1034778"/>
                  </a:lnTo>
                  <a:lnTo>
                    <a:pt x="699879" y="1030663"/>
                  </a:lnTo>
                  <a:lnTo>
                    <a:pt x="704848" y="1030484"/>
                  </a:lnTo>
                  <a:lnTo>
                    <a:pt x="707598" y="1033737"/>
                  </a:lnTo>
                  <a:lnTo>
                    <a:pt x="710305" y="1035535"/>
                  </a:lnTo>
                  <a:lnTo>
                    <a:pt x="710280" y="1038578"/>
                  </a:lnTo>
                  <a:lnTo>
                    <a:pt x="707567" y="1040359"/>
                  </a:lnTo>
                  <a:lnTo>
                    <a:pt x="704595" y="1043833"/>
                  </a:lnTo>
                  <a:close/>
                </a:path>
                <a:path w="2330450" h="1436370" extrusionOk="0">
                  <a:moveTo>
                    <a:pt x="1133395" y="1043765"/>
                  </a:moveTo>
                  <a:lnTo>
                    <a:pt x="1128445" y="1043137"/>
                  </a:lnTo>
                  <a:lnTo>
                    <a:pt x="1124985" y="1039428"/>
                  </a:lnTo>
                  <a:lnTo>
                    <a:pt x="1124212" y="1034944"/>
                  </a:lnTo>
                  <a:lnTo>
                    <a:pt x="1128328" y="1030718"/>
                  </a:lnTo>
                  <a:lnTo>
                    <a:pt x="1133278" y="1030410"/>
                  </a:lnTo>
                  <a:lnTo>
                    <a:pt x="1136114" y="1033595"/>
                  </a:lnTo>
                  <a:lnTo>
                    <a:pt x="1138864" y="1035320"/>
                  </a:lnTo>
                  <a:lnTo>
                    <a:pt x="1138938" y="1038369"/>
                  </a:lnTo>
                  <a:lnTo>
                    <a:pt x="1136275" y="1040223"/>
                  </a:lnTo>
                  <a:lnTo>
                    <a:pt x="1133395" y="1043765"/>
                  </a:lnTo>
                  <a:close/>
                </a:path>
                <a:path w="2330450" h="1436370" extrusionOk="0">
                  <a:moveTo>
                    <a:pt x="761230" y="1045213"/>
                  </a:moveTo>
                  <a:lnTo>
                    <a:pt x="756268" y="1044652"/>
                  </a:lnTo>
                  <a:lnTo>
                    <a:pt x="752764" y="1040981"/>
                  </a:lnTo>
                  <a:lnTo>
                    <a:pt x="751949" y="1036502"/>
                  </a:lnTo>
                  <a:lnTo>
                    <a:pt x="756002" y="1032221"/>
                  </a:lnTo>
                  <a:lnTo>
                    <a:pt x="760946" y="1031870"/>
                  </a:lnTo>
                  <a:lnTo>
                    <a:pt x="763826" y="1035024"/>
                  </a:lnTo>
                  <a:lnTo>
                    <a:pt x="766594" y="1036718"/>
                  </a:lnTo>
                  <a:lnTo>
                    <a:pt x="766705" y="1039755"/>
                  </a:lnTo>
                  <a:lnTo>
                    <a:pt x="764067" y="1041640"/>
                  </a:lnTo>
                  <a:lnTo>
                    <a:pt x="761230" y="1045213"/>
                  </a:lnTo>
                  <a:close/>
                </a:path>
                <a:path w="2330450" h="1436370" extrusionOk="0">
                  <a:moveTo>
                    <a:pt x="1185848" y="1046432"/>
                  </a:moveTo>
                  <a:lnTo>
                    <a:pt x="1184007" y="1043716"/>
                  </a:lnTo>
                  <a:lnTo>
                    <a:pt x="1180527" y="1040814"/>
                  </a:lnTo>
                  <a:lnTo>
                    <a:pt x="1181244" y="1035893"/>
                  </a:lnTo>
                  <a:lnTo>
                    <a:pt x="1185026" y="1032511"/>
                  </a:lnTo>
                  <a:lnTo>
                    <a:pt x="1189537" y="1031821"/>
                  </a:lnTo>
                  <a:lnTo>
                    <a:pt x="1193696" y="1035997"/>
                  </a:lnTo>
                  <a:lnTo>
                    <a:pt x="1193912" y="1040938"/>
                  </a:lnTo>
                  <a:lnTo>
                    <a:pt x="1190658" y="1043740"/>
                  </a:lnTo>
                  <a:lnTo>
                    <a:pt x="1188894" y="1046420"/>
                  </a:lnTo>
                  <a:lnTo>
                    <a:pt x="1185848" y="1046432"/>
                  </a:lnTo>
                  <a:close/>
                </a:path>
                <a:path w="2330450" h="1436370" extrusionOk="0">
                  <a:moveTo>
                    <a:pt x="817038" y="1046888"/>
                  </a:moveTo>
                  <a:lnTo>
                    <a:pt x="812144" y="1045939"/>
                  </a:lnTo>
                  <a:lnTo>
                    <a:pt x="808955" y="1041991"/>
                  </a:lnTo>
                  <a:lnTo>
                    <a:pt x="808479" y="1037470"/>
                  </a:lnTo>
                  <a:lnTo>
                    <a:pt x="812867" y="1033527"/>
                  </a:lnTo>
                  <a:lnTo>
                    <a:pt x="817823" y="1033558"/>
                  </a:lnTo>
                  <a:lnTo>
                    <a:pt x="820443" y="1036909"/>
                  </a:lnTo>
                  <a:lnTo>
                    <a:pt x="823069" y="1038818"/>
                  </a:lnTo>
                  <a:lnTo>
                    <a:pt x="822927" y="1041855"/>
                  </a:lnTo>
                  <a:lnTo>
                    <a:pt x="820146" y="1043531"/>
                  </a:lnTo>
                  <a:lnTo>
                    <a:pt x="817038" y="1046888"/>
                  </a:lnTo>
                  <a:close/>
                </a:path>
                <a:path w="2330450" h="1436370" extrusionOk="0">
                  <a:moveTo>
                    <a:pt x="1241760" y="1046771"/>
                  </a:moveTo>
                  <a:lnTo>
                    <a:pt x="1237416" y="1042786"/>
                  </a:lnTo>
                  <a:lnTo>
                    <a:pt x="1236983" y="1037864"/>
                  </a:lnTo>
                  <a:lnTo>
                    <a:pt x="1240104" y="1034950"/>
                  </a:lnTo>
                  <a:lnTo>
                    <a:pt x="1241773" y="1032166"/>
                  </a:lnTo>
                  <a:lnTo>
                    <a:pt x="1244807" y="1032012"/>
                  </a:lnTo>
                  <a:lnTo>
                    <a:pt x="1246735" y="1034618"/>
                  </a:lnTo>
                  <a:lnTo>
                    <a:pt x="1250362" y="1037389"/>
                  </a:lnTo>
                  <a:lnTo>
                    <a:pt x="1249880" y="1042342"/>
                  </a:lnTo>
                  <a:lnTo>
                    <a:pt x="1246247" y="1045896"/>
                  </a:lnTo>
                  <a:lnTo>
                    <a:pt x="1241760" y="1046771"/>
                  </a:lnTo>
                  <a:close/>
                </a:path>
                <a:path w="2330450" h="1436370" extrusionOk="0">
                  <a:moveTo>
                    <a:pt x="870084" y="1049420"/>
                  </a:moveTo>
                  <a:lnTo>
                    <a:pt x="868224" y="1046771"/>
                  </a:lnTo>
                  <a:lnTo>
                    <a:pt x="864670" y="1043900"/>
                  </a:lnTo>
                  <a:lnTo>
                    <a:pt x="865294" y="1038966"/>
                  </a:lnTo>
                  <a:lnTo>
                    <a:pt x="869021" y="1035511"/>
                  </a:lnTo>
                  <a:lnTo>
                    <a:pt x="873519" y="1034747"/>
                  </a:lnTo>
                  <a:lnTo>
                    <a:pt x="877759" y="1038843"/>
                  </a:lnTo>
                  <a:lnTo>
                    <a:pt x="878068" y="1043777"/>
                  </a:lnTo>
                  <a:lnTo>
                    <a:pt x="874873" y="1046605"/>
                  </a:lnTo>
                  <a:lnTo>
                    <a:pt x="873142" y="1049346"/>
                  </a:lnTo>
                  <a:lnTo>
                    <a:pt x="870084" y="1049420"/>
                  </a:lnTo>
                  <a:close/>
                </a:path>
                <a:path w="2330450" h="1436370" extrusionOk="0">
                  <a:moveTo>
                    <a:pt x="498320" y="1049605"/>
                  </a:moveTo>
                  <a:lnTo>
                    <a:pt x="494236" y="1045342"/>
                  </a:lnTo>
                  <a:lnTo>
                    <a:pt x="494106" y="1040395"/>
                  </a:lnTo>
                  <a:lnTo>
                    <a:pt x="497406" y="1037685"/>
                  </a:lnTo>
                  <a:lnTo>
                    <a:pt x="499235" y="1035012"/>
                  </a:lnTo>
                  <a:lnTo>
                    <a:pt x="502294" y="1035055"/>
                  </a:lnTo>
                  <a:lnTo>
                    <a:pt x="504049" y="1037778"/>
                  </a:lnTo>
                  <a:lnTo>
                    <a:pt x="507503" y="1040778"/>
                  </a:lnTo>
                  <a:lnTo>
                    <a:pt x="506688" y="1045687"/>
                  </a:lnTo>
                  <a:lnTo>
                    <a:pt x="502838" y="1048982"/>
                  </a:lnTo>
                  <a:lnTo>
                    <a:pt x="498320" y="1049605"/>
                  </a:lnTo>
                  <a:close/>
                </a:path>
                <a:path w="2330450" h="1436370" extrusionOk="0">
                  <a:moveTo>
                    <a:pt x="930063" y="1049734"/>
                  </a:moveTo>
                  <a:lnTo>
                    <a:pt x="925131" y="1049001"/>
                  </a:lnTo>
                  <a:lnTo>
                    <a:pt x="921757" y="1045213"/>
                  </a:lnTo>
                  <a:lnTo>
                    <a:pt x="921077" y="1040722"/>
                  </a:lnTo>
                  <a:lnTo>
                    <a:pt x="925286" y="1036589"/>
                  </a:lnTo>
                  <a:lnTo>
                    <a:pt x="930242" y="1036385"/>
                  </a:lnTo>
                  <a:lnTo>
                    <a:pt x="933010" y="1039619"/>
                  </a:lnTo>
                  <a:lnTo>
                    <a:pt x="935717" y="1041406"/>
                  </a:lnTo>
                  <a:lnTo>
                    <a:pt x="935723" y="1044455"/>
                  </a:lnTo>
                  <a:lnTo>
                    <a:pt x="933023" y="1046248"/>
                  </a:lnTo>
                  <a:lnTo>
                    <a:pt x="930063" y="1049734"/>
                  </a:lnTo>
                  <a:close/>
                </a:path>
                <a:path w="2330450" h="1436370" extrusionOk="0">
                  <a:moveTo>
                    <a:pt x="555494" y="1052340"/>
                  </a:moveTo>
                  <a:lnTo>
                    <a:pt x="553682" y="1049635"/>
                  </a:lnTo>
                  <a:lnTo>
                    <a:pt x="550198" y="1046697"/>
                  </a:lnTo>
                  <a:lnTo>
                    <a:pt x="550933" y="1041781"/>
                  </a:lnTo>
                  <a:lnTo>
                    <a:pt x="554734" y="1038418"/>
                  </a:lnTo>
                  <a:lnTo>
                    <a:pt x="559239" y="1037740"/>
                  </a:lnTo>
                  <a:lnTo>
                    <a:pt x="563385" y="1041935"/>
                  </a:lnTo>
                  <a:lnTo>
                    <a:pt x="563595" y="1046870"/>
                  </a:lnTo>
                  <a:lnTo>
                    <a:pt x="560341" y="1049642"/>
                  </a:lnTo>
                  <a:lnTo>
                    <a:pt x="558553" y="1052333"/>
                  </a:lnTo>
                  <a:lnTo>
                    <a:pt x="555494" y="1052340"/>
                  </a:lnTo>
                  <a:close/>
                </a:path>
                <a:path w="2330450" h="1436370" extrusionOk="0">
                  <a:moveTo>
                    <a:pt x="982082" y="1051157"/>
                  </a:moveTo>
                  <a:lnTo>
                    <a:pt x="977818" y="1047085"/>
                  </a:lnTo>
                  <a:lnTo>
                    <a:pt x="977485" y="1042157"/>
                  </a:lnTo>
                  <a:lnTo>
                    <a:pt x="980661" y="1039305"/>
                  </a:lnTo>
                  <a:lnTo>
                    <a:pt x="982379" y="1036558"/>
                  </a:lnTo>
                  <a:lnTo>
                    <a:pt x="985431" y="1036465"/>
                  </a:lnTo>
                  <a:lnTo>
                    <a:pt x="987304" y="1039102"/>
                  </a:lnTo>
                  <a:lnTo>
                    <a:pt x="990876" y="1041954"/>
                  </a:lnTo>
                  <a:lnTo>
                    <a:pt x="990282" y="1046894"/>
                  </a:lnTo>
                  <a:lnTo>
                    <a:pt x="986575" y="1050368"/>
                  </a:lnTo>
                  <a:lnTo>
                    <a:pt x="982082" y="1051157"/>
                  </a:lnTo>
                  <a:close/>
                </a:path>
                <a:path w="2330450" h="1436370" extrusionOk="0">
                  <a:moveTo>
                    <a:pt x="1042661" y="1052728"/>
                  </a:moveTo>
                  <a:lnTo>
                    <a:pt x="1037742" y="1051921"/>
                  </a:lnTo>
                  <a:lnTo>
                    <a:pt x="1034429" y="1048077"/>
                  </a:lnTo>
                  <a:lnTo>
                    <a:pt x="1033811" y="1043580"/>
                  </a:lnTo>
                  <a:lnTo>
                    <a:pt x="1038094" y="1039508"/>
                  </a:lnTo>
                  <a:lnTo>
                    <a:pt x="1043056" y="1039385"/>
                  </a:lnTo>
                  <a:lnTo>
                    <a:pt x="1045775" y="1042668"/>
                  </a:lnTo>
                  <a:lnTo>
                    <a:pt x="1048463" y="1044492"/>
                  </a:lnTo>
                  <a:lnTo>
                    <a:pt x="1048401" y="1047541"/>
                  </a:lnTo>
                  <a:lnTo>
                    <a:pt x="1045676" y="1049291"/>
                  </a:lnTo>
                  <a:lnTo>
                    <a:pt x="1042661" y="1052728"/>
                  </a:lnTo>
                  <a:close/>
                </a:path>
                <a:path w="2330450" h="1436370" extrusionOk="0">
                  <a:moveTo>
                    <a:pt x="1094557" y="1054052"/>
                  </a:moveTo>
                  <a:lnTo>
                    <a:pt x="1090453" y="1049808"/>
                  </a:lnTo>
                  <a:lnTo>
                    <a:pt x="1090305" y="1044862"/>
                  </a:lnTo>
                  <a:lnTo>
                    <a:pt x="1093586" y="1042139"/>
                  </a:lnTo>
                  <a:lnTo>
                    <a:pt x="1095403" y="1039453"/>
                  </a:lnTo>
                  <a:lnTo>
                    <a:pt x="1098462" y="1039478"/>
                  </a:lnTo>
                  <a:lnTo>
                    <a:pt x="1100229" y="1042200"/>
                  </a:lnTo>
                  <a:lnTo>
                    <a:pt x="1103696" y="1045182"/>
                  </a:lnTo>
                  <a:lnTo>
                    <a:pt x="1102905" y="1050091"/>
                  </a:lnTo>
                  <a:lnTo>
                    <a:pt x="1099068" y="1053412"/>
                  </a:lnTo>
                  <a:lnTo>
                    <a:pt x="1094557" y="1054052"/>
                  </a:lnTo>
                  <a:close/>
                </a:path>
                <a:path w="2330450" h="1436370" extrusionOk="0">
                  <a:moveTo>
                    <a:pt x="725821" y="1056830"/>
                  </a:moveTo>
                  <a:lnTo>
                    <a:pt x="722775" y="1056707"/>
                  </a:lnTo>
                  <a:lnTo>
                    <a:pt x="721082" y="1053947"/>
                  </a:lnTo>
                  <a:lnTo>
                    <a:pt x="717701" y="1050861"/>
                  </a:lnTo>
                  <a:lnTo>
                    <a:pt x="718622" y="1045970"/>
                  </a:lnTo>
                  <a:lnTo>
                    <a:pt x="722565" y="1042773"/>
                  </a:lnTo>
                  <a:lnTo>
                    <a:pt x="727101" y="1042274"/>
                  </a:lnTo>
                  <a:lnTo>
                    <a:pt x="731080" y="1046629"/>
                  </a:lnTo>
                  <a:lnTo>
                    <a:pt x="731080" y="1051570"/>
                  </a:lnTo>
                  <a:lnTo>
                    <a:pt x="727719" y="1054200"/>
                  </a:lnTo>
                  <a:lnTo>
                    <a:pt x="725821" y="1056830"/>
                  </a:lnTo>
                  <a:close/>
                </a:path>
                <a:path w="2330450" h="1436370" extrusionOk="0">
                  <a:moveTo>
                    <a:pt x="1151230" y="1055617"/>
                  </a:moveTo>
                  <a:lnTo>
                    <a:pt x="1146916" y="1051594"/>
                  </a:lnTo>
                  <a:lnTo>
                    <a:pt x="1146533" y="1046666"/>
                  </a:lnTo>
                  <a:lnTo>
                    <a:pt x="1149685" y="1043783"/>
                  </a:lnTo>
                  <a:lnTo>
                    <a:pt x="1151372" y="1041011"/>
                  </a:lnTo>
                  <a:lnTo>
                    <a:pt x="1154418" y="1040888"/>
                  </a:lnTo>
                  <a:lnTo>
                    <a:pt x="1156322" y="1043519"/>
                  </a:lnTo>
                  <a:lnTo>
                    <a:pt x="1159924" y="1046328"/>
                  </a:lnTo>
                  <a:lnTo>
                    <a:pt x="1159393" y="1051268"/>
                  </a:lnTo>
                  <a:lnTo>
                    <a:pt x="1155716" y="1054785"/>
                  </a:lnTo>
                  <a:lnTo>
                    <a:pt x="1151230" y="1055617"/>
                  </a:lnTo>
                  <a:close/>
                </a:path>
                <a:path w="2330450" h="1436370" extrusionOk="0">
                  <a:moveTo>
                    <a:pt x="783242" y="1057132"/>
                  </a:moveTo>
                  <a:lnTo>
                    <a:pt x="778305" y="1056399"/>
                  </a:lnTo>
                  <a:lnTo>
                    <a:pt x="774930" y="1052611"/>
                  </a:lnTo>
                  <a:lnTo>
                    <a:pt x="774251" y="1048120"/>
                  </a:lnTo>
                  <a:lnTo>
                    <a:pt x="778459" y="1043987"/>
                  </a:lnTo>
                  <a:lnTo>
                    <a:pt x="783409" y="1043777"/>
                  </a:lnTo>
                  <a:lnTo>
                    <a:pt x="786183" y="1047017"/>
                  </a:lnTo>
                  <a:lnTo>
                    <a:pt x="788890" y="1048804"/>
                  </a:lnTo>
                  <a:lnTo>
                    <a:pt x="788896" y="1051853"/>
                  </a:lnTo>
                  <a:lnTo>
                    <a:pt x="786196" y="1053646"/>
                  </a:lnTo>
                  <a:lnTo>
                    <a:pt x="783242" y="1057132"/>
                  </a:lnTo>
                  <a:close/>
                </a:path>
                <a:path w="2330450" h="1436370" extrusionOk="0">
                  <a:moveTo>
                    <a:pt x="1212154" y="1057009"/>
                  </a:moveTo>
                  <a:lnTo>
                    <a:pt x="1207192" y="1056504"/>
                  </a:lnTo>
                  <a:lnTo>
                    <a:pt x="1203638" y="1052869"/>
                  </a:lnTo>
                  <a:lnTo>
                    <a:pt x="1202786" y="1048397"/>
                  </a:lnTo>
                  <a:lnTo>
                    <a:pt x="1206790" y="1044079"/>
                  </a:lnTo>
                  <a:lnTo>
                    <a:pt x="1211728" y="1043666"/>
                  </a:lnTo>
                  <a:lnTo>
                    <a:pt x="1214644" y="1046790"/>
                  </a:lnTo>
                  <a:lnTo>
                    <a:pt x="1217425" y="1048459"/>
                  </a:lnTo>
                  <a:lnTo>
                    <a:pt x="1217573" y="1051489"/>
                  </a:lnTo>
                  <a:lnTo>
                    <a:pt x="1214947" y="1053399"/>
                  </a:lnTo>
                  <a:lnTo>
                    <a:pt x="1212154" y="1057009"/>
                  </a:lnTo>
                  <a:close/>
                </a:path>
                <a:path w="2330450" h="1436370" extrusionOk="0">
                  <a:moveTo>
                    <a:pt x="834940" y="1058463"/>
                  </a:moveTo>
                  <a:lnTo>
                    <a:pt x="830880" y="1054169"/>
                  </a:lnTo>
                  <a:lnTo>
                    <a:pt x="830794" y="1049217"/>
                  </a:lnTo>
                  <a:lnTo>
                    <a:pt x="834106" y="1046531"/>
                  </a:lnTo>
                  <a:lnTo>
                    <a:pt x="835960" y="1043863"/>
                  </a:lnTo>
                  <a:lnTo>
                    <a:pt x="839007" y="1043944"/>
                  </a:lnTo>
                  <a:lnTo>
                    <a:pt x="840749" y="1046672"/>
                  </a:lnTo>
                  <a:lnTo>
                    <a:pt x="844179" y="1049697"/>
                  </a:lnTo>
                  <a:lnTo>
                    <a:pt x="843326" y="1054600"/>
                  </a:lnTo>
                  <a:lnTo>
                    <a:pt x="839458" y="1057871"/>
                  </a:lnTo>
                  <a:lnTo>
                    <a:pt x="834940" y="1058463"/>
                  </a:lnTo>
                  <a:close/>
                </a:path>
                <a:path w="2330450" h="1436370" extrusionOk="0">
                  <a:moveTo>
                    <a:pt x="895679" y="1060175"/>
                  </a:moveTo>
                  <a:lnTo>
                    <a:pt x="890779" y="1059251"/>
                  </a:lnTo>
                  <a:lnTo>
                    <a:pt x="887566" y="1055321"/>
                  </a:lnTo>
                  <a:lnTo>
                    <a:pt x="887065" y="1050806"/>
                  </a:lnTo>
                  <a:lnTo>
                    <a:pt x="891434" y="1046839"/>
                  </a:lnTo>
                  <a:lnTo>
                    <a:pt x="896390" y="1046839"/>
                  </a:lnTo>
                  <a:lnTo>
                    <a:pt x="899029" y="1050184"/>
                  </a:lnTo>
                  <a:lnTo>
                    <a:pt x="901667" y="1052081"/>
                  </a:lnTo>
                  <a:lnTo>
                    <a:pt x="901550" y="1055118"/>
                  </a:lnTo>
                  <a:lnTo>
                    <a:pt x="898775" y="1056806"/>
                  </a:lnTo>
                  <a:lnTo>
                    <a:pt x="895679" y="1060175"/>
                  </a:lnTo>
                  <a:close/>
                </a:path>
                <a:path w="2330450" h="1436370" extrusionOk="0">
                  <a:moveTo>
                    <a:pt x="525375" y="1061487"/>
                  </a:moveTo>
                  <a:lnTo>
                    <a:pt x="520419" y="1060896"/>
                  </a:lnTo>
                  <a:lnTo>
                    <a:pt x="516933" y="1057200"/>
                  </a:lnTo>
                  <a:lnTo>
                    <a:pt x="516142" y="1052722"/>
                  </a:lnTo>
                  <a:lnTo>
                    <a:pt x="520227" y="1048471"/>
                  </a:lnTo>
                  <a:lnTo>
                    <a:pt x="525171" y="1048138"/>
                  </a:lnTo>
                  <a:lnTo>
                    <a:pt x="528032" y="1051311"/>
                  </a:lnTo>
                  <a:lnTo>
                    <a:pt x="530788" y="1053017"/>
                  </a:lnTo>
                  <a:lnTo>
                    <a:pt x="530887" y="1056060"/>
                  </a:lnTo>
                  <a:lnTo>
                    <a:pt x="528230" y="1057933"/>
                  </a:lnTo>
                  <a:lnTo>
                    <a:pt x="525375" y="1061487"/>
                  </a:lnTo>
                  <a:close/>
                </a:path>
                <a:path w="2330450" h="1436370" extrusionOk="0">
                  <a:moveTo>
                    <a:pt x="952457" y="1061506"/>
                  </a:moveTo>
                  <a:lnTo>
                    <a:pt x="947508" y="1060877"/>
                  </a:lnTo>
                  <a:lnTo>
                    <a:pt x="944047" y="1057169"/>
                  </a:lnTo>
                  <a:lnTo>
                    <a:pt x="943281" y="1052685"/>
                  </a:lnTo>
                  <a:lnTo>
                    <a:pt x="947396" y="1048459"/>
                  </a:lnTo>
                  <a:lnTo>
                    <a:pt x="952340" y="1048151"/>
                  </a:lnTo>
                  <a:lnTo>
                    <a:pt x="955183" y="1051342"/>
                  </a:lnTo>
                  <a:lnTo>
                    <a:pt x="957926" y="1053066"/>
                  </a:lnTo>
                  <a:lnTo>
                    <a:pt x="958000" y="1056110"/>
                  </a:lnTo>
                  <a:lnTo>
                    <a:pt x="955337" y="1057964"/>
                  </a:lnTo>
                  <a:lnTo>
                    <a:pt x="952457" y="1061506"/>
                  </a:lnTo>
                  <a:close/>
                </a:path>
                <a:path w="2330450" h="1436370" extrusionOk="0">
                  <a:moveTo>
                    <a:pt x="1008358" y="1063144"/>
                  </a:moveTo>
                  <a:lnTo>
                    <a:pt x="1003464" y="1062202"/>
                  </a:lnTo>
                  <a:lnTo>
                    <a:pt x="1000275" y="1058253"/>
                  </a:lnTo>
                  <a:lnTo>
                    <a:pt x="999805" y="1053732"/>
                  </a:lnTo>
                  <a:lnTo>
                    <a:pt x="1004187" y="1049789"/>
                  </a:lnTo>
                  <a:lnTo>
                    <a:pt x="1009143" y="1049814"/>
                  </a:lnTo>
                  <a:lnTo>
                    <a:pt x="1011763" y="1053165"/>
                  </a:lnTo>
                  <a:lnTo>
                    <a:pt x="1014389" y="1055075"/>
                  </a:lnTo>
                  <a:lnTo>
                    <a:pt x="1014247" y="1058118"/>
                  </a:lnTo>
                  <a:lnTo>
                    <a:pt x="1011466" y="1059793"/>
                  </a:lnTo>
                  <a:lnTo>
                    <a:pt x="1008358" y="1063144"/>
                  </a:lnTo>
                  <a:close/>
                </a:path>
                <a:path w="2330450" h="1436370" extrusionOk="0">
                  <a:moveTo>
                    <a:pt x="1065216" y="1064450"/>
                  </a:moveTo>
                  <a:lnTo>
                    <a:pt x="1060260" y="1063859"/>
                  </a:lnTo>
                  <a:lnTo>
                    <a:pt x="1056781" y="1060163"/>
                  </a:lnTo>
                  <a:lnTo>
                    <a:pt x="1055990" y="1055678"/>
                  </a:lnTo>
                  <a:lnTo>
                    <a:pt x="1060068" y="1051428"/>
                  </a:lnTo>
                  <a:lnTo>
                    <a:pt x="1065012" y="1051101"/>
                  </a:lnTo>
                  <a:lnTo>
                    <a:pt x="1067873" y="1054268"/>
                  </a:lnTo>
                  <a:lnTo>
                    <a:pt x="1070629" y="1055980"/>
                  </a:lnTo>
                  <a:lnTo>
                    <a:pt x="1070728" y="1059023"/>
                  </a:lnTo>
                  <a:lnTo>
                    <a:pt x="1068071" y="1060890"/>
                  </a:lnTo>
                  <a:lnTo>
                    <a:pt x="1065216" y="1064450"/>
                  </a:lnTo>
                  <a:close/>
                </a:path>
                <a:path w="2330450" h="1436370" extrusionOk="0">
                  <a:moveTo>
                    <a:pt x="1235655" y="1012750"/>
                  </a:moveTo>
                  <a:lnTo>
                    <a:pt x="1230717" y="1012072"/>
                  </a:lnTo>
                  <a:lnTo>
                    <a:pt x="1227300" y="1008321"/>
                  </a:lnTo>
                  <a:lnTo>
                    <a:pt x="1226577" y="1003830"/>
                  </a:lnTo>
                  <a:lnTo>
                    <a:pt x="1230736" y="999660"/>
                  </a:lnTo>
                  <a:lnTo>
                    <a:pt x="1235686" y="999395"/>
                  </a:lnTo>
                  <a:lnTo>
                    <a:pt x="1238491" y="1002610"/>
                  </a:lnTo>
                  <a:lnTo>
                    <a:pt x="1241216" y="1004366"/>
                  </a:lnTo>
                  <a:lnTo>
                    <a:pt x="1241260" y="1007421"/>
                  </a:lnTo>
                  <a:lnTo>
                    <a:pt x="1238572" y="1009239"/>
                  </a:lnTo>
                  <a:lnTo>
                    <a:pt x="1235655" y="1012750"/>
                  </a:lnTo>
                  <a:close/>
                </a:path>
                <a:path w="2330450" h="1436370" extrusionOk="0">
                  <a:moveTo>
                    <a:pt x="862971" y="1014370"/>
                  </a:moveTo>
                  <a:lnTo>
                    <a:pt x="858089" y="1013396"/>
                  </a:lnTo>
                  <a:lnTo>
                    <a:pt x="854919" y="1009423"/>
                  </a:lnTo>
                  <a:lnTo>
                    <a:pt x="854474" y="1004902"/>
                  </a:lnTo>
                  <a:lnTo>
                    <a:pt x="858880" y="1000984"/>
                  </a:lnTo>
                  <a:lnTo>
                    <a:pt x="863836" y="1001046"/>
                  </a:lnTo>
                  <a:lnTo>
                    <a:pt x="866438" y="1004415"/>
                  </a:lnTo>
                  <a:lnTo>
                    <a:pt x="869052" y="1006337"/>
                  </a:lnTo>
                  <a:lnTo>
                    <a:pt x="868897" y="1009374"/>
                  </a:lnTo>
                  <a:lnTo>
                    <a:pt x="866104" y="1011031"/>
                  </a:lnTo>
                  <a:lnTo>
                    <a:pt x="862971" y="1014370"/>
                  </a:lnTo>
                  <a:close/>
                </a:path>
                <a:path w="2330450" h="1436370" extrusionOk="0">
                  <a:moveTo>
                    <a:pt x="492864" y="1015608"/>
                  </a:moveTo>
                  <a:lnTo>
                    <a:pt x="487902" y="1015109"/>
                  </a:lnTo>
                  <a:lnTo>
                    <a:pt x="484348" y="1011468"/>
                  </a:lnTo>
                  <a:lnTo>
                    <a:pt x="483483" y="1006996"/>
                  </a:lnTo>
                  <a:lnTo>
                    <a:pt x="487494" y="1002684"/>
                  </a:lnTo>
                  <a:lnTo>
                    <a:pt x="492431" y="1002272"/>
                  </a:lnTo>
                  <a:lnTo>
                    <a:pt x="495342" y="1005389"/>
                  </a:lnTo>
                  <a:lnTo>
                    <a:pt x="498129" y="1007058"/>
                  </a:lnTo>
                  <a:lnTo>
                    <a:pt x="498283" y="1010095"/>
                  </a:lnTo>
                  <a:lnTo>
                    <a:pt x="495657" y="1012004"/>
                  </a:lnTo>
                  <a:lnTo>
                    <a:pt x="492864" y="1015608"/>
                  </a:lnTo>
                  <a:close/>
                </a:path>
                <a:path w="2330450" h="1436370" extrusionOk="0">
                  <a:moveTo>
                    <a:pt x="915967" y="1016877"/>
                  </a:moveTo>
                  <a:lnTo>
                    <a:pt x="914144" y="1014197"/>
                  </a:lnTo>
                  <a:lnTo>
                    <a:pt x="910622" y="1011290"/>
                  </a:lnTo>
                  <a:lnTo>
                    <a:pt x="911307" y="1006362"/>
                  </a:lnTo>
                  <a:lnTo>
                    <a:pt x="915065" y="1002955"/>
                  </a:lnTo>
                  <a:lnTo>
                    <a:pt x="919564" y="1002235"/>
                  </a:lnTo>
                  <a:lnTo>
                    <a:pt x="923753" y="1006380"/>
                  </a:lnTo>
                  <a:lnTo>
                    <a:pt x="924013" y="1011314"/>
                  </a:lnTo>
                  <a:lnTo>
                    <a:pt x="920793" y="1014117"/>
                  </a:lnTo>
                  <a:lnTo>
                    <a:pt x="919032" y="1016834"/>
                  </a:lnTo>
                  <a:lnTo>
                    <a:pt x="915967" y="1016877"/>
                  </a:lnTo>
                  <a:close/>
                </a:path>
                <a:path w="2330450" h="1436370" extrusionOk="0">
                  <a:moveTo>
                    <a:pt x="544680" y="1017191"/>
                  </a:moveTo>
                  <a:lnTo>
                    <a:pt x="540354" y="1013199"/>
                  </a:lnTo>
                  <a:lnTo>
                    <a:pt x="539934" y="1008271"/>
                  </a:lnTo>
                  <a:lnTo>
                    <a:pt x="543067" y="1005370"/>
                  </a:lnTo>
                  <a:lnTo>
                    <a:pt x="544741" y="1002592"/>
                  </a:lnTo>
                  <a:lnTo>
                    <a:pt x="547782" y="1002444"/>
                  </a:lnTo>
                  <a:lnTo>
                    <a:pt x="549703" y="1005062"/>
                  </a:lnTo>
                  <a:lnTo>
                    <a:pt x="553325" y="1007846"/>
                  </a:lnTo>
                  <a:lnTo>
                    <a:pt x="552818" y="1012793"/>
                  </a:lnTo>
                  <a:lnTo>
                    <a:pt x="549166" y="1016335"/>
                  </a:lnTo>
                  <a:lnTo>
                    <a:pt x="544680" y="1017191"/>
                  </a:lnTo>
                  <a:close/>
                </a:path>
                <a:path w="2330450" h="1436370" extrusionOk="0">
                  <a:moveTo>
                    <a:pt x="971626" y="1017105"/>
                  </a:moveTo>
                  <a:lnTo>
                    <a:pt x="968703" y="1013994"/>
                  </a:lnTo>
                  <a:lnTo>
                    <a:pt x="965910" y="1012331"/>
                  </a:lnTo>
                  <a:lnTo>
                    <a:pt x="965750" y="1009300"/>
                  </a:lnTo>
                  <a:lnTo>
                    <a:pt x="968370" y="1007384"/>
                  </a:lnTo>
                  <a:lnTo>
                    <a:pt x="971151" y="1003762"/>
                  </a:lnTo>
                  <a:lnTo>
                    <a:pt x="976119" y="1004249"/>
                  </a:lnTo>
                  <a:lnTo>
                    <a:pt x="979685" y="1007871"/>
                  </a:lnTo>
                  <a:lnTo>
                    <a:pt x="980556" y="1012343"/>
                  </a:lnTo>
                  <a:lnTo>
                    <a:pt x="976564" y="1016674"/>
                  </a:lnTo>
                  <a:lnTo>
                    <a:pt x="971626" y="1017105"/>
                  </a:lnTo>
                  <a:close/>
                </a:path>
                <a:path w="2330450" h="1436370" extrusionOk="0">
                  <a:moveTo>
                    <a:pt x="1032161" y="1018762"/>
                  </a:moveTo>
                  <a:lnTo>
                    <a:pt x="1027255" y="1017862"/>
                  </a:lnTo>
                  <a:lnTo>
                    <a:pt x="1024023" y="1013957"/>
                  </a:lnTo>
                  <a:lnTo>
                    <a:pt x="1023485" y="1009442"/>
                  </a:lnTo>
                  <a:lnTo>
                    <a:pt x="1027836" y="1005456"/>
                  </a:lnTo>
                  <a:lnTo>
                    <a:pt x="1032804" y="1005425"/>
                  </a:lnTo>
                  <a:lnTo>
                    <a:pt x="1035461" y="1008758"/>
                  </a:lnTo>
                  <a:lnTo>
                    <a:pt x="1038106" y="1010631"/>
                  </a:lnTo>
                  <a:lnTo>
                    <a:pt x="1038001" y="1013667"/>
                  </a:lnTo>
                  <a:lnTo>
                    <a:pt x="1035239" y="1015374"/>
                  </a:lnTo>
                  <a:lnTo>
                    <a:pt x="1032161" y="1018762"/>
                  </a:lnTo>
                  <a:close/>
                </a:path>
                <a:path w="2330450" h="1436370" extrusionOk="0">
                  <a:moveTo>
                    <a:pt x="1087741" y="1021343"/>
                  </a:moveTo>
                  <a:lnTo>
                    <a:pt x="1084694" y="1021238"/>
                  </a:lnTo>
                  <a:lnTo>
                    <a:pt x="1082982" y="1018484"/>
                  </a:lnTo>
                  <a:lnTo>
                    <a:pt x="1079590" y="1015417"/>
                  </a:lnTo>
                  <a:lnTo>
                    <a:pt x="1080486" y="1010526"/>
                  </a:lnTo>
                  <a:lnTo>
                    <a:pt x="1084404" y="1007304"/>
                  </a:lnTo>
                  <a:lnTo>
                    <a:pt x="1088933" y="1006775"/>
                  </a:lnTo>
                  <a:lnTo>
                    <a:pt x="1092931" y="1011111"/>
                  </a:lnTo>
                  <a:lnTo>
                    <a:pt x="1092962" y="1016058"/>
                  </a:lnTo>
                  <a:lnTo>
                    <a:pt x="1089625" y="1018700"/>
                  </a:lnTo>
                  <a:lnTo>
                    <a:pt x="1087741" y="1021343"/>
                  </a:lnTo>
                  <a:close/>
                </a:path>
                <a:path w="2330450" h="1436370" extrusionOk="0">
                  <a:moveTo>
                    <a:pt x="712820" y="1022797"/>
                  </a:moveTo>
                  <a:lnTo>
                    <a:pt x="710984" y="1020123"/>
                  </a:lnTo>
                  <a:lnTo>
                    <a:pt x="707450" y="1017240"/>
                  </a:lnTo>
                  <a:lnTo>
                    <a:pt x="708105" y="1012306"/>
                  </a:lnTo>
                  <a:lnTo>
                    <a:pt x="711849" y="1008881"/>
                  </a:lnTo>
                  <a:lnTo>
                    <a:pt x="716354" y="1008142"/>
                  </a:lnTo>
                  <a:lnTo>
                    <a:pt x="720563" y="1012269"/>
                  </a:lnTo>
                  <a:lnTo>
                    <a:pt x="720841" y="1017209"/>
                  </a:lnTo>
                  <a:lnTo>
                    <a:pt x="717627" y="1020018"/>
                  </a:lnTo>
                  <a:lnTo>
                    <a:pt x="715879" y="1022747"/>
                  </a:lnTo>
                  <a:lnTo>
                    <a:pt x="712820" y="1022797"/>
                  </a:lnTo>
                  <a:close/>
                </a:path>
                <a:path w="2330450" h="1436370" extrusionOk="0">
                  <a:moveTo>
                    <a:pt x="1144889" y="1021719"/>
                  </a:moveTo>
                  <a:lnTo>
                    <a:pt x="1139989" y="1020832"/>
                  </a:lnTo>
                  <a:lnTo>
                    <a:pt x="1136732" y="1016938"/>
                  </a:lnTo>
                  <a:lnTo>
                    <a:pt x="1136188" y="1012429"/>
                  </a:lnTo>
                  <a:lnTo>
                    <a:pt x="1140526" y="1008425"/>
                  </a:lnTo>
                  <a:lnTo>
                    <a:pt x="1145495" y="1008382"/>
                  </a:lnTo>
                  <a:lnTo>
                    <a:pt x="1148164" y="1011702"/>
                  </a:lnTo>
                  <a:lnTo>
                    <a:pt x="1150822" y="1013575"/>
                  </a:lnTo>
                  <a:lnTo>
                    <a:pt x="1150710" y="1016612"/>
                  </a:lnTo>
                  <a:lnTo>
                    <a:pt x="1147954" y="1018324"/>
                  </a:lnTo>
                  <a:lnTo>
                    <a:pt x="1144889" y="1021719"/>
                  </a:lnTo>
                  <a:close/>
                </a:path>
                <a:path w="2330450" h="1436370" extrusionOk="0">
                  <a:moveTo>
                    <a:pt x="772669" y="1023185"/>
                  </a:moveTo>
                  <a:lnTo>
                    <a:pt x="767756" y="1022316"/>
                  </a:lnTo>
                  <a:lnTo>
                    <a:pt x="764487" y="1018441"/>
                  </a:lnTo>
                  <a:lnTo>
                    <a:pt x="763912" y="1013938"/>
                  </a:lnTo>
                  <a:lnTo>
                    <a:pt x="768238" y="1009916"/>
                  </a:lnTo>
                  <a:lnTo>
                    <a:pt x="773206" y="1009836"/>
                  </a:lnTo>
                  <a:lnTo>
                    <a:pt x="775888" y="1013150"/>
                  </a:lnTo>
                  <a:lnTo>
                    <a:pt x="778552" y="1015004"/>
                  </a:lnTo>
                  <a:lnTo>
                    <a:pt x="778471" y="1018053"/>
                  </a:lnTo>
                  <a:lnTo>
                    <a:pt x="775715" y="1019778"/>
                  </a:lnTo>
                  <a:lnTo>
                    <a:pt x="772669" y="1023185"/>
                  </a:lnTo>
                  <a:close/>
                </a:path>
                <a:path w="2330450" h="1436370" extrusionOk="0">
                  <a:moveTo>
                    <a:pt x="1197236" y="1023105"/>
                  </a:moveTo>
                  <a:lnTo>
                    <a:pt x="1192911" y="1019113"/>
                  </a:lnTo>
                  <a:lnTo>
                    <a:pt x="1192491" y="1014185"/>
                  </a:lnTo>
                  <a:lnTo>
                    <a:pt x="1195624" y="1011284"/>
                  </a:lnTo>
                  <a:lnTo>
                    <a:pt x="1197298" y="1008505"/>
                  </a:lnTo>
                  <a:lnTo>
                    <a:pt x="1200339" y="1008358"/>
                  </a:lnTo>
                  <a:lnTo>
                    <a:pt x="1202260" y="1010976"/>
                  </a:lnTo>
                  <a:lnTo>
                    <a:pt x="1205875" y="1013760"/>
                  </a:lnTo>
                  <a:lnTo>
                    <a:pt x="1205375" y="1018706"/>
                  </a:lnTo>
                  <a:lnTo>
                    <a:pt x="1201723" y="1022248"/>
                  </a:lnTo>
                  <a:lnTo>
                    <a:pt x="1197236" y="1023105"/>
                  </a:lnTo>
                  <a:close/>
                </a:path>
                <a:path w="2330450" h="1436370" extrusionOk="0">
                  <a:moveTo>
                    <a:pt x="824633" y="1024478"/>
                  </a:moveTo>
                  <a:lnTo>
                    <a:pt x="820536" y="1020240"/>
                  </a:lnTo>
                  <a:lnTo>
                    <a:pt x="820381" y="1015294"/>
                  </a:lnTo>
                  <a:lnTo>
                    <a:pt x="823663" y="1012571"/>
                  </a:lnTo>
                  <a:lnTo>
                    <a:pt x="825479" y="1009885"/>
                  </a:lnTo>
                  <a:lnTo>
                    <a:pt x="828538" y="1009910"/>
                  </a:lnTo>
                  <a:lnTo>
                    <a:pt x="830306" y="1012627"/>
                  </a:lnTo>
                  <a:lnTo>
                    <a:pt x="833772" y="1015614"/>
                  </a:lnTo>
                  <a:lnTo>
                    <a:pt x="832981" y="1020524"/>
                  </a:lnTo>
                  <a:lnTo>
                    <a:pt x="829144" y="1023844"/>
                  </a:lnTo>
                  <a:lnTo>
                    <a:pt x="824633" y="1024478"/>
                  </a:lnTo>
                  <a:close/>
                </a:path>
                <a:path w="2330450" h="1436370" extrusionOk="0">
                  <a:moveTo>
                    <a:pt x="1254070" y="1025735"/>
                  </a:moveTo>
                  <a:lnTo>
                    <a:pt x="1252259" y="1023049"/>
                  </a:lnTo>
                  <a:lnTo>
                    <a:pt x="1248749" y="1020117"/>
                  </a:lnTo>
                  <a:lnTo>
                    <a:pt x="1249466" y="1015195"/>
                  </a:lnTo>
                  <a:lnTo>
                    <a:pt x="1253248" y="1011819"/>
                  </a:lnTo>
                  <a:lnTo>
                    <a:pt x="1257753" y="1011123"/>
                  </a:lnTo>
                  <a:lnTo>
                    <a:pt x="1261918" y="1015300"/>
                  </a:lnTo>
                  <a:lnTo>
                    <a:pt x="1262134" y="1020240"/>
                  </a:lnTo>
                  <a:lnTo>
                    <a:pt x="1258876" y="1023049"/>
                  </a:lnTo>
                  <a:lnTo>
                    <a:pt x="1257117" y="1025729"/>
                  </a:lnTo>
                  <a:lnTo>
                    <a:pt x="1254070" y="1025735"/>
                  </a:lnTo>
                  <a:close/>
                </a:path>
                <a:path w="2330450" h="1436370" extrusionOk="0">
                  <a:moveTo>
                    <a:pt x="458592" y="1026031"/>
                  </a:moveTo>
                  <a:lnTo>
                    <a:pt x="453654" y="1025396"/>
                  </a:lnTo>
                  <a:lnTo>
                    <a:pt x="450225" y="1021682"/>
                  </a:lnTo>
                  <a:lnTo>
                    <a:pt x="449434" y="1017203"/>
                  </a:lnTo>
                  <a:lnTo>
                    <a:pt x="453543" y="1012971"/>
                  </a:lnTo>
                  <a:lnTo>
                    <a:pt x="458481" y="1012682"/>
                  </a:lnTo>
                  <a:lnTo>
                    <a:pt x="461311" y="1015860"/>
                  </a:lnTo>
                  <a:lnTo>
                    <a:pt x="464055" y="1017585"/>
                  </a:lnTo>
                  <a:lnTo>
                    <a:pt x="464129" y="1020628"/>
                  </a:lnTo>
                  <a:lnTo>
                    <a:pt x="461465" y="1022482"/>
                  </a:lnTo>
                  <a:lnTo>
                    <a:pt x="458592" y="1026031"/>
                  </a:lnTo>
                  <a:close/>
                </a:path>
                <a:path w="2330450" h="1436370" extrusionOk="0">
                  <a:moveTo>
                    <a:pt x="881361" y="1026067"/>
                  </a:moveTo>
                  <a:lnTo>
                    <a:pt x="877017" y="1022088"/>
                  </a:lnTo>
                  <a:lnTo>
                    <a:pt x="876585" y="1017160"/>
                  </a:lnTo>
                  <a:lnTo>
                    <a:pt x="879705" y="1014247"/>
                  </a:lnTo>
                  <a:lnTo>
                    <a:pt x="881374" y="1011462"/>
                  </a:lnTo>
                  <a:lnTo>
                    <a:pt x="884408" y="1011308"/>
                  </a:lnTo>
                  <a:lnTo>
                    <a:pt x="886342" y="1013920"/>
                  </a:lnTo>
                  <a:lnTo>
                    <a:pt x="889969" y="1016692"/>
                  </a:lnTo>
                  <a:lnTo>
                    <a:pt x="889481" y="1021638"/>
                  </a:lnTo>
                  <a:lnTo>
                    <a:pt x="885842" y="1025193"/>
                  </a:lnTo>
                  <a:lnTo>
                    <a:pt x="881361" y="1026067"/>
                  </a:lnTo>
                  <a:close/>
                </a:path>
                <a:path w="2330450" h="1436370" extrusionOk="0">
                  <a:moveTo>
                    <a:pt x="514943" y="1027503"/>
                  </a:moveTo>
                  <a:lnTo>
                    <a:pt x="509994" y="1026881"/>
                  </a:lnTo>
                  <a:lnTo>
                    <a:pt x="506533" y="1023166"/>
                  </a:lnTo>
                  <a:lnTo>
                    <a:pt x="505767" y="1018682"/>
                  </a:lnTo>
                  <a:lnTo>
                    <a:pt x="509876" y="1014456"/>
                  </a:lnTo>
                  <a:lnTo>
                    <a:pt x="514826" y="1014154"/>
                  </a:lnTo>
                  <a:lnTo>
                    <a:pt x="517662" y="1017339"/>
                  </a:lnTo>
                  <a:lnTo>
                    <a:pt x="520412" y="1019064"/>
                  </a:lnTo>
                  <a:lnTo>
                    <a:pt x="520486" y="1022113"/>
                  </a:lnTo>
                  <a:lnTo>
                    <a:pt x="517823" y="1023961"/>
                  </a:lnTo>
                  <a:lnTo>
                    <a:pt x="514943" y="1027503"/>
                  </a:lnTo>
                  <a:close/>
                </a:path>
                <a:path w="2330450" h="1436370" extrusionOk="0">
                  <a:moveTo>
                    <a:pt x="937243" y="1027410"/>
                  </a:moveTo>
                  <a:lnTo>
                    <a:pt x="933208" y="1023098"/>
                  </a:lnTo>
                  <a:lnTo>
                    <a:pt x="933134" y="1018152"/>
                  </a:lnTo>
                  <a:lnTo>
                    <a:pt x="936458" y="1015478"/>
                  </a:lnTo>
                  <a:lnTo>
                    <a:pt x="938318" y="1012824"/>
                  </a:lnTo>
                  <a:lnTo>
                    <a:pt x="941365" y="1012904"/>
                  </a:lnTo>
                  <a:lnTo>
                    <a:pt x="943102" y="1015645"/>
                  </a:lnTo>
                  <a:lnTo>
                    <a:pt x="946519" y="1018682"/>
                  </a:lnTo>
                  <a:lnTo>
                    <a:pt x="945647" y="1023579"/>
                  </a:lnTo>
                  <a:lnTo>
                    <a:pt x="941760" y="1026837"/>
                  </a:lnTo>
                  <a:lnTo>
                    <a:pt x="937243" y="1027410"/>
                  </a:lnTo>
                  <a:close/>
                </a:path>
                <a:path w="2330450" h="1436370" extrusionOk="0">
                  <a:moveTo>
                    <a:pt x="994522" y="1030170"/>
                  </a:moveTo>
                  <a:lnTo>
                    <a:pt x="992682" y="1027454"/>
                  </a:lnTo>
                  <a:lnTo>
                    <a:pt x="989207" y="1024546"/>
                  </a:lnTo>
                  <a:lnTo>
                    <a:pt x="989924" y="1019624"/>
                  </a:lnTo>
                  <a:lnTo>
                    <a:pt x="993706" y="1016249"/>
                  </a:lnTo>
                  <a:lnTo>
                    <a:pt x="998217" y="1015553"/>
                  </a:lnTo>
                  <a:lnTo>
                    <a:pt x="1002376" y="1019735"/>
                  </a:lnTo>
                  <a:lnTo>
                    <a:pt x="1002598" y="1024669"/>
                  </a:lnTo>
                  <a:lnTo>
                    <a:pt x="999344" y="1027478"/>
                  </a:lnTo>
                  <a:lnTo>
                    <a:pt x="997581" y="1030158"/>
                  </a:lnTo>
                  <a:lnTo>
                    <a:pt x="994522" y="1030170"/>
                  </a:lnTo>
                  <a:close/>
                </a:path>
                <a:path w="2330450" h="1436370" extrusionOk="0">
                  <a:moveTo>
                    <a:pt x="1050058" y="1030392"/>
                  </a:moveTo>
                  <a:lnTo>
                    <a:pt x="1045960" y="1026154"/>
                  </a:lnTo>
                  <a:lnTo>
                    <a:pt x="1045806" y="1021207"/>
                  </a:lnTo>
                  <a:lnTo>
                    <a:pt x="1049087" y="1018485"/>
                  </a:lnTo>
                  <a:lnTo>
                    <a:pt x="1050904" y="1015799"/>
                  </a:lnTo>
                  <a:lnTo>
                    <a:pt x="1053963" y="1015823"/>
                  </a:lnTo>
                  <a:lnTo>
                    <a:pt x="1055737" y="1018540"/>
                  </a:lnTo>
                  <a:lnTo>
                    <a:pt x="1059197" y="1021528"/>
                  </a:lnTo>
                  <a:lnTo>
                    <a:pt x="1058406" y="1026437"/>
                  </a:lnTo>
                  <a:lnTo>
                    <a:pt x="1054569" y="1029757"/>
                  </a:lnTo>
                  <a:lnTo>
                    <a:pt x="1050058" y="1030392"/>
                  </a:lnTo>
                  <a:close/>
                </a:path>
                <a:path w="2330450" h="1436370" extrusionOk="0">
                  <a:moveTo>
                    <a:pt x="1111105" y="1031956"/>
                  </a:moveTo>
                  <a:lnTo>
                    <a:pt x="1106162" y="1031297"/>
                  </a:lnTo>
                  <a:lnTo>
                    <a:pt x="1102726" y="1027564"/>
                  </a:lnTo>
                  <a:lnTo>
                    <a:pt x="1101984" y="1023080"/>
                  </a:lnTo>
                  <a:lnTo>
                    <a:pt x="1106125" y="1018885"/>
                  </a:lnTo>
                  <a:lnTo>
                    <a:pt x="1111081" y="1018602"/>
                  </a:lnTo>
                  <a:lnTo>
                    <a:pt x="1113899" y="1021805"/>
                  </a:lnTo>
                  <a:lnTo>
                    <a:pt x="1116636" y="1023548"/>
                  </a:lnTo>
                  <a:lnTo>
                    <a:pt x="1116680" y="1026597"/>
                  </a:lnTo>
                  <a:lnTo>
                    <a:pt x="1114004" y="1028433"/>
                  </a:lnTo>
                  <a:lnTo>
                    <a:pt x="1111105" y="1031956"/>
                  </a:lnTo>
                  <a:close/>
                </a:path>
                <a:path w="2330450" h="1436370" extrusionOk="0">
                  <a:moveTo>
                    <a:pt x="738848" y="1033435"/>
                  </a:moveTo>
                  <a:lnTo>
                    <a:pt x="733898" y="1032776"/>
                  </a:lnTo>
                  <a:lnTo>
                    <a:pt x="730469" y="1029043"/>
                  </a:lnTo>
                  <a:lnTo>
                    <a:pt x="729727" y="1024558"/>
                  </a:lnTo>
                  <a:lnTo>
                    <a:pt x="733861" y="1020357"/>
                  </a:lnTo>
                  <a:lnTo>
                    <a:pt x="738817" y="1020080"/>
                  </a:lnTo>
                  <a:lnTo>
                    <a:pt x="741641" y="1023283"/>
                  </a:lnTo>
                  <a:lnTo>
                    <a:pt x="744379" y="1025026"/>
                  </a:lnTo>
                  <a:lnTo>
                    <a:pt x="744422" y="1028076"/>
                  </a:lnTo>
                  <a:lnTo>
                    <a:pt x="741746" y="1029911"/>
                  </a:lnTo>
                  <a:lnTo>
                    <a:pt x="738848" y="1033435"/>
                  </a:lnTo>
                  <a:close/>
                </a:path>
                <a:path w="2330450" h="1436370" extrusionOk="0">
                  <a:moveTo>
                    <a:pt x="1167469" y="1033435"/>
                  </a:moveTo>
                  <a:lnTo>
                    <a:pt x="1162526" y="1032776"/>
                  </a:lnTo>
                  <a:lnTo>
                    <a:pt x="1159084" y="1029043"/>
                  </a:lnTo>
                  <a:lnTo>
                    <a:pt x="1158348" y="1024558"/>
                  </a:lnTo>
                  <a:lnTo>
                    <a:pt x="1162482" y="1020357"/>
                  </a:lnTo>
                  <a:lnTo>
                    <a:pt x="1167438" y="1020080"/>
                  </a:lnTo>
                  <a:lnTo>
                    <a:pt x="1170263" y="1023283"/>
                  </a:lnTo>
                  <a:lnTo>
                    <a:pt x="1172994" y="1025026"/>
                  </a:lnTo>
                  <a:lnTo>
                    <a:pt x="1173043" y="1028076"/>
                  </a:lnTo>
                  <a:lnTo>
                    <a:pt x="1170368" y="1029911"/>
                  </a:lnTo>
                  <a:lnTo>
                    <a:pt x="1167469" y="1033435"/>
                  </a:lnTo>
                  <a:close/>
                </a:path>
                <a:path w="2330450" h="1436370" extrusionOk="0">
                  <a:moveTo>
                    <a:pt x="794891" y="1035024"/>
                  </a:moveTo>
                  <a:lnTo>
                    <a:pt x="789984" y="1034131"/>
                  </a:lnTo>
                  <a:lnTo>
                    <a:pt x="786727" y="1030244"/>
                  </a:lnTo>
                  <a:lnTo>
                    <a:pt x="786184" y="1025735"/>
                  </a:lnTo>
                  <a:lnTo>
                    <a:pt x="790522" y="1021725"/>
                  </a:lnTo>
                  <a:lnTo>
                    <a:pt x="795490" y="1021682"/>
                  </a:lnTo>
                  <a:lnTo>
                    <a:pt x="798160" y="1025008"/>
                  </a:lnTo>
                  <a:lnTo>
                    <a:pt x="800817" y="1026874"/>
                  </a:lnTo>
                  <a:lnTo>
                    <a:pt x="800712" y="1029911"/>
                  </a:lnTo>
                  <a:lnTo>
                    <a:pt x="797956" y="1031630"/>
                  </a:lnTo>
                  <a:lnTo>
                    <a:pt x="794891" y="1035024"/>
                  </a:lnTo>
                  <a:close/>
                </a:path>
                <a:path w="2330450" h="1436370" extrusionOk="0">
                  <a:moveTo>
                    <a:pt x="1223370" y="1035067"/>
                  </a:moveTo>
                  <a:lnTo>
                    <a:pt x="1218488" y="1034094"/>
                  </a:lnTo>
                  <a:lnTo>
                    <a:pt x="1215318" y="1030121"/>
                  </a:lnTo>
                  <a:lnTo>
                    <a:pt x="1214873" y="1025593"/>
                  </a:lnTo>
                  <a:lnTo>
                    <a:pt x="1219279" y="1021675"/>
                  </a:lnTo>
                  <a:lnTo>
                    <a:pt x="1224235" y="1021743"/>
                  </a:lnTo>
                  <a:lnTo>
                    <a:pt x="1226830" y="1025113"/>
                  </a:lnTo>
                  <a:lnTo>
                    <a:pt x="1229451" y="1027035"/>
                  </a:lnTo>
                  <a:lnTo>
                    <a:pt x="1229290" y="1030071"/>
                  </a:lnTo>
                  <a:lnTo>
                    <a:pt x="1226503" y="1031728"/>
                  </a:lnTo>
                  <a:lnTo>
                    <a:pt x="1223370" y="1035067"/>
                  </a:lnTo>
                  <a:close/>
                </a:path>
                <a:path w="2330450" h="1436370" extrusionOk="0">
                  <a:moveTo>
                    <a:pt x="850451" y="1037599"/>
                  </a:moveTo>
                  <a:lnTo>
                    <a:pt x="847398" y="1037494"/>
                  </a:lnTo>
                  <a:lnTo>
                    <a:pt x="845687" y="1034741"/>
                  </a:lnTo>
                  <a:lnTo>
                    <a:pt x="842294" y="1031673"/>
                  </a:lnTo>
                  <a:lnTo>
                    <a:pt x="843196" y="1026788"/>
                  </a:lnTo>
                  <a:lnTo>
                    <a:pt x="847114" y="1023560"/>
                  </a:lnTo>
                  <a:lnTo>
                    <a:pt x="851638" y="1023037"/>
                  </a:lnTo>
                  <a:lnTo>
                    <a:pt x="855642" y="1027367"/>
                  </a:lnTo>
                  <a:lnTo>
                    <a:pt x="855673" y="1032314"/>
                  </a:lnTo>
                  <a:lnTo>
                    <a:pt x="852330" y="1034962"/>
                  </a:lnTo>
                  <a:lnTo>
                    <a:pt x="850451" y="1037599"/>
                  </a:lnTo>
                  <a:close/>
                </a:path>
                <a:path w="2330450" h="1436370" extrusionOk="0">
                  <a:moveTo>
                    <a:pt x="480412" y="1037999"/>
                  </a:moveTo>
                  <a:lnTo>
                    <a:pt x="475505" y="1037075"/>
                  </a:lnTo>
                  <a:lnTo>
                    <a:pt x="472292" y="1033145"/>
                  </a:lnTo>
                  <a:lnTo>
                    <a:pt x="471798" y="1028630"/>
                  </a:lnTo>
                  <a:lnTo>
                    <a:pt x="476167" y="1024663"/>
                  </a:lnTo>
                  <a:lnTo>
                    <a:pt x="481123" y="1024663"/>
                  </a:lnTo>
                  <a:lnTo>
                    <a:pt x="483768" y="1028008"/>
                  </a:lnTo>
                  <a:lnTo>
                    <a:pt x="486400" y="1029899"/>
                  </a:lnTo>
                  <a:lnTo>
                    <a:pt x="486276" y="1032936"/>
                  </a:lnTo>
                  <a:lnTo>
                    <a:pt x="483502" y="1034630"/>
                  </a:lnTo>
                  <a:lnTo>
                    <a:pt x="480412" y="1037999"/>
                  </a:lnTo>
                  <a:close/>
                </a:path>
                <a:path w="2330450" h="1436370" extrusionOk="0">
                  <a:moveTo>
                    <a:pt x="903546" y="1037876"/>
                  </a:moveTo>
                  <a:lnTo>
                    <a:pt x="899239" y="1033854"/>
                  </a:lnTo>
                  <a:lnTo>
                    <a:pt x="898856" y="1028926"/>
                  </a:lnTo>
                  <a:lnTo>
                    <a:pt x="902007" y="1026043"/>
                  </a:lnTo>
                  <a:lnTo>
                    <a:pt x="903694" y="1023271"/>
                  </a:lnTo>
                  <a:lnTo>
                    <a:pt x="906741" y="1023148"/>
                  </a:lnTo>
                  <a:lnTo>
                    <a:pt x="908644" y="1025778"/>
                  </a:lnTo>
                  <a:lnTo>
                    <a:pt x="912247" y="1028581"/>
                  </a:lnTo>
                  <a:lnTo>
                    <a:pt x="911709" y="1033527"/>
                  </a:lnTo>
                  <a:lnTo>
                    <a:pt x="908039" y="1037044"/>
                  </a:lnTo>
                  <a:lnTo>
                    <a:pt x="903546" y="1037876"/>
                  </a:lnTo>
                  <a:close/>
                </a:path>
                <a:path w="2330450" h="1436370" extrusionOk="0">
                  <a:moveTo>
                    <a:pt x="535447" y="1095601"/>
                  </a:moveTo>
                  <a:lnTo>
                    <a:pt x="530522" y="1094794"/>
                  </a:lnTo>
                  <a:lnTo>
                    <a:pt x="527216" y="1090950"/>
                  </a:lnTo>
                  <a:lnTo>
                    <a:pt x="526598" y="1086453"/>
                  </a:lnTo>
                  <a:lnTo>
                    <a:pt x="530881" y="1082382"/>
                  </a:lnTo>
                  <a:lnTo>
                    <a:pt x="535843" y="1082259"/>
                  </a:lnTo>
                  <a:lnTo>
                    <a:pt x="538562" y="1085542"/>
                  </a:lnTo>
                  <a:lnTo>
                    <a:pt x="541250" y="1087365"/>
                  </a:lnTo>
                  <a:lnTo>
                    <a:pt x="541188" y="1090414"/>
                  </a:lnTo>
                  <a:lnTo>
                    <a:pt x="538463" y="1092164"/>
                  </a:lnTo>
                  <a:lnTo>
                    <a:pt x="535447" y="1095601"/>
                  </a:lnTo>
                  <a:close/>
                </a:path>
                <a:path w="2330450" h="1436370" extrusionOk="0">
                  <a:moveTo>
                    <a:pt x="958081" y="1095435"/>
                  </a:moveTo>
                  <a:lnTo>
                    <a:pt x="953996" y="1091172"/>
                  </a:lnTo>
                  <a:lnTo>
                    <a:pt x="953872" y="1086219"/>
                  </a:lnTo>
                  <a:lnTo>
                    <a:pt x="957166" y="1083515"/>
                  </a:lnTo>
                  <a:lnTo>
                    <a:pt x="959001" y="1080835"/>
                  </a:lnTo>
                  <a:lnTo>
                    <a:pt x="962054" y="1080891"/>
                  </a:lnTo>
                  <a:lnTo>
                    <a:pt x="963809" y="1083614"/>
                  </a:lnTo>
                  <a:lnTo>
                    <a:pt x="967264" y="1086614"/>
                  </a:lnTo>
                  <a:lnTo>
                    <a:pt x="966448" y="1091517"/>
                  </a:lnTo>
                  <a:lnTo>
                    <a:pt x="962598" y="1094819"/>
                  </a:lnTo>
                  <a:lnTo>
                    <a:pt x="958081" y="1095435"/>
                  </a:lnTo>
                  <a:close/>
                </a:path>
                <a:path w="2330450" h="1436370" extrusionOk="0">
                  <a:moveTo>
                    <a:pt x="1019116" y="1097018"/>
                  </a:moveTo>
                  <a:lnTo>
                    <a:pt x="1014179" y="1096334"/>
                  </a:lnTo>
                  <a:lnTo>
                    <a:pt x="1010762" y="1092583"/>
                  </a:lnTo>
                  <a:lnTo>
                    <a:pt x="1010039" y="1088092"/>
                  </a:lnTo>
                  <a:lnTo>
                    <a:pt x="1014197" y="1083922"/>
                  </a:lnTo>
                  <a:lnTo>
                    <a:pt x="1019153" y="1083657"/>
                  </a:lnTo>
                  <a:lnTo>
                    <a:pt x="1021959" y="1086872"/>
                  </a:lnTo>
                  <a:lnTo>
                    <a:pt x="1024684" y="1088628"/>
                  </a:lnTo>
                  <a:lnTo>
                    <a:pt x="1024721" y="1091683"/>
                  </a:lnTo>
                  <a:lnTo>
                    <a:pt x="1022033" y="1093500"/>
                  </a:lnTo>
                  <a:lnTo>
                    <a:pt x="1019116" y="1097018"/>
                  </a:lnTo>
                  <a:close/>
                </a:path>
                <a:path w="2330450" h="1436370" extrusionOk="0">
                  <a:moveTo>
                    <a:pt x="1075054" y="1098638"/>
                  </a:moveTo>
                  <a:lnTo>
                    <a:pt x="1070172" y="1097671"/>
                  </a:lnTo>
                  <a:lnTo>
                    <a:pt x="1066996" y="1093697"/>
                  </a:lnTo>
                  <a:lnTo>
                    <a:pt x="1066557" y="1089170"/>
                  </a:lnTo>
                  <a:lnTo>
                    <a:pt x="1070963" y="1085252"/>
                  </a:lnTo>
                  <a:lnTo>
                    <a:pt x="1075919" y="1085314"/>
                  </a:lnTo>
                  <a:lnTo>
                    <a:pt x="1078521" y="1088689"/>
                  </a:lnTo>
                  <a:lnTo>
                    <a:pt x="1081135" y="1090611"/>
                  </a:lnTo>
                  <a:lnTo>
                    <a:pt x="1080974" y="1093648"/>
                  </a:lnTo>
                  <a:lnTo>
                    <a:pt x="1078181" y="1095305"/>
                  </a:lnTo>
                  <a:lnTo>
                    <a:pt x="1075054" y="1098638"/>
                  </a:lnTo>
                  <a:close/>
                </a:path>
                <a:path w="2330450" h="1436370" extrusionOk="0">
                  <a:moveTo>
                    <a:pt x="1130615" y="1101200"/>
                  </a:moveTo>
                  <a:lnTo>
                    <a:pt x="1127574" y="1101046"/>
                  </a:lnTo>
                  <a:lnTo>
                    <a:pt x="1125906" y="1098262"/>
                  </a:lnTo>
                  <a:lnTo>
                    <a:pt x="1122563" y="1095139"/>
                  </a:lnTo>
                  <a:lnTo>
                    <a:pt x="1123539" y="1090272"/>
                  </a:lnTo>
                  <a:lnTo>
                    <a:pt x="1127525" y="1087112"/>
                  </a:lnTo>
                  <a:lnTo>
                    <a:pt x="1132061" y="1086669"/>
                  </a:lnTo>
                  <a:lnTo>
                    <a:pt x="1135991" y="1091061"/>
                  </a:lnTo>
                  <a:lnTo>
                    <a:pt x="1135929" y="1096001"/>
                  </a:lnTo>
                  <a:lnTo>
                    <a:pt x="1132542" y="1098588"/>
                  </a:lnTo>
                  <a:lnTo>
                    <a:pt x="1130615" y="1101200"/>
                  </a:lnTo>
                  <a:close/>
                </a:path>
                <a:path w="2330450" h="1436370" extrusionOk="0">
                  <a:moveTo>
                    <a:pt x="759655" y="1101422"/>
                  </a:moveTo>
                  <a:lnTo>
                    <a:pt x="754705" y="1100800"/>
                  </a:lnTo>
                  <a:lnTo>
                    <a:pt x="751244" y="1097085"/>
                  </a:lnTo>
                  <a:lnTo>
                    <a:pt x="750472" y="1092601"/>
                  </a:lnTo>
                  <a:lnTo>
                    <a:pt x="754587" y="1088375"/>
                  </a:lnTo>
                  <a:lnTo>
                    <a:pt x="759537" y="1088073"/>
                  </a:lnTo>
                  <a:lnTo>
                    <a:pt x="762374" y="1091258"/>
                  </a:lnTo>
                  <a:lnTo>
                    <a:pt x="765124" y="1092983"/>
                  </a:lnTo>
                  <a:lnTo>
                    <a:pt x="765198" y="1096032"/>
                  </a:lnTo>
                  <a:lnTo>
                    <a:pt x="762534" y="1097880"/>
                  </a:lnTo>
                  <a:lnTo>
                    <a:pt x="759655" y="1101422"/>
                  </a:lnTo>
                  <a:close/>
                </a:path>
                <a:path w="2330450" h="1436370" extrusionOk="0">
                  <a:moveTo>
                    <a:pt x="1183512" y="1101348"/>
                  </a:moveTo>
                  <a:lnTo>
                    <a:pt x="1179421" y="1097086"/>
                  </a:lnTo>
                  <a:lnTo>
                    <a:pt x="1179303" y="1092133"/>
                  </a:lnTo>
                  <a:lnTo>
                    <a:pt x="1182597" y="1089429"/>
                  </a:lnTo>
                  <a:lnTo>
                    <a:pt x="1184426" y="1086749"/>
                  </a:lnTo>
                  <a:lnTo>
                    <a:pt x="1187485" y="1086805"/>
                  </a:lnTo>
                  <a:lnTo>
                    <a:pt x="1189240" y="1089527"/>
                  </a:lnTo>
                  <a:lnTo>
                    <a:pt x="1192688" y="1092527"/>
                  </a:lnTo>
                  <a:lnTo>
                    <a:pt x="1191879" y="1097437"/>
                  </a:lnTo>
                  <a:lnTo>
                    <a:pt x="1188023" y="1100732"/>
                  </a:lnTo>
                  <a:lnTo>
                    <a:pt x="1183512" y="1101348"/>
                  </a:lnTo>
                  <a:close/>
                </a:path>
                <a:path w="2330450" h="1436370" extrusionOk="0">
                  <a:moveTo>
                    <a:pt x="815790" y="1102987"/>
                  </a:moveTo>
                  <a:lnTo>
                    <a:pt x="810865" y="1102204"/>
                  </a:lnTo>
                  <a:lnTo>
                    <a:pt x="807534" y="1098373"/>
                  </a:lnTo>
                  <a:lnTo>
                    <a:pt x="806897" y="1093882"/>
                  </a:lnTo>
                  <a:lnTo>
                    <a:pt x="811155" y="1089792"/>
                  </a:lnTo>
                  <a:lnTo>
                    <a:pt x="816117" y="1089638"/>
                  </a:lnTo>
                  <a:lnTo>
                    <a:pt x="818849" y="1092903"/>
                  </a:lnTo>
                  <a:lnTo>
                    <a:pt x="821537" y="1094720"/>
                  </a:lnTo>
                  <a:lnTo>
                    <a:pt x="821506" y="1097769"/>
                  </a:lnTo>
                  <a:lnTo>
                    <a:pt x="818787" y="1099537"/>
                  </a:lnTo>
                  <a:lnTo>
                    <a:pt x="815790" y="1102987"/>
                  </a:lnTo>
                  <a:close/>
                </a:path>
                <a:path w="2330450" h="1436370" extrusionOk="0">
                  <a:moveTo>
                    <a:pt x="871486" y="1105562"/>
                  </a:moveTo>
                  <a:lnTo>
                    <a:pt x="868427" y="1105561"/>
                  </a:lnTo>
                  <a:lnTo>
                    <a:pt x="866629" y="1102863"/>
                  </a:lnTo>
                  <a:lnTo>
                    <a:pt x="863132" y="1099925"/>
                  </a:lnTo>
                  <a:lnTo>
                    <a:pt x="863873" y="1095003"/>
                  </a:lnTo>
                  <a:lnTo>
                    <a:pt x="867667" y="1091640"/>
                  </a:lnTo>
                  <a:lnTo>
                    <a:pt x="872172" y="1090963"/>
                  </a:lnTo>
                  <a:lnTo>
                    <a:pt x="876325" y="1095157"/>
                  </a:lnTo>
                  <a:lnTo>
                    <a:pt x="876529" y="1100098"/>
                  </a:lnTo>
                  <a:lnTo>
                    <a:pt x="873278" y="1102863"/>
                  </a:lnTo>
                  <a:lnTo>
                    <a:pt x="871486" y="1105562"/>
                  </a:lnTo>
                  <a:close/>
                </a:path>
                <a:path w="2330450" h="1436370" extrusionOk="0">
                  <a:moveTo>
                    <a:pt x="924865" y="1107058"/>
                  </a:moveTo>
                  <a:lnTo>
                    <a:pt x="923042" y="1104379"/>
                  </a:lnTo>
                  <a:lnTo>
                    <a:pt x="919520" y="1101477"/>
                  </a:lnTo>
                  <a:lnTo>
                    <a:pt x="920206" y="1096549"/>
                  </a:lnTo>
                  <a:lnTo>
                    <a:pt x="923963" y="1093143"/>
                  </a:lnTo>
                  <a:lnTo>
                    <a:pt x="928468" y="1092422"/>
                  </a:lnTo>
                  <a:lnTo>
                    <a:pt x="932652" y="1096568"/>
                  </a:lnTo>
                  <a:lnTo>
                    <a:pt x="932918" y="1101502"/>
                  </a:lnTo>
                  <a:lnTo>
                    <a:pt x="929692" y="1104299"/>
                  </a:lnTo>
                  <a:lnTo>
                    <a:pt x="927931" y="1107015"/>
                  </a:lnTo>
                  <a:lnTo>
                    <a:pt x="924865" y="1107058"/>
                  </a:lnTo>
                  <a:close/>
                </a:path>
                <a:path w="2330450" h="1436370" extrusionOk="0">
                  <a:moveTo>
                    <a:pt x="553578" y="1107367"/>
                  </a:moveTo>
                  <a:lnTo>
                    <a:pt x="549252" y="1103375"/>
                  </a:lnTo>
                  <a:lnTo>
                    <a:pt x="548832" y="1098447"/>
                  </a:lnTo>
                  <a:lnTo>
                    <a:pt x="551965" y="1095546"/>
                  </a:lnTo>
                  <a:lnTo>
                    <a:pt x="553640" y="1092767"/>
                  </a:lnTo>
                  <a:lnTo>
                    <a:pt x="556680" y="1092626"/>
                  </a:lnTo>
                  <a:lnTo>
                    <a:pt x="558602" y="1095238"/>
                  </a:lnTo>
                  <a:lnTo>
                    <a:pt x="562223" y="1098022"/>
                  </a:lnTo>
                  <a:lnTo>
                    <a:pt x="561717" y="1102974"/>
                  </a:lnTo>
                  <a:lnTo>
                    <a:pt x="558064" y="1106510"/>
                  </a:lnTo>
                  <a:lnTo>
                    <a:pt x="553578" y="1107367"/>
                  </a:lnTo>
                  <a:close/>
                </a:path>
                <a:path w="2330450" h="1436370" extrusionOk="0">
                  <a:moveTo>
                    <a:pt x="981223" y="1108537"/>
                  </a:moveTo>
                  <a:lnTo>
                    <a:pt x="979400" y="1105857"/>
                  </a:lnTo>
                  <a:lnTo>
                    <a:pt x="975878" y="1102950"/>
                  </a:lnTo>
                  <a:lnTo>
                    <a:pt x="976558" y="1098022"/>
                  </a:lnTo>
                  <a:lnTo>
                    <a:pt x="980321" y="1094621"/>
                  </a:lnTo>
                  <a:lnTo>
                    <a:pt x="984826" y="1093901"/>
                  </a:lnTo>
                  <a:lnTo>
                    <a:pt x="989009" y="1098046"/>
                  </a:lnTo>
                  <a:lnTo>
                    <a:pt x="989275" y="1102980"/>
                  </a:lnTo>
                  <a:lnTo>
                    <a:pt x="986050" y="1105777"/>
                  </a:lnTo>
                  <a:lnTo>
                    <a:pt x="984288" y="1108494"/>
                  </a:lnTo>
                  <a:lnTo>
                    <a:pt x="981223" y="1108537"/>
                  </a:lnTo>
                  <a:close/>
                </a:path>
                <a:path w="2330450" h="1436370" extrusionOk="0">
                  <a:moveTo>
                    <a:pt x="1041258" y="1108882"/>
                  </a:moveTo>
                  <a:lnTo>
                    <a:pt x="1036326" y="1108124"/>
                  </a:lnTo>
                  <a:lnTo>
                    <a:pt x="1032971" y="1104323"/>
                  </a:lnTo>
                  <a:lnTo>
                    <a:pt x="1032310" y="1099827"/>
                  </a:lnTo>
                  <a:lnTo>
                    <a:pt x="1036543" y="1095712"/>
                  </a:lnTo>
                  <a:lnTo>
                    <a:pt x="1041505" y="1095539"/>
                  </a:lnTo>
                  <a:lnTo>
                    <a:pt x="1044261" y="1098792"/>
                  </a:lnTo>
                  <a:lnTo>
                    <a:pt x="1046968" y="1100584"/>
                  </a:lnTo>
                  <a:lnTo>
                    <a:pt x="1046943" y="1103627"/>
                  </a:lnTo>
                  <a:lnTo>
                    <a:pt x="1044230" y="1105408"/>
                  </a:lnTo>
                  <a:lnTo>
                    <a:pt x="1041258" y="1108882"/>
                  </a:lnTo>
                  <a:close/>
                </a:path>
                <a:path w="2330450" h="1436370" extrusionOk="0">
                  <a:moveTo>
                    <a:pt x="1097300" y="1110465"/>
                  </a:moveTo>
                  <a:lnTo>
                    <a:pt x="1092412" y="1109498"/>
                  </a:lnTo>
                  <a:lnTo>
                    <a:pt x="1089242" y="1105525"/>
                  </a:lnTo>
                  <a:lnTo>
                    <a:pt x="1088803" y="1100997"/>
                  </a:lnTo>
                  <a:lnTo>
                    <a:pt x="1093209" y="1097079"/>
                  </a:lnTo>
                  <a:lnTo>
                    <a:pt x="1098166" y="1097141"/>
                  </a:lnTo>
                  <a:lnTo>
                    <a:pt x="1100767" y="1100517"/>
                  </a:lnTo>
                  <a:lnTo>
                    <a:pt x="1103381" y="1102438"/>
                  </a:lnTo>
                  <a:lnTo>
                    <a:pt x="1103220" y="1105475"/>
                  </a:lnTo>
                  <a:lnTo>
                    <a:pt x="1100427" y="1107132"/>
                  </a:lnTo>
                  <a:lnTo>
                    <a:pt x="1097300" y="1110465"/>
                  </a:lnTo>
                  <a:close/>
                </a:path>
                <a:path w="2330450" h="1436370" extrusionOk="0">
                  <a:moveTo>
                    <a:pt x="725241" y="1111882"/>
                  </a:moveTo>
                  <a:lnTo>
                    <a:pt x="720322" y="1111032"/>
                  </a:lnTo>
                  <a:lnTo>
                    <a:pt x="717040" y="1107175"/>
                  </a:lnTo>
                  <a:lnTo>
                    <a:pt x="716453" y="1102672"/>
                  </a:lnTo>
                  <a:lnTo>
                    <a:pt x="720760" y="1098625"/>
                  </a:lnTo>
                  <a:lnTo>
                    <a:pt x="725729" y="1098539"/>
                  </a:lnTo>
                  <a:lnTo>
                    <a:pt x="728423" y="1101841"/>
                  </a:lnTo>
                  <a:lnTo>
                    <a:pt x="731099" y="1103689"/>
                  </a:lnTo>
                  <a:lnTo>
                    <a:pt x="731018" y="1106726"/>
                  </a:lnTo>
                  <a:lnTo>
                    <a:pt x="728281" y="1108463"/>
                  </a:lnTo>
                  <a:lnTo>
                    <a:pt x="725241" y="1111882"/>
                  </a:lnTo>
                  <a:close/>
                </a:path>
                <a:path w="2330450" h="1436370" extrusionOk="0">
                  <a:moveTo>
                    <a:pt x="1152954" y="1113009"/>
                  </a:moveTo>
                  <a:lnTo>
                    <a:pt x="1149907" y="1112892"/>
                  </a:lnTo>
                  <a:lnTo>
                    <a:pt x="1148214" y="1110126"/>
                  </a:lnTo>
                  <a:lnTo>
                    <a:pt x="1144834" y="1107046"/>
                  </a:lnTo>
                  <a:lnTo>
                    <a:pt x="1145754" y="1102155"/>
                  </a:lnTo>
                  <a:lnTo>
                    <a:pt x="1149697" y="1098958"/>
                  </a:lnTo>
                  <a:lnTo>
                    <a:pt x="1154233" y="1098459"/>
                  </a:lnTo>
                  <a:lnTo>
                    <a:pt x="1158206" y="1102814"/>
                  </a:lnTo>
                  <a:lnTo>
                    <a:pt x="1158212" y="1107754"/>
                  </a:lnTo>
                  <a:lnTo>
                    <a:pt x="1154851" y="1110385"/>
                  </a:lnTo>
                  <a:lnTo>
                    <a:pt x="1152954" y="1113009"/>
                  </a:lnTo>
                  <a:close/>
                </a:path>
                <a:path w="2330450" h="1436370" extrusionOk="0">
                  <a:moveTo>
                    <a:pt x="781951" y="1113237"/>
                  </a:moveTo>
                  <a:lnTo>
                    <a:pt x="776995" y="1112645"/>
                  </a:lnTo>
                  <a:lnTo>
                    <a:pt x="773509" y="1108950"/>
                  </a:lnTo>
                  <a:lnTo>
                    <a:pt x="772718" y="1104471"/>
                  </a:lnTo>
                  <a:lnTo>
                    <a:pt x="776803" y="1100215"/>
                  </a:lnTo>
                  <a:lnTo>
                    <a:pt x="781747" y="1099888"/>
                  </a:lnTo>
                  <a:lnTo>
                    <a:pt x="784608" y="1103054"/>
                  </a:lnTo>
                  <a:lnTo>
                    <a:pt x="787364" y="1104767"/>
                  </a:lnTo>
                  <a:lnTo>
                    <a:pt x="787463" y="1107810"/>
                  </a:lnTo>
                  <a:lnTo>
                    <a:pt x="784806" y="1109676"/>
                  </a:lnTo>
                  <a:lnTo>
                    <a:pt x="781951" y="1113237"/>
                  </a:lnTo>
                  <a:close/>
                </a:path>
                <a:path w="2330450" h="1436370" extrusionOk="0">
                  <a:moveTo>
                    <a:pt x="838426" y="1114660"/>
                  </a:moveTo>
                  <a:lnTo>
                    <a:pt x="833463" y="1114161"/>
                  </a:lnTo>
                  <a:lnTo>
                    <a:pt x="829910" y="1110520"/>
                  </a:lnTo>
                  <a:lnTo>
                    <a:pt x="829045" y="1106054"/>
                  </a:lnTo>
                  <a:lnTo>
                    <a:pt x="833056" y="1101736"/>
                  </a:lnTo>
                  <a:lnTo>
                    <a:pt x="837993" y="1101324"/>
                  </a:lnTo>
                  <a:lnTo>
                    <a:pt x="840904" y="1104440"/>
                  </a:lnTo>
                  <a:lnTo>
                    <a:pt x="843691" y="1106110"/>
                  </a:lnTo>
                  <a:lnTo>
                    <a:pt x="843845" y="1109141"/>
                  </a:lnTo>
                  <a:lnTo>
                    <a:pt x="841219" y="1111056"/>
                  </a:lnTo>
                  <a:lnTo>
                    <a:pt x="838426" y="1114660"/>
                  </a:lnTo>
                  <a:close/>
                </a:path>
                <a:path w="2330450" h="1436370" extrusionOk="0">
                  <a:moveTo>
                    <a:pt x="894159" y="1116372"/>
                  </a:moveTo>
                  <a:lnTo>
                    <a:pt x="889265" y="1115424"/>
                  </a:lnTo>
                  <a:lnTo>
                    <a:pt x="886076" y="1111475"/>
                  </a:lnTo>
                  <a:lnTo>
                    <a:pt x="885607" y="1106954"/>
                  </a:lnTo>
                  <a:lnTo>
                    <a:pt x="889988" y="1103011"/>
                  </a:lnTo>
                  <a:lnTo>
                    <a:pt x="894944" y="1103036"/>
                  </a:lnTo>
                  <a:lnTo>
                    <a:pt x="897564" y="1106393"/>
                  </a:lnTo>
                  <a:lnTo>
                    <a:pt x="900190" y="1108303"/>
                  </a:lnTo>
                  <a:lnTo>
                    <a:pt x="900048" y="1111340"/>
                  </a:lnTo>
                  <a:lnTo>
                    <a:pt x="897268" y="1113015"/>
                  </a:lnTo>
                  <a:lnTo>
                    <a:pt x="894159" y="1116372"/>
                  </a:lnTo>
                  <a:close/>
                </a:path>
                <a:path w="2330450" h="1436370" extrusionOk="0">
                  <a:moveTo>
                    <a:pt x="523929" y="1117654"/>
                  </a:moveTo>
                  <a:lnTo>
                    <a:pt x="518966" y="1117099"/>
                  </a:lnTo>
                  <a:lnTo>
                    <a:pt x="515463" y="1113422"/>
                  </a:lnTo>
                  <a:lnTo>
                    <a:pt x="514647" y="1108943"/>
                  </a:lnTo>
                  <a:lnTo>
                    <a:pt x="518707" y="1104668"/>
                  </a:lnTo>
                  <a:lnTo>
                    <a:pt x="523650" y="1104311"/>
                  </a:lnTo>
                  <a:lnTo>
                    <a:pt x="526530" y="1107465"/>
                  </a:lnTo>
                  <a:lnTo>
                    <a:pt x="529299" y="1109159"/>
                  </a:lnTo>
                  <a:lnTo>
                    <a:pt x="529404" y="1112196"/>
                  </a:lnTo>
                  <a:lnTo>
                    <a:pt x="526765" y="1114081"/>
                  </a:lnTo>
                  <a:lnTo>
                    <a:pt x="523929" y="1117654"/>
                  </a:lnTo>
                  <a:close/>
                </a:path>
                <a:path w="2330450" h="1436370" extrusionOk="0">
                  <a:moveTo>
                    <a:pt x="950548" y="1117832"/>
                  </a:moveTo>
                  <a:lnTo>
                    <a:pt x="945647" y="1116908"/>
                  </a:lnTo>
                  <a:lnTo>
                    <a:pt x="942440" y="1112978"/>
                  </a:lnTo>
                  <a:lnTo>
                    <a:pt x="941940" y="1108463"/>
                  </a:lnTo>
                  <a:lnTo>
                    <a:pt x="946309" y="1104496"/>
                  </a:lnTo>
                  <a:lnTo>
                    <a:pt x="951265" y="1104496"/>
                  </a:lnTo>
                  <a:lnTo>
                    <a:pt x="953903" y="1107841"/>
                  </a:lnTo>
                  <a:lnTo>
                    <a:pt x="956542" y="1109732"/>
                  </a:lnTo>
                  <a:lnTo>
                    <a:pt x="956418" y="1112775"/>
                  </a:lnTo>
                  <a:lnTo>
                    <a:pt x="953644" y="1114463"/>
                  </a:lnTo>
                  <a:lnTo>
                    <a:pt x="950548" y="1117832"/>
                  </a:lnTo>
                  <a:close/>
                </a:path>
                <a:path w="2330450" h="1436370" extrusionOk="0">
                  <a:moveTo>
                    <a:pt x="579743" y="1119323"/>
                  </a:moveTo>
                  <a:lnTo>
                    <a:pt x="574848" y="1118380"/>
                  </a:lnTo>
                  <a:lnTo>
                    <a:pt x="571660" y="1114432"/>
                  </a:lnTo>
                  <a:lnTo>
                    <a:pt x="571190" y="1109910"/>
                  </a:lnTo>
                  <a:lnTo>
                    <a:pt x="575571" y="1105962"/>
                  </a:lnTo>
                  <a:lnTo>
                    <a:pt x="580527" y="1105993"/>
                  </a:lnTo>
                  <a:lnTo>
                    <a:pt x="583147" y="1109344"/>
                  </a:lnTo>
                  <a:lnTo>
                    <a:pt x="585774" y="1111253"/>
                  </a:lnTo>
                  <a:lnTo>
                    <a:pt x="585632" y="1114296"/>
                  </a:lnTo>
                  <a:lnTo>
                    <a:pt x="582851" y="1115966"/>
                  </a:lnTo>
                  <a:lnTo>
                    <a:pt x="579743" y="1119323"/>
                  </a:lnTo>
                  <a:close/>
                </a:path>
                <a:path w="2330450" h="1436370" extrusionOk="0">
                  <a:moveTo>
                    <a:pt x="1002846" y="1119163"/>
                  </a:moveTo>
                  <a:lnTo>
                    <a:pt x="998582" y="1115091"/>
                  </a:lnTo>
                  <a:lnTo>
                    <a:pt x="998248" y="1110163"/>
                  </a:lnTo>
                  <a:lnTo>
                    <a:pt x="1001424" y="1107311"/>
                  </a:lnTo>
                  <a:lnTo>
                    <a:pt x="1003142" y="1104564"/>
                  </a:lnTo>
                  <a:lnTo>
                    <a:pt x="1006201" y="1104471"/>
                  </a:lnTo>
                  <a:lnTo>
                    <a:pt x="1008073" y="1107108"/>
                  </a:lnTo>
                  <a:lnTo>
                    <a:pt x="1011639" y="1109960"/>
                  </a:lnTo>
                  <a:lnTo>
                    <a:pt x="1011052" y="1114900"/>
                  </a:lnTo>
                  <a:lnTo>
                    <a:pt x="1007338" y="1118374"/>
                  </a:lnTo>
                  <a:lnTo>
                    <a:pt x="1002846" y="1119163"/>
                  </a:lnTo>
                  <a:close/>
                </a:path>
                <a:path w="2330450" h="1436370" extrusionOk="0">
                  <a:moveTo>
                    <a:pt x="1062392" y="1121892"/>
                  </a:moveTo>
                  <a:lnTo>
                    <a:pt x="1059352" y="1121731"/>
                  </a:lnTo>
                  <a:lnTo>
                    <a:pt x="1057683" y="1118947"/>
                  </a:lnTo>
                  <a:lnTo>
                    <a:pt x="1054340" y="1115830"/>
                  </a:lnTo>
                  <a:lnTo>
                    <a:pt x="1055316" y="1110964"/>
                  </a:lnTo>
                  <a:lnTo>
                    <a:pt x="1059302" y="1107798"/>
                  </a:lnTo>
                  <a:lnTo>
                    <a:pt x="1063838" y="1107360"/>
                  </a:lnTo>
                  <a:lnTo>
                    <a:pt x="1067768" y="1111752"/>
                  </a:lnTo>
                  <a:lnTo>
                    <a:pt x="1067706" y="1116693"/>
                  </a:lnTo>
                  <a:lnTo>
                    <a:pt x="1064320" y="1119286"/>
                  </a:lnTo>
                  <a:lnTo>
                    <a:pt x="1062392" y="1121892"/>
                  </a:lnTo>
                  <a:close/>
                </a:path>
                <a:path w="2330450" h="1436370" extrusionOk="0">
                  <a:moveTo>
                    <a:pt x="1115629" y="1122144"/>
                  </a:moveTo>
                  <a:lnTo>
                    <a:pt x="1111322" y="1118122"/>
                  </a:lnTo>
                  <a:lnTo>
                    <a:pt x="1110939" y="1113194"/>
                  </a:lnTo>
                  <a:lnTo>
                    <a:pt x="1114090" y="1110311"/>
                  </a:lnTo>
                  <a:lnTo>
                    <a:pt x="1115777" y="1107539"/>
                  </a:lnTo>
                  <a:lnTo>
                    <a:pt x="1118824" y="1107422"/>
                  </a:lnTo>
                  <a:lnTo>
                    <a:pt x="1120727" y="1110046"/>
                  </a:lnTo>
                  <a:lnTo>
                    <a:pt x="1124330" y="1112855"/>
                  </a:lnTo>
                  <a:lnTo>
                    <a:pt x="1123792" y="1117801"/>
                  </a:lnTo>
                  <a:lnTo>
                    <a:pt x="1120122" y="1121313"/>
                  </a:lnTo>
                  <a:lnTo>
                    <a:pt x="1115629" y="1122144"/>
                  </a:lnTo>
                  <a:close/>
                </a:path>
                <a:path w="2330450" h="1436370" extrusionOk="0">
                  <a:moveTo>
                    <a:pt x="747648" y="1123653"/>
                  </a:moveTo>
                  <a:lnTo>
                    <a:pt x="742710" y="1122920"/>
                  </a:lnTo>
                  <a:lnTo>
                    <a:pt x="739336" y="1119132"/>
                  </a:lnTo>
                  <a:lnTo>
                    <a:pt x="738656" y="1114641"/>
                  </a:lnTo>
                  <a:lnTo>
                    <a:pt x="742865" y="1110508"/>
                  </a:lnTo>
                  <a:lnTo>
                    <a:pt x="747821" y="1110305"/>
                  </a:lnTo>
                  <a:lnTo>
                    <a:pt x="750589" y="1113539"/>
                  </a:lnTo>
                  <a:lnTo>
                    <a:pt x="753296" y="1115325"/>
                  </a:lnTo>
                  <a:lnTo>
                    <a:pt x="753302" y="1118374"/>
                  </a:lnTo>
                  <a:lnTo>
                    <a:pt x="750602" y="1120167"/>
                  </a:lnTo>
                  <a:lnTo>
                    <a:pt x="747648" y="1123653"/>
                  </a:lnTo>
                  <a:close/>
                </a:path>
                <a:path w="2330450" h="1436370" extrusionOk="0">
                  <a:moveTo>
                    <a:pt x="1176257" y="1123653"/>
                  </a:moveTo>
                  <a:lnTo>
                    <a:pt x="1171319" y="1122920"/>
                  </a:lnTo>
                  <a:lnTo>
                    <a:pt x="1167945" y="1119132"/>
                  </a:lnTo>
                  <a:lnTo>
                    <a:pt x="1167266" y="1114641"/>
                  </a:lnTo>
                  <a:lnTo>
                    <a:pt x="1171480" y="1110508"/>
                  </a:lnTo>
                  <a:lnTo>
                    <a:pt x="1176430" y="1110305"/>
                  </a:lnTo>
                  <a:lnTo>
                    <a:pt x="1179204" y="1113539"/>
                  </a:lnTo>
                  <a:lnTo>
                    <a:pt x="1181911" y="1115325"/>
                  </a:lnTo>
                  <a:lnTo>
                    <a:pt x="1181917" y="1118374"/>
                  </a:lnTo>
                  <a:lnTo>
                    <a:pt x="1179211" y="1120167"/>
                  </a:lnTo>
                  <a:lnTo>
                    <a:pt x="1176257" y="1123653"/>
                  </a:lnTo>
                  <a:close/>
                </a:path>
                <a:path w="2330450" h="1436370" extrusionOk="0">
                  <a:moveTo>
                    <a:pt x="803764" y="1125206"/>
                  </a:moveTo>
                  <a:lnTo>
                    <a:pt x="798858" y="1124312"/>
                  </a:lnTo>
                  <a:lnTo>
                    <a:pt x="795626" y="1120407"/>
                  </a:lnTo>
                  <a:lnTo>
                    <a:pt x="795088" y="1115892"/>
                  </a:lnTo>
                  <a:lnTo>
                    <a:pt x="799439" y="1111906"/>
                  </a:lnTo>
                  <a:lnTo>
                    <a:pt x="804407" y="1111875"/>
                  </a:lnTo>
                  <a:lnTo>
                    <a:pt x="807064" y="1115202"/>
                  </a:lnTo>
                  <a:lnTo>
                    <a:pt x="809709" y="1117081"/>
                  </a:lnTo>
                  <a:lnTo>
                    <a:pt x="809604" y="1120117"/>
                  </a:lnTo>
                  <a:lnTo>
                    <a:pt x="806842" y="1121824"/>
                  </a:lnTo>
                  <a:lnTo>
                    <a:pt x="803764" y="1125206"/>
                  </a:lnTo>
                  <a:close/>
                </a:path>
                <a:path w="2330450" h="1436370" extrusionOk="0">
                  <a:moveTo>
                    <a:pt x="1117087" y="1065953"/>
                  </a:moveTo>
                  <a:lnTo>
                    <a:pt x="1112799" y="1061912"/>
                  </a:lnTo>
                  <a:lnTo>
                    <a:pt x="1112440" y="1056978"/>
                  </a:lnTo>
                  <a:lnTo>
                    <a:pt x="1115598" y="1054114"/>
                  </a:lnTo>
                  <a:lnTo>
                    <a:pt x="1117304" y="1051354"/>
                  </a:lnTo>
                  <a:lnTo>
                    <a:pt x="1120356" y="1051249"/>
                  </a:lnTo>
                  <a:lnTo>
                    <a:pt x="1122241" y="1053880"/>
                  </a:lnTo>
                  <a:lnTo>
                    <a:pt x="1125832" y="1056707"/>
                  </a:lnTo>
                  <a:lnTo>
                    <a:pt x="1125269" y="1061653"/>
                  </a:lnTo>
                  <a:lnTo>
                    <a:pt x="1121580" y="1065146"/>
                  </a:lnTo>
                  <a:lnTo>
                    <a:pt x="1117087" y="1065953"/>
                  </a:lnTo>
                  <a:close/>
                </a:path>
                <a:path w="2330450" h="1436370" extrusionOk="0">
                  <a:moveTo>
                    <a:pt x="745411" y="1068620"/>
                  </a:moveTo>
                  <a:lnTo>
                    <a:pt x="743588" y="1065941"/>
                  </a:lnTo>
                  <a:lnTo>
                    <a:pt x="740065" y="1063039"/>
                  </a:lnTo>
                  <a:lnTo>
                    <a:pt x="740745" y="1058111"/>
                  </a:lnTo>
                  <a:lnTo>
                    <a:pt x="744508" y="1054705"/>
                  </a:lnTo>
                  <a:lnTo>
                    <a:pt x="749007" y="1053984"/>
                  </a:lnTo>
                  <a:lnTo>
                    <a:pt x="753197" y="1058130"/>
                  </a:lnTo>
                  <a:lnTo>
                    <a:pt x="753456" y="1063064"/>
                  </a:lnTo>
                  <a:lnTo>
                    <a:pt x="750237" y="1065867"/>
                  </a:lnTo>
                  <a:lnTo>
                    <a:pt x="748476" y="1068583"/>
                  </a:lnTo>
                  <a:lnTo>
                    <a:pt x="745411" y="1068620"/>
                  </a:lnTo>
                  <a:close/>
                </a:path>
                <a:path w="2330450" h="1436370" extrusionOk="0">
                  <a:moveTo>
                    <a:pt x="1177975" y="1067389"/>
                  </a:moveTo>
                  <a:lnTo>
                    <a:pt x="1173013" y="1066828"/>
                  </a:lnTo>
                  <a:lnTo>
                    <a:pt x="1169509" y="1063150"/>
                  </a:lnTo>
                  <a:lnTo>
                    <a:pt x="1168699" y="1058672"/>
                  </a:lnTo>
                  <a:lnTo>
                    <a:pt x="1172753" y="1054397"/>
                  </a:lnTo>
                  <a:lnTo>
                    <a:pt x="1177697" y="1054040"/>
                  </a:lnTo>
                  <a:lnTo>
                    <a:pt x="1180576" y="1057194"/>
                  </a:lnTo>
                  <a:lnTo>
                    <a:pt x="1183345" y="1058888"/>
                  </a:lnTo>
                  <a:lnTo>
                    <a:pt x="1183450" y="1061925"/>
                  </a:lnTo>
                  <a:lnTo>
                    <a:pt x="1180811" y="1063810"/>
                  </a:lnTo>
                  <a:lnTo>
                    <a:pt x="1177975" y="1067389"/>
                  </a:lnTo>
                  <a:close/>
                </a:path>
                <a:path w="2330450" h="1436370" extrusionOk="0">
                  <a:moveTo>
                    <a:pt x="801768" y="1070099"/>
                  </a:moveTo>
                  <a:lnTo>
                    <a:pt x="799945" y="1067419"/>
                  </a:lnTo>
                  <a:lnTo>
                    <a:pt x="796423" y="1064518"/>
                  </a:lnTo>
                  <a:lnTo>
                    <a:pt x="797109" y="1059590"/>
                  </a:lnTo>
                  <a:lnTo>
                    <a:pt x="800866" y="1056183"/>
                  </a:lnTo>
                  <a:lnTo>
                    <a:pt x="805371" y="1055463"/>
                  </a:lnTo>
                  <a:lnTo>
                    <a:pt x="809555" y="1059608"/>
                  </a:lnTo>
                  <a:lnTo>
                    <a:pt x="809820" y="1064542"/>
                  </a:lnTo>
                  <a:lnTo>
                    <a:pt x="806595" y="1067339"/>
                  </a:lnTo>
                  <a:lnTo>
                    <a:pt x="804833" y="1070056"/>
                  </a:lnTo>
                  <a:lnTo>
                    <a:pt x="801768" y="1070099"/>
                  </a:lnTo>
                  <a:close/>
                </a:path>
                <a:path w="2330450" h="1436370" extrusionOk="0">
                  <a:moveTo>
                    <a:pt x="1232998" y="1070148"/>
                  </a:moveTo>
                  <a:lnTo>
                    <a:pt x="1229951" y="1070006"/>
                  </a:lnTo>
                  <a:lnTo>
                    <a:pt x="1228270" y="1067234"/>
                  </a:lnTo>
                  <a:lnTo>
                    <a:pt x="1224902" y="1064136"/>
                  </a:lnTo>
                  <a:lnTo>
                    <a:pt x="1225848" y="1059251"/>
                  </a:lnTo>
                  <a:lnTo>
                    <a:pt x="1229815" y="1056073"/>
                  </a:lnTo>
                  <a:lnTo>
                    <a:pt x="1234345" y="1055604"/>
                  </a:lnTo>
                  <a:lnTo>
                    <a:pt x="1238306" y="1059978"/>
                  </a:lnTo>
                  <a:lnTo>
                    <a:pt x="1238275" y="1064912"/>
                  </a:lnTo>
                  <a:lnTo>
                    <a:pt x="1234913" y="1067524"/>
                  </a:lnTo>
                  <a:lnTo>
                    <a:pt x="1232998" y="1070148"/>
                  </a:lnTo>
                  <a:close/>
                </a:path>
                <a:path w="2330450" h="1436370" extrusionOk="0">
                  <a:moveTo>
                    <a:pt x="860691" y="1071633"/>
                  </a:moveTo>
                  <a:lnTo>
                    <a:pt x="857644" y="1071472"/>
                  </a:lnTo>
                  <a:lnTo>
                    <a:pt x="855982" y="1068694"/>
                  </a:lnTo>
                  <a:lnTo>
                    <a:pt x="852633" y="1065571"/>
                  </a:lnTo>
                  <a:lnTo>
                    <a:pt x="853615" y="1060705"/>
                  </a:lnTo>
                  <a:lnTo>
                    <a:pt x="857595" y="1057545"/>
                  </a:lnTo>
                  <a:lnTo>
                    <a:pt x="862137" y="1057101"/>
                  </a:lnTo>
                  <a:lnTo>
                    <a:pt x="866061" y="1061493"/>
                  </a:lnTo>
                  <a:lnTo>
                    <a:pt x="866005" y="1066434"/>
                  </a:lnTo>
                  <a:lnTo>
                    <a:pt x="862619" y="1069021"/>
                  </a:lnTo>
                  <a:lnTo>
                    <a:pt x="860691" y="1071633"/>
                  </a:lnTo>
                  <a:close/>
                </a:path>
                <a:path w="2330450" h="1436370" extrusionOk="0">
                  <a:moveTo>
                    <a:pt x="918532" y="1071786"/>
                  </a:moveTo>
                  <a:lnTo>
                    <a:pt x="913563" y="1071300"/>
                  </a:lnTo>
                  <a:lnTo>
                    <a:pt x="909997" y="1067678"/>
                  </a:lnTo>
                  <a:lnTo>
                    <a:pt x="909126" y="1063206"/>
                  </a:lnTo>
                  <a:lnTo>
                    <a:pt x="913112" y="1058875"/>
                  </a:lnTo>
                  <a:lnTo>
                    <a:pt x="918056" y="1058444"/>
                  </a:lnTo>
                  <a:lnTo>
                    <a:pt x="920979" y="1061555"/>
                  </a:lnTo>
                  <a:lnTo>
                    <a:pt x="923772" y="1063218"/>
                  </a:lnTo>
                  <a:lnTo>
                    <a:pt x="923932" y="1066249"/>
                  </a:lnTo>
                  <a:lnTo>
                    <a:pt x="921312" y="1068164"/>
                  </a:lnTo>
                  <a:lnTo>
                    <a:pt x="918532" y="1071786"/>
                  </a:lnTo>
                  <a:close/>
                </a:path>
                <a:path w="2330450" h="1436370" extrusionOk="0">
                  <a:moveTo>
                    <a:pt x="546323" y="1074577"/>
                  </a:moveTo>
                  <a:lnTo>
                    <a:pt x="543277" y="1074442"/>
                  </a:lnTo>
                  <a:lnTo>
                    <a:pt x="541596" y="1071670"/>
                  </a:lnTo>
                  <a:lnTo>
                    <a:pt x="538228" y="1068565"/>
                  </a:lnTo>
                  <a:lnTo>
                    <a:pt x="539174" y="1063686"/>
                  </a:lnTo>
                  <a:lnTo>
                    <a:pt x="543141" y="1060508"/>
                  </a:lnTo>
                  <a:lnTo>
                    <a:pt x="547671" y="1060033"/>
                  </a:lnTo>
                  <a:lnTo>
                    <a:pt x="551625" y="1064407"/>
                  </a:lnTo>
                  <a:lnTo>
                    <a:pt x="551601" y="1069347"/>
                  </a:lnTo>
                  <a:lnTo>
                    <a:pt x="548233" y="1071953"/>
                  </a:lnTo>
                  <a:lnTo>
                    <a:pt x="546323" y="1074577"/>
                  </a:lnTo>
                  <a:close/>
                </a:path>
                <a:path w="2330450" h="1436370" extrusionOk="0">
                  <a:moveTo>
                    <a:pt x="970786" y="1074522"/>
                  </a:moveTo>
                  <a:lnTo>
                    <a:pt x="968975" y="1071836"/>
                  </a:lnTo>
                  <a:lnTo>
                    <a:pt x="965472" y="1068904"/>
                  </a:lnTo>
                  <a:lnTo>
                    <a:pt x="966188" y="1063982"/>
                  </a:lnTo>
                  <a:lnTo>
                    <a:pt x="969970" y="1060606"/>
                  </a:lnTo>
                  <a:lnTo>
                    <a:pt x="974481" y="1059910"/>
                  </a:lnTo>
                  <a:lnTo>
                    <a:pt x="978646" y="1064093"/>
                  </a:lnTo>
                  <a:lnTo>
                    <a:pt x="978863" y="1069027"/>
                  </a:lnTo>
                  <a:lnTo>
                    <a:pt x="975604" y="1071836"/>
                  </a:lnTo>
                  <a:lnTo>
                    <a:pt x="973845" y="1074515"/>
                  </a:lnTo>
                  <a:lnTo>
                    <a:pt x="970786" y="1074522"/>
                  </a:lnTo>
                  <a:close/>
                </a:path>
                <a:path w="2330450" h="1436370" extrusionOk="0">
                  <a:moveTo>
                    <a:pt x="1030888" y="1074879"/>
                  </a:moveTo>
                  <a:lnTo>
                    <a:pt x="1025951" y="1074121"/>
                  </a:lnTo>
                  <a:lnTo>
                    <a:pt x="1022602" y="1070321"/>
                  </a:lnTo>
                  <a:lnTo>
                    <a:pt x="1021934" y="1065824"/>
                  </a:lnTo>
                  <a:lnTo>
                    <a:pt x="1026167" y="1061703"/>
                  </a:lnTo>
                  <a:lnTo>
                    <a:pt x="1031123" y="1061530"/>
                  </a:lnTo>
                  <a:lnTo>
                    <a:pt x="1033879" y="1064783"/>
                  </a:lnTo>
                  <a:lnTo>
                    <a:pt x="1036586" y="1066581"/>
                  </a:lnTo>
                  <a:lnTo>
                    <a:pt x="1036574" y="1069624"/>
                  </a:lnTo>
                  <a:lnTo>
                    <a:pt x="1033861" y="1071405"/>
                  </a:lnTo>
                  <a:lnTo>
                    <a:pt x="1030888" y="1074879"/>
                  </a:lnTo>
                  <a:close/>
                </a:path>
                <a:path w="2330450" h="1436370" extrusionOk="0">
                  <a:moveTo>
                    <a:pt x="1083594" y="1077497"/>
                  </a:moveTo>
                  <a:lnTo>
                    <a:pt x="1081759" y="1074830"/>
                  </a:lnTo>
                  <a:lnTo>
                    <a:pt x="1078224" y="1071941"/>
                  </a:lnTo>
                  <a:lnTo>
                    <a:pt x="1078879" y="1067013"/>
                  </a:lnTo>
                  <a:lnTo>
                    <a:pt x="1082624" y="1063582"/>
                  </a:lnTo>
                  <a:lnTo>
                    <a:pt x="1087129" y="1062842"/>
                  </a:lnTo>
                  <a:lnTo>
                    <a:pt x="1091337" y="1066969"/>
                  </a:lnTo>
                  <a:lnTo>
                    <a:pt x="1091615" y="1071910"/>
                  </a:lnTo>
                  <a:lnTo>
                    <a:pt x="1088402" y="1074719"/>
                  </a:lnTo>
                  <a:lnTo>
                    <a:pt x="1086653" y="1077448"/>
                  </a:lnTo>
                  <a:lnTo>
                    <a:pt x="1083594" y="1077497"/>
                  </a:lnTo>
                  <a:close/>
                </a:path>
                <a:path w="2330450" h="1436370" extrusionOk="0">
                  <a:moveTo>
                    <a:pt x="713913" y="1079012"/>
                  </a:moveTo>
                  <a:lnTo>
                    <a:pt x="710873" y="1078877"/>
                  </a:lnTo>
                  <a:lnTo>
                    <a:pt x="709192" y="1076105"/>
                  </a:lnTo>
                  <a:lnTo>
                    <a:pt x="705824" y="1073006"/>
                  </a:lnTo>
                  <a:lnTo>
                    <a:pt x="706770" y="1068121"/>
                  </a:lnTo>
                  <a:lnTo>
                    <a:pt x="710731" y="1064943"/>
                  </a:lnTo>
                  <a:lnTo>
                    <a:pt x="715267" y="1064469"/>
                  </a:lnTo>
                  <a:lnTo>
                    <a:pt x="719222" y="1068842"/>
                  </a:lnTo>
                  <a:lnTo>
                    <a:pt x="719191" y="1073782"/>
                  </a:lnTo>
                  <a:lnTo>
                    <a:pt x="715829" y="1076394"/>
                  </a:lnTo>
                  <a:lnTo>
                    <a:pt x="713913" y="1079012"/>
                  </a:lnTo>
                  <a:close/>
                </a:path>
                <a:path w="2330450" h="1436370" extrusionOk="0">
                  <a:moveTo>
                    <a:pt x="1143419" y="1077897"/>
                  </a:moveTo>
                  <a:lnTo>
                    <a:pt x="1138512" y="1077004"/>
                  </a:lnTo>
                  <a:lnTo>
                    <a:pt x="1135255" y="1073117"/>
                  </a:lnTo>
                  <a:lnTo>
                    <a:pt x="1134712" y="1068608"/>
                  </a:lnTo>
                  <a:lnTo>
                    <a:pt x="1139050" y="1064598"/>
                  </a:lnTo>
                  <a:lnTo>
                    <a:pt x="1144018" y="1064555"/>
                  </a:lnTo>
                  <a:lnTo>
                    <a:pt x="1146688" y="1067881"/>
                  </a:lnTo>
                  <a:lnTo>
                    <a:pt x="1149345" y="1069754"/>
                  </a:lnTo>
                  <a:lnTo>
                    <a:pt x="1149240" y="1072784"/>
                  </a:lnTo>
                  <a:lnTo>
                    <a:pt x="1146484" y="1074503"/>
                  </a:lnTo>
                  <a:lnTo>
                    <a:pt x="1143419" y="1077897"/>
                  </a:lnTo>
                  <a:close/>
                </a:path>
                <a:path w="2330450" h="1436370" extrusionOk="0">
                  <a:moveTo>
                    <a:pt x="771019" y="1079419"/>
                  </a:moveTo>
                  <a:lnTo>
                    <a:pt x="766137" y="1078452"/>
                  </a:lnTo>
                  <a:lnTo>
                    <a:pt x="762967" y="1074478"/>
                  </a:lnTo>
                  <a:lnTo>
                    <a:pt x="762522" y="1069951"/>
                  </a:lnTo>
                  <a:lnTo>
                    <a:pt x="766928" y="1066033"/>
                  </a:lnTo>
                  <a:lnTo>
                    <a:pt x="771884" y="1066095"/>
                  </a:lnTo>
                  <a:lnTo>
                    <a:pt x="774486" y="1069470"/>
                  </a:lnTo>
                  <a:lnTo>
                    <a:pt x="777100" y="1071392"/>
                  </a:lnTo>
                  <a:lnTo>
                    <a:pt x="776939" y="1074429"/>
                  </a:lnTo>
                  <a:lnTo>
                    <a:pt x="774146" y="1076086"/>
                  </a:lnTo>
                  <a:lnTo>
                    <a:pt x="771019" y="1079419"/>
                  </a:lnTo>
                  <a:close/>
                </a:path>
                <a:path w="2330450" h="1436370" extrusionOk="0">
                  <a:moveTo>
                    <a:pt x="1200061" y="1079283"/>
                  </a:moveTo>
                  <a:lnTo>
                    <a:pt x="1195117" y="1078599"/>
                  </a:lnTo>
                  <a:lnTo>
                    <a:pt x="1191700" y="1074848"/>
                  </a:lnTo>
                  <a:lnTo>
                    <a:pt x="1190977" y="1070357"/>
                  </a:lnTo>
                  <a:lnTo>
                    <a:pt x="1195135" y="1066187"/>
                  </a:lnTo>
                  <a:lnTo>
                    <a:pt x="1200091" y="1065922"/>
                  </a:lnTo>
                  <a:lnTo>
                    <a:pt x="1202897" y="1069138"/>
                  </a:lnTo>
                  <a:lnTo>
                    <a:pt x="1205622" y="1070893"/>
                  </a:lnTo>
                  <a:lnTo>
                    <a:pt x="1205665" y="1073949"/>
                  </a:lnTo>
                  <a:lnTo>
                    <a:pt x="1202977" y="1075766"/>
                  </a:lnTo>
                  <a:lnTo>
                    <a:pt x="1200061" y="1079283"/>
                  </a:lnTo>
                  <a:close/>
                </a:path>
                <a:path w="2330450" h="1436370" extrusionOk="0">
                  <a:moveTo>
                    <a:pt x="826629" y="1081969"/>
                  </a:moveTo>
                  <a:lnTo>
                    <a:pt x="823588" y="1081827"/>
                  </a:lnTo>
                  <a:lnTo>
                    <a:pt x="821901" y="1079055"/>
                  </a:lnTo>
                  <a:lnTo>
                    <a:pt x="818540" y="1075957"/>
                  </a:lnTo>
                  <a:lnTo>
                    <a:pt x="819485" y="1071072"/>
                  </a:lnTo>
                  <a:lnTo>
                    <a:pt x="823446" y="1067894"/>
                  </a:lnTo>
                  <a:lnTo>
                    <a:pt x="827982" y="1067425"/>
                  </a:lnTo>
                  <a:lnTo>
                    <a:pt x="831937" y="1071799"/>
                  </a:lnTo>
                  <a:lnTo>
                    <a:pt x="831906" y="1076733"/>
                  </a:lnTo>
                  <a:lnTo>
                    <a:pt x="828538" y="1079345"/>
                  </a:lnTo>
                  <a:lnTo>
                    <a:pt x="826629" y="1081969"/>
                  </a:lnTo>
                  <a:close/>
                </a:path>
                <a:path w="2330450" h="1436370" extrusionOk="0">
                  <a:moveTo>
                    <a:pt x="882937" y="1083460"/>
                  </a:moveTo>
                  <a:lnTo>
                    <a:pt x="879897" y="1083299"/>
                  </a:lnTo>
                  <a:lnTo>
                    <a:pt x="878228" y="1080521"/>
                  </a:lnTo>
                  <a:lnTo>
                    <a:pt x="874885" y="1077398"/>
                  </a:lnTo>
                  <a:lnTo>
                    <a:pt x="875862" y="1072532"/>
                  </a:lnTo>
                  <a:lnTo>
                    <a:pt x="879847" y="1069372"/>
                  </a:lnTo>
                  <a:lnTo>
                    <a:pt x="884383" y="1068928"/>
                  </a:lnTo>
                  <a:lnTo>
                    <a:pt x="888313" y="1073320"/>
                  </a:lnTo>
                  <a:lnTo>
                    <a:pt x="888252" y="1078261"/>
                  </a:lnTo>
                  <a:lnTo>
                    <a:pt x="884865" y="1080848"/>
                  </a:lnTo>
                  <a:lnTo>
                    <a:pt x="882937" y="1083460"/>
                  </a:lnTo>
                  <a:close/>
                </a:path>
                <a:path w="2330450" h="1436370" extrusionOk="0">
                  <a:moveTo>
                    <a:pt x="513096" y="1083811"/>
                  </a:moveTo>
                  <a:lnTo>
                    <a:pt x="508189" y="1082924"/>
                  </a:lnTo>
                  <a:lnTo>
                    <a:pt x="504939" y="1079031"/>
                  </a:lnTo>
                  <a:lnTo>
                    <a:pt x="504389" y="1074522"/>
                  </a:lnTo>
                  <a:lnTo>
                    <a:pt x="508733" y="1070512"/>
                  </a:lnTo>
                  <a:lnTo>
                    <a:pt x="513701" y="1070474"/>
                  </a:lnTo>
                  <a:lnTo>
                    <a:pt x="516371" y="1073795"/>
                  </a:lnTo>
                  <a:lnTo>
                    <a:pt x="519028" y="1075667"/>
                  </a:lnTo>
                  <a:lnTo>
                    <a:pt x="518917" y="1078704"/>
                  </a:lnTo>
                  <a:lnTo>
                    <a:pt x="516161" y="1080417"/>
                  </a:lnTo>
                  <a:lnTo>
                    <a:pt x="513096" y="1083811"/>
                  </a:lnTo>
                  <a:close/>
                </a:path>
                <a:path w="2330450" h="1436370" extrusionOk="0">
                  <a:moveTo>
                    <a:pt x="936026" y="1083632"/>
                  </a:moveTo>
                  <a:lnTo>
                    <a:pt x="933103" y="1080521"/>
                  </a:lnTo>
                  <a:lnTo>
                    <a:pt x="930310" y="1078858"/>
                  </a:lnTo>
                  <a:lnTo>
                    <a:pt x="930155" y="1075834"/>
                  </a:lnTo>
                  <a:lnTo>
                    <a:pt x="932769" y="1073912"/>
                  </a:lnTo>
                  <a:lnTo>
                    <a:pt x="935550" y="1070290"/>
                  </a:lnTo>
                  <a:lnTo>
                    <a:pt x="940512" y="1070776"/>
                  </a:lnTo>
                  <a:lnTo>
                    <a:pt x="944084" y="1074398"/>
                  </a:lnTo>
                  <a:lnTo>
                    <a:pt x="944955" y="1078871"/>
                  </a:lnTo>
                  <a:lnTo>
                    <a:pt x="940963" y="1083201"/>
                  </a:lnTo>
                  <a:lnTo>
                    <a:pt x="936026" y="1083632"/>
                  </a:lnTo>
                  <a:close/>
                </a:path>
                <a:path w="2330450" h="1436370" extrusionOk="0">
                  <a:moveTo>
                    <a:pt x="569905" y="1085129"/>
                  </a:moveTo>
                  <a:lnTo>
                    <a:pt x="564942" y="1084568"/>
                  </a:lnTo>
                  <a:lnTo>
                    <a:pt x="561439" y="1080897"/>
                  </a:lnTo>
                  <a:lnTo>
                    <a:pt x="560623" y="1076419"/>
                  </a:lnTo>
                  <a:lnTo>
                    <a:pt x="564683" y="1072138"/>
                  </a:lnTo>
                  <a:lnTo>
                    <a:pt x="569626" y="1071780"/>
                  </a:lnTo>
                  <a:lnTo>
                    <a:pt x="572506" y="1074934"/>
                  </a:lnTo>
                  <a:lnTo>
                    <a:pt x="575275" y="1076628"/>
                  </a:lnTo>
                  <a:lnTo>
                    <a:pt x="575380" y="1079665"/>
                  </a:lnTo>
                  <a:lnTo>
                    <a:pt x="572741" y="1081550"/>
                  </a:lnTo>
                  <a:lnTo>
                    <a:pt x="569905" y="1085129"/>
                  </a:lnTo>
                  <a:close/>
                </a:path>
                <a:path w="2330450" h="1436370" extrusionOk="0">
                  <a:moveTo>
                    <a:pt x="995702" y="1086404"/>
                  </a:moveTo>
                  <a:lnTo>
                    <a:pt x="992662" y="1086269"/>
                  </a:lnTo>
                  <a:lnTo>
                    <a:pt x="990975" y="1083497"/>
                  </a:lnTo>
                  <a:lnTo>
                    <a:pt x="987613" y="1080398"/>
                  </a:lnTo>
                  <a:lnTo>
                    <a:pt x="988558" y="1075513"/>
                  </a:lnTo>
                  <a:lnTo>
                    <a:pt x="992519" y="1072335"/>
                  </a:lnTo>
                  <a:lnTo>
                    <a:pt x="997055" y="1071861"/>
                  </a:lnTo>
                  <a:lnTo>
                    <a:pt x="1001010" y="1076234"/>
                  </a:lnTo>
                  <a:lnTo>
                    <a:pt x="1000979" y="1081174"/>
                  </a:lnTo>
                  <a:lnTo>
                    <a:pt x="997618" y="1083786"/>
                  </a:lnTo>
                  <a:lnTo>
                    <a:pt x="995702" y="1086404"/>
                  </a:lnTo>
                  <a:close/>
                </a:path>
                <a:path w="2330450" h="1436370" extrusionOk="0">
                  <a:moveTo>
                    <a:pt x="1052974" y="1086761"/>
                  </a:moveTo>
                  <a:lnTo>
                    <a:pt x="1048062" y="1085887"/>
                  </a:lnTo>
                  <a:lnTo>
                    <a:pt x="1044793" y="1082018"/>
                  </a:lnTo>
                  <a:lnTo>
                    <a:pt x="1044224" y="1077515"/>
                  </a:lnTo>
                  <a:lnTo>
                    <a:pt x="1048550" y="1073493"/>
                  </a:lnTo>
                  <a:lnTo>
                    <a:pt x="1053512" y="1073413"/>
                  </a:lnTo>
                  <a:lnTo>
                    <a:pt x="1056194" y="1076727"/>
                  </a:lnTo>
                  <a:lnTo>
                    <a:pt x="1058857" y="1078581"/>
                  </a:lnTo>
                  <a:lnTo>
                    <a:pt x="1058777" y="1081624"/>
                  </a:lnTo>
                  <a:lnTo>
                    <a:pt x="1056027" y="1083355"/>
                  </a:lnTo>
                  <a:lnTo>
                    <a:pt x="1052974" y="1086761"/>
                  </a:lnTo>
                  <a:close/>
                </a:path>
                <a:path w="2330450" h="1436370" extrusionOk="0">
                  <a:moveTo>
                    <a:pt x="1109715" y="1088104"/>
                  </a:moveTo>
                  <a:lnTo>
                    <a:pt x="1104759" y="1087513"/>
                  </a:lnTo>
                  <a:lnTo>
                    <a:pt x="1101274" y="1083817"/>
                  </a:lnTo>
                  <a:lnTo>
                    <a:pt x="1100483" y="1079339"/>
                  </a:lnTo>
                  <a:lnTo>
                    <a:pt x="1104567" y="1075088"/>
                  </a:lnTo>
                  <a:lnTo>
                    <a:pt x="1109511" y="1074756"/>
                  </a:lnTo>
                  <a:lnTo>
                    <a:pt x="1112372" y="1077922"/>
                  </a:lnTo>
                  <a:lnTo>
                    <a:pt x="1115128" y="1079634"/>
                  </a:lnTo>
                  <a:lnTo>
                    <a:pt x="1115227" y="1082677"/>
                  </a:lnTo>
                  <a:lnTo>
                    <a:pt x="1112570" y="1084544"/>
                  </a:lnTo>
                  <a:lnTo>
                    <a:pt x="1109715" y="1088104"/>
                  </a:lnTo>
                  <a:close/>
                </a:path>
                <a:path w="2330450" h="1436370" extrusionOk="0">
                  <a:moveTo>
                    <a:pt x="737365" y="1089613"/>
                  </a:moveTo>
                  <a:lnTo>
                    <a:pt x="732421" y="1088954"/>
                  </a:lnTo>
                  <a:lnTo>
                    <a:pt x="728985" y="1085221"/>
                  </a:lnTo>
                  <a:lnTo>
                    <a:pt x="728244" y="1080731"/>
                  </a:lnTo>
                  <a:lnTo>
                    <a:pt x="732384" y="1076536"/>
                  </a:lnTo>
                  <a:lnTo>
                    <a:pt x="737340" y="1076259"/>
                  </a:lnTo>
                  <a:lnTo>
                    <a:pt x="740158" y="1079462"/>
                  </a:lnTo>
                  <a:lnTo>
                    <a:pt x="742896" y="1081205"/>
                  </a:lnTo>
                  <a:lnTo>
                    <a:pt x="742939" y="1084254"/>
                  </a:lnTo>
                  <a:lnTo>
                    <a:pt x="740263" y="1086084"/>
                  </a:lnTo>
                  <a:lnTo>
                    <a:pt x="737365" y="1089613"/>
                  </a:lnTo>
                  <a:close/>
                </a:path>
                <a:path w="2330450" h="1436370" extrusionOk="0">
                  <a:moveTo>
                    <a:pt x="1162087" y="1090778"/>
                  </a:moveTo>
                  <a:lnTo>
                    <a:pt x="1160275" y="1088073"/>
                  </a:lnTo>
                  <a:lnTo>
                    <a:pt x="1156791" y="1085135"/>
                  </a:lnTo>
                  <a:lnTo>
                    <a:pt x="1157526" y="1080213"/>
                  </a:lnTo>
                  <a:lnTo>
                    <a:pt x="1161321" y="1076850"/>
                  </a:lnTo>
                  <a:lnTo>
                    <a:pt x="1165826" y="1076179"/>
                  </a:lnTo>
                  <a:lnTo>
                    <a:pt x="1169972" y="1080374"/>
                  </a:lnTo>
                  <a:lnTo>
                    <a:pt x="1170176" y="1085308"/>
                  </a:lnTo>
                  <a:lnTo>
                    <a:pt x="1166922" y="1088080"/>
                  </a:lnTo>
                  <a:lnTo>
                    <a:pt x="1165134" y="1090772"/>
                  </a:lnTo>
                  <a:lnTo>
                    <a:pt x="1162087" y="1090778"/>
                  </a:lnTo>
                  <a:close/>
                </a:path>
                <a:path w="2330450" h="1436370" extrusionOk="0">
                  <a:moveTo>
                    <a:pt x="793543" y="1091160"/>
                  </a:moveTo>
                  <a:lnTo>
                    <a:pt x="788624" y="1090371"/>
                  </a:lnTo>
                  <a:lnTo>
                    <a:pt x="785294" y="1086546"/>
                  </a:lnTo>
                  <a:lnTo>
                    <a:pt x="784651" y="1082055"/>
                  </a:lnTo>
                  <a:lnTo>
                    <a:pt x="788909" y="1077965"/>
                  </a:lnTo>
                  <a:lnTo>
                    <a:pt x="793871" y="1077811"/>
                  </a:lnTo>
                  <a:lnTo>
                    <a:pt x="796602" y="1081076"/>
                  </a:lnTo>
                  <a:lnTo>
                    <a:pt x="799290" y="1082893"/>
                  </a:lnTo>
                  <a:lnTo>
                    <a:pt x="799266" y="1085942"/>
                  </a:lnTo>
                  <a:lnTo>
                    <a:pt x="796540" y="1087710"/>
                  </a:lnTo>
                  <a:lnTo>
                    <a:pt x="793543" y="1091160"/>
                  </a:lnTo>
                  <a:close/>
                </a:path>
                <a:path w="2330450" h="1436370" extrusionOk="0">
                  <a:moveTo>
                    <a:pt x="850290" y="1092490"/>
                  </a:moveTo>
                  <a:lnTo>
                    <a:pt x="845328" y="1091985"/>
                  </a:lnTo>
                  <a:lnTo>
                    <a:pt x="841775" y="1088351"/>
                  </a:lnTo>
                  <a:lnTo>
                    <a:pt x="840916" y="1083879"/>
                  </a:lnTo>
                  <a:lnTo>
                    <a:pt x="844920" y="1079560"/>
                  </a:lnTo>
                  <a:lnTo>
                    <a:pt x="849858" y="1079148"/>
                  </a:lnTo>
                  <a:lnTo>
                    <a:pt x="852768" y="1082271"/>
                  </a:lnTo>
                  <a:lnTo>
                    <a:pt x="855555" y="1083940"/>
                  </a:lnTo>
                  <a:lnTo>
                    <a:pt x="855710" y="1086971"/>
                  </a:lnTo>
                  <a:lnTo>
                    <a:pt x="853084" y="1088880"/>
                  </a:lnTo>
                  <a:lnTo>
                    <a:pt x="850290" y="1092490"/>
                  </a:lnTo>
                  <a:close/>
                </a:path>
                <a:path w="2330450" h="1436370" extrusionOk="0">
                  <a:moveTo>
                    <a:pt x="902539" y="1095213"/>
                  </a:moveTo>
                  <a:lnTo>
                    <a:pt x="900733" y="1092509"/>
                  </a:lnTo>
                  <a:lnTo>
                    <a:pt x="897243" y="1089570"/>
                  </a:lnTo>
                  <a:lnTo>
                    <a:pt x="897978" y="1084655"/>
                  </a:lnTo>
                  <a:lnTo>
                    <a:pt x="901779" y="1081291"/>
                  </a:lnTo>
                  <a:lnTo>
                    <a:pt x="906284" y="1080614"/>
                  </a:lnTo>
                  <a:lnTo>
                    <a:pt x="910436" y="1084809"/>
                  </a:lnTo>
                  <a:lnTo>
                    <a:pt x="910640" y="1089743"/>
                  </a:lnTo>
                  <a:lnTo>
                    <a:pt x="907386" y="1092515"/>
                  </a:lnTo>
                  <a:lnTo>
                    <a:pt x="905598" y="1095207"/>
                  </a:lnTo>
                  <a:lnTo>
                    <a:pt x="902539" y="1095213"/>
                  </a:lnTo>
                  <a:close/>
                </a:path>
                <a:path w="2330450" h="1436370" extrusionOk="0">
                  <a:moveTo>
                    <a:pt x="842708" y="946192"/>
                  </a:moveTo>
                  <a:lnTo>
                    <a:pt x="837758" y="945563"/>
                  </a:lnTo>
                  <a:lnTo>
                    <a:pt x="834298" y="941849"/>
                  </a:lnTo>
                  <a:lnTo>
                    <a:pt x="833525" y="937364"/>
                  </a:lnTo>
                  <a:lnTo>
                    <a:pt x="837641" y="933145"/>
                  </a:lnTo>
                  <a:lnTo>
                    <a:pt x="842591" y="932837"/>
                  </a:lnTo>
                  <a:lnTo>
                    <a:pt x="845427" y="936021"/>
                  </a:lnTo>
                  <a:lnTo>
                    <a:pt x="848177" y="937746"/>
                  </a:lnTo>
                  <a:lnTo>
                    <a:pt x="848251" y="940795"/>
                  </a:lnTo>
                  <a:lnTo>
                    <a:pt x="845588" y="942650"/>
                  </a:lnTo>
                  <a:lnTo>
                    <a:pt x="842708" y="946192"/>
                  </a:lnTo>
                  <a:close/>
                </a:path>
                <a:path w="2330450" h="1436370" extrusionOk="0">
                  <a:moveTo>
                    <a:pt x="1267498" y="947399"/>
                  </a:moveTo>
                  <a:lnTo>
                    <a:pt x="1265663" y="944732"/>
                  </a:lnTo>
                  <a:lnTo>
                    <a:pt x="1262122" y="941843"/>
                  </a:lnTo>
                  <a:lnTo>
                    <a:pt x="1262783" y="936915"/>
                  </a:lnTo>
                  <a:lnTo>
                    <a:pt x="1266528" y="933484"/>
                  </a:lnTo>
                  <a:lnTo>
                    <a:pt x="1271027" y="932744"/>
                  </a:lnTo>
                  <a:lnTo>
                    <a:pt x="1275241" y="936871"/>
                  </a:lnTo>
                  <a:lnTo>
                    <a:pt x="1275519" y="941812"/>
                  </a:lnTo>
                  <a:lnTo>
                    <a:pt x="1272306" y="944621"/>
                  </a:lnTo>
                  <a:lnTo>
                    <a:pt x="1270557" y="947349"/>
                  </a:lnTo>
                  <a:lnTo>
                    <a:pt x="1267498" y="947399"/>
                  </a:lnTo>
                  <a:close/>
                </a:path>
                <a:path w="2330450" h="1436370" extrusionOk="0">
                  <a:moveTo>
                    <a:pt x="471507" y="947818"/>
                  </a:moveTo>
                  <a:lnTo>
                    <a:pt x="466607" y="946894"/>
                  </a:lnTo>
                  <a:lnTo>
                    <a:pt x="463393" y="942964"/>
                  </a:lnTo>
                  <a:lnTo>
                    <a:pt x="462899" y="938448"/>
                  </a:lnTo>
                  <a:lnTo>
                    <a:pt x="467268" y="934481"/>
                  </a:lnTo>
                  <a:lnTo>
                    <a:pt x="472224" y="934481"/>
                  </a:lnTo>
                  <a:lnTo>
                    <a:pt x="474863" y="937832"/>
                  </a:lnTo>
                  <a:lnTo>
                    <a:pt x="477501" y="939724"/>
                  </a:lnTo>
                  <a:lnTo>
                    <a:pt x="477378" y="942761"/>
                  </a:lnTo>
                  <a:lnTo>
                    <a:pt x="474603" y="944448"/>
                  </a:lnTo>
                  <a:lnTo>
                    <a:pt x="471507" y="947818"/>
                  </a:lnTo>
                  <a:close/>
                </a:path>
                <a:path w="2330450" h="1436370" extrusionOk="0">
                  <a:moveTo>
                    <a:pt x="894579" y="947676"/>
                  </a:moveTo>
                  <a:lnTo>
                    <a:pt x="890315" y="943604"/>
                  </a:lnTo>
                  <a:lnTo>
                    <a:pt x="889982" y="938676"/>
                  </a:lnTo>
                  <a:lnTo>
                    <a:pt x="893158" y="935824"/>
                  </a:lnTo>
                  <a:lnTo>
                    <a:pt x="894876" y="933077"/>
                  </a:lnTo>
                  <a:lnTo>
                    <a:pt x="897935" y="932978"/>
                  </a:lnTo>
                  <a:lnTo>
                    <a:pt x="899807" y="935621"/>
                  </a:lnTo>
                  <a:lnTo>
                    <a:pt x="903373" y="938473"/>
                  </a:lnTo>
                  <a:lnTo>
                    <a:pt x="902786" y="943407"/>
                  </a:lnTo>
                  <a:lnTo>
                    <a:pt x="899072" y="946887"/>
                  </a:lnTo>
                  <a:lnTo>
                    <a:pt x="894579" y="947676"/>
                  </a:lnTo>
                  <a:close/>
                </a:path>
                <a:path w="2330450" h="1436370" extrusionOk="0">
                  <a:moveTo>
                    <a:pt x="38634" y="949099"/>
                  </a:moveTo>
                  <a:lnTo>
                    <a:pt x="34506" y="944886"/>
                  </a:lnTo>
                  <a:lnTo>
                    <a:pt x="34321" y="939939"/>
                  </a:lnTo>
                  <a:lnTo>
                    <a:pt x="37584" y="937198"/>
                  </a:lnTo>
                  <a:lnTo>
                    <a:pt x="39388" y="934500"/>
                  </a:lnTo>
                  <a:lnTo>
                    <a:pt x="42447" y="934512"/>
                  </a:lnTo>
                  <a:lnTo>
                    <a:pt x="44233" y="937217"/>
                  </a:lnTo>
                  <a:lnTo>
                    <a:pt x="47718" y="940179"/>
                  </a:lnTo>
                  <a:lnTo>
                    <a:pt x="46958" y="945101"/>
                  </a:lnTo>
                  <a:lnTo>
                    <a:pt x="43145" y="948440"/>
                  </a:lnTo>
                  <a:lnTo>
                    <a:pt x="38634" y="949099"/>
                  </a:lnTo>
                  <a:close/>
                </a:path>
                <a:path w="2330450" h="1436370" extrusionOk="0">
                  <a:moveTo>
                    <a:pt x="526994" y="950399"/>
                  </a:moveTo>
                  <a:lnTo>
                    <a:pt x="523953" y="950239"/>
                  </a:lnTo>
                  <a:lnTo>
                    <a:pt x="522285" y="947454"/>
                  </a:lnTo>
                  <a:lnTo>
                    <a:pt x="518936" y="944337"/>
                  </a:lnTo>
                  <a:lnTo>
                    <a:pt x="519918" y="939465"/>
                  </a:lnTo>
                  <a:lnTo>
                    <a:pt x="523898" y="936305"/>
                  </a:lnTo>
                  <a:lnTo>
                    <a:pt x="528440" y="935867"/>
                  </a:lnTo>
                  <a:lnTo>
                    <a:pt x="532364" y="940260"/>
                  </a:lnTo>
                  <a:lnTo>
                    <a:pt x="532308" y="945200"/>
                  </a:lnTo>
                  <a:lnTo>
                    <a:pt x="528922" y="947793"/>
                  </a:lnTo>
                  <a:lnTo>
                    <a:pt x="526994" y="950399"/>
                  </a:lnTo>
                  <a:close/>
                </a:path>
                <a:path w="2330450" h="1436370" extrusionOk="0">
                  <a:moveTo>
                    <a:pt x="955424" y="949148"/>
                  </a:moveTo>
                  <a:lnTo>
                    <a:pt x="950474" y="948526"/>
                  </a:lnTo>
                  <a:lnTo>
                    <a:pt x="947013" y="944812"/>
                  </a:lnTo>
                  <a:lnTo>
                    <a:pt x="946247" y="940327"/>
                  </a:lnTo>
                  <a:lnTo>
                    <a:pt x="950362" y="936102"/>
                  </a:lnTo>
                  <a:lnTo>
                    <a:pt x="955306" y="935800"/>
                  </a:lnTo>
                  <a:lnTo>
                    <a:pt x="958149" y="938984"/>
                  </a:lnTo>
                  <a:lnTo>
                    <a:pt x="960892" y="940709"/>
                  </a:lnTo>
                  <a:lnTo>
                    <a:pt x="960967" y="943752"/>
                  </a:lnTo>
                  <a:lnTo>
                    <a:pt x="958303" y="945606"/>
                  </a:lnTo>
                  <a:lnTo>
                    <a:pt x="955424" y="949148"/>
                  </a:lnTo>
                  <a:close/>
                </a:path>
                <a:path w="2330450" h="1436370" extrusionOk="0">
                  <a:moveTo>
                    <a:pt x="99330" y="950750"/>
                  </a:moveTo>
                  <a:lnTo>
                    <a:pt x="94417" y="949869"/>
                  </a:lnTo>
                  <a:lnTo>
                    <a:pt x="91185" y="946013"/>
                  </a:lnTo>
                  <a:lnTo>
                    <a:pt x="90567" y="941535"/>
                  </a:lnTo>
                  <a:lnTo>
                    <a:pt x="94912" y="937506"/>
                  </a:lnTo>
                  <a:lnTo>
                    <a:pt x="99868" y="937457"/>
                  </a:lnTo>
                  <a:lnTo>
                    <a:pt x="102537" y="940752"/>
                  </a:lnTo>
                  <a:lnTo>
                    <a:pt x="105194" y="942606"/>
                  </a:lnTo>
                  <a:lnTo>
                    <a:pt x="105139" y="945631"/>
                  </a:lnTo>
                  <a:lnTo>
                    <a:pt x="102383" y="947349"/>
                  </a:lnTo>
                  <a:lnTo>
                    <a:pt x="99330" y="950750"/>
                  </a:lnTo>
                  <a:close/>
                </a:path>
                <a:path w="2330450" h="1436370" extrusionOk="0">
                  <a:moveTo>
                    <a:pt x="1007919" y="951828"/>
                  </a:moveTo>
                  <a:lnTo>
                    <a:pt x="1006096" y="949148"/>
                  </a:lnTo>
                  <a:lnTo>
                    <a:pt x="1002574" y="946247"/>
                  </a:lnTo>
                  <a:lnTo>
                    <a:pt x="1003253" y="941319"/>
                  </a:lnTo>
                  <a:lnTo>
                    <a:pt x="1007017" y="937913"/>
                  </a:lnTo>
                  <a:lnTo>
                    <a:pt x="1011516" y="937192"/>
                  </a:lnTo>
                  <a:lnTo>
                    <a:pt x="1015705" y="941337"/>
                  </a:lnTo>
                  <a:lnTo>
                    <a:pt x="1015965" y="946272"/>
                  </a:lnTo>
                  <a:lnTo>
                    <a:pt x="1012745" y="949074"/>
                  </a:lnTo>
                  <a:lnTo>
                    <a:pt x="1010984" y="951791"/>
                  </a:lnTo>
                  <a:lnTo>
                    <a:pt x="1007919" y="951828"/>
                  </a:lnTo>
                  <a:close/>
                </a:path>
                <a:path w="2330450" h="1436370" extrusionOk="0">
                  <a:moveTo>
                    <a:pt x="1067750" y="952234"/>
                  </a:moveTo>
                  <a:lnTo>
                    <a:pt x="1062843" y="951341"/>
                  </a:lnTo>
                  <a:lnTo>
                    <a:pt x="1059605" y="947436"/>
                  </a:lnTo>
                  <a:lnTo>
                    <a:pt x="1059080" y="942920"/>
                  </a:lnTo>
                  <a:lnTo>
                    <a:pt x="1063430" y="938935"/>
                  </a:lnTo>
                  <a:lnTo>
                    <a:pt x="1068392" y="938904"/>
                  </a:lnTo>
                  <a:lnTo>
                    <a:pt x="1071050" y="942237"/>
                  </a:lnTo>
                  <a:lnTo>
                    <a:pt x="1073694" y="944109"/>
                  </a:lnTo>
                  <a:lnTo>
                    <a:pt x="1073589" y="947146"/>
                  </a:lnTo>
                  <a:lnTo>
                    <a:pt x="1070827" y="948852"/>
                  </a:lnTo>
                  <a:lnTo>
                    <a:pt x="1067750" y="952234"/>
                  </a:lnTo>
                  <a:close/>
                </a:path>
                <a:path w="2330450" h="1436370" extrusionOk="0">
                  <a:moveTo>
                    <a:pt x="695881" y="953583"/>
                  </a:moveTo>
                  <a:lnTo>
                    <a:pt x="690932" y="952961"/>
                  </a:lnTo>
                  <a:lnTo>
                    <a:pt x="687471" y="949247"/>
                  </a:lnTo>
                  <a:lnTo>
                    <a:pt x="686705" y="944762"/>
                  </a:lnTo>
                  <a:lnTo>
                    <a:pt x="690820" y="940537"/>
                  </a:lnTo>
                  <a:lnTo>
                    <a:pt x="695764" y="940235"/>
                  </a:lnTo>
                  <a:lnTo>
                    <a:pt x="698607" y="943419"/>
                  </a:lnTo>
                  <a:lnTo>
                    <a:pt x="701350" y="945144"/>
                  </a:lnTo>
                  <a:lnTo>
                    <a:pt x="701424" y="948193"/>
                  </a:lnTo>
                  <a:lnTo>
                    <a:pt x="698761" y="950041"/>
                  </a:lnTo>
                  <a:lnTo>
                    <a:pt x="695881" y="953583"/>
                  </a:lnTo>
                  <a:close/>
                </a:path>
                <a:path w="2330450" h="1436370" extrusionOk="0">
                  <a:moveTo>
                    <a:pt x="1120554" y="954766"/>
                  </a:moveTo>
                  <a:lnTo>
                    <a:pt x="1118742" y="952062"/>
                  </a:lnTo>
                  <a:lnTo>
                    <a:pt x="1115258" y="949124"/>
                  </a:lnTo>
                  <a:lnTo>
                    <a:pt x="1116000" y="944202"/>
                  </a:lnTo>
                  <a:lnTo>
                    <a:pt x="1119794" y="940845"/>
                  </a:lnTo>
                  <a:lnTo>
                    <a:pt x="1124299" y="940167"/>
                  </a:lnTo>
                  <a:lnTo>
                    <a:pt x="1128445" y="944362"/>
                  </a:lnTo>
                  <a:lnTo>
                    <a:pt x="1128655" y="949296"/>
                  </a:lnTo>
                  <a:lnTo>
                    <a:pt x="1125401" y="952068"/>
                  </a:lnTo>
                  <a:lnTo>
                    <a:pt x="1123613" y="954760"/>
                  </a:lnTo>
                  <a:lnTo>
                    <a:pt x="1120554" y="954766"/>
                  </a:lnTo>
                  <a:close/>
                </a:path>
                <a:path w="2330450" h="1436370" extrusionOk="0">
                  <a:moveTo>
                    <a:pt x="751739" y="955234"/>
                  </a:moveTo>
                  <a:lnTo>
                    <a:pt x="746857" y="954267"/>
                  </a:lnTo>
                  <a:lnTo>
                    <a:pt x="743687" y="950294"/>
                  </a:lnTo>
                  <a:lnTo>
                    <a:pt x="743242" y="945766"/>
                  </a:lnTo>
                  <a:lnTo>
                    <a:pt x="747648" y="941849"/>
                  </a:lnTo>
                  <a:lnTo>
                    <a:pt x="752604" y="941917"/>
                  </a:lnTo>
                  <a:lnTo>
                    <a:pt x="755205" y="945286"/>
                  </a:lnTo>
                  <a:lnTo>
                    <a:pt x="757819" y="947208"/>
                  </a:lnTo>
                  <a:lnTo>
                    <a:pt x="757665" y="950245"/>
                  </a:lnTo>
                  <a:lnTo>
                    <a:pt x="754872" y="951902"/>
                  </a:lnTo>
                  <a:lnTo>
                    <a:pt x="751739" y="955234"/>
                  </a:lnTo>
                  <a:close/>
                </a:path>
                <a:path w="2330450" h="1436370" extrusionOk="0">
                  <a:moveTo>
                    <a:pt x="1180904" y="955049"/>
                  </a:moveTo>
                  <a:lnTo>
                    <a:pt x="1175948" y="954452"/>
                  </a:lnTo>
                  <a:lnTo>
                    <a:pt x="1172463" y="950762"/>
                  </a:lnTo>
                  <a:lnTo>
                    <a:pt x="1171672" y="946278"/>
                  </a:lnTo>
                  <a:lnTo>
                    <a:pt x="1175750" y="942027"/>
                  </a:lnTo>
                  <a:lnTo>
                    <a:pt x="1180700" y="941695"/>
                  </a:lnTo>
                  <a:lnTo>
                    <a:pt x="1183555" y="944867"/>
                  </a:lnTo>
                  <a:lnTo>
                    <a:pt x="1186311" y="946573"/>
                  </a:lnTo>
                  <a:lnTo>
                    <a:pt x="1186410" y="949616"/>
                  </a:lnTo>
                  <a:lnTo>
                    <a:pt x="1183759" y="951489"/>
                  </a:lnTo>
                  <a:lnTo>
                    <a:pt x="1180904" y="955049"/>
                  </a:lnTo>
                  <a:close/>
                </a:path>
                <a:path w="2330450" h="1436370" extrusionOk="0">
                  <a:moveTo>
                    <a:pt x="803771" y="956448"/>
                  </a:moveTo>
                  <a:lnTo>
                    <a:pt x="799729" y="952136"/>
                  </a:lnTo>
                  <a:lnTo>
                    <a:pt x="799655" y="947183"/>
                  </a:lnTo>
                  <a:lnTo>
                    <a:pt x="802980" y="944510"/>
                  </a:lnTo>
                  <a:lnTo>
                    <a:pt x="804840" y="941855"/>
                  </a:lnTo>
                  <a:lnTo>
                    <a:pt x="807892" y="941935"/>
                  </a:lnTo>
                  <a:lnTo>
                    <a:pt x="809623" y="944676"/>
                  </a:lnTo>
                  <a:lnTo>
                    <a:pt x="813040" y="947719"/>
                  </a:lnTo>
                  <a:lnTo>
                    <a:pt x="812169" y="952616"/>
                  </a:lnTo>
                  <a:lnTo>
                    <a:pt x="808288" y="955875"/>
                  </a:lnTo>
                  <a:lnTo>
                    <a:pt x="803771" y="956448"/>
                  </a:lnTo>
                  <a:close/>
                </a:path>
                <a:path w="2330450" h="1436370" extrusionOk="0">
                  <a:moveTo>
                    <a:pt x="1237391" y="956472"/>
                  </a:moveTo>
                  <a:lnTo>
                    <a:pt x="1232423" y="955986"/>
                  </a:lnTo>
                  <a:lnTo>
                    <a:pt x="1228864" y="952364"/>
                  </a:lnTo>
                  <a:lnTo>
                    <a:pt x="1227986" y="947892"/>
                  </a:lnTo>
                  <a:lnTo>
                    <a:pt x="1231978" y="943561"/>
                  </a:lnTo>
                  <a:lnTo>
                    <a:pt x="1236915" y="943130"/>
                  </a:lnTo>
                  <a:lnTo>
                    <a:pt x="1239838" y="946241"/>
                  </a:lnTo>
                  <a:lnTo>
                    <a:pt x="1242632" y="947904"/>
                  </a:lnTo>
                  <a:lnTo>
                    <a:pt x="1242792" y="950928"/>
                  </a:lnTo>
                  <a:lnTo>
                    <a:pt x="1240172" y="952850"/>
                  </a:lnTo>
                  <a:lnTo>
                    <a:pt x="1237391" y="956472"/>
                  </a:lnTo>
                  <a:close/>
                </a:path>
                <a:path w="2330450" h="1436370" extrusionOk="0">
                  <a:moveTo>
                    <a:pt x="437526" y="958129"/>
                  </a:moveTo>
                  <a:lnTo>
                    <a:pt x="432607" y="957279"/>
                  </a:lnTo>
                  <a:lnTo>
                    <a:pt x="429319" y="953423"/>
                  </a:lnTo>
                  <a:lnTo>
                    <a:pt x="428732" y="948920"/>
                  </a:lnTo>
                  <a:lnTo>
                    <a:pt x="433039" y="944879"/>
                  </a:lnTo>
                  <a:lnTo>
                    <a:pt x="438002" y="944781"/>
                  </a:lnTo>
                  <a:lnTo>
                    <a:pt x="440696" y="948083"/>
                  </a:lnTo>
                  <a:lnTo>
                    <a:pt x="443365" y="949931"/>
                  </a:lnTo>
                  <a:lnTo>
                    <a:pt x="443304" y="952974"/>
                  </a:lnTo>
                  <a:lnTo>
                    <a:pt x="440560" y="954711"/>
                  </a:lnTo>
                  <a:lnTo>
                    <a:pt x="437526" y="958129"/>
                  </a:lnTo>
                  <a:close/>
                </a:path>
                <a:path w="2330450" h="1436370" extrusionOk="0">
                  <a:moveTo>
                    <a:pt x="861043" y="959207"/>
                  </a:moveTo>
                  <a:lnTo>
                    <a:pt x="859203" y="956491"/>
                  </a:lnTo>
                  <a:lnTo>
                    <a:pt x="855728" y="953590"/>
                  </a:lnTo>
                  <a:lnTo>
                    <a:pt x="856445" y="948668"/>
                  </a:lnTo>
                  <a:lnTo>
                    <a:pt x="860227" y="945286"/>
                  </a:lnTo>
                  <a:lnTo>
                    <a:pt x="864738" y="944596"/>
                  </a:lnTo>
                  <a:lnTo>
                    <a:pt x="868897" y="948772"/>
                  </a:lnTo>
                  <a:lnTo>
                    <a:pt x="869120" y="953713"/>
                  </a:lnTo>
                  <a:lnTo>
                    <a:pt x="865865" y="956516"/>
                  </a:lnTo>
                  <a:lnTo>
                    <a:pt x="864096" y="959201"/>
                  </a:lnTo>
                  <a:lnTo>
                    <a:pt x="861043" y="959207"/>
                  </a:lnTo>
                  <a:close/>
                </a:path>
                <a:path w="2330450" h="1436370" extrusionOk="0">
                  <a:moveTo>
                    <a:pt x="9374" y="959435"/>
                  </a:moveTo>
                  <a:lnTo>
                    <a:pt x="4412" y="958930"/>
                  </a:lnTo>
                  <a:lnTo>
                    <a:pt x="858" y="955296"/>
                  </a:lnTo>
                  <a:lnTo>
                    <a:pt x="0" y="950824"/>
                  </a:lnTo>
                  <a:lnTo>
                    <a:pt x="4004" y="946506"/>
                  </a:lnTo>
                  <a:lnTo>
                    <a:pt x="8941" y="946093"/>
                  </a:lnTo>
                  <a:lnTo>
                    <a:pt x="11852" y="949216"/>
                  </a:lnTo>
                  <a:lnTo>
                    <a:pt x="14639" y="950885"/>
                  </a:lnTo>
                  <a:lnTo>
                    <a:pt x="14787" y="953916"/>
                  </a:lnTo>
                  <a:lnTo>
                    <a:pt x="12167" y="955826"/>
                  </a:lnTo>
                  <a:lnTo>
                    <a:pt x="9374" y="959435"/>
                  </a:lnTo>
                  <a:close/>
                </a:path>
                <a:path w="2330450" h="1436370" extrusionOk="0">
                  <a:moveTo>
                    <a:pt x="494341" y="959435"/>
                  </a:moveTo>
                  <a:lnTo>
                    <a:pt x="489379" y="958930"/>
                  </a:lnTo>
                  <a:lnTo>
                    <a:pt x="485825" y="955296"/>
                  </a:lnTo>
                  <a:lnTo>
                    <a:pt x="484966" y="950824"/>
                  </a:lnTo>
                  <a:lnTo>
                    <a:pt x="488971" y="946506"/>
                  </a:lnTo>
                  <a:lnTo>
                    <a:pt x="493914" y="946093"/>
                  </a:lnTo>
                  <a:lnTo>
                    <a:pt x="496825" y="949216"/>
                  </a:lnTo>
                  <a:lnTo>
                    <a:pt x="499612" y="950885"/>
                  </a:lnTo>
                  <a:lnTo>
                    <a:pt x="499754" y="953916"/>
                  </a:lnTo>
                  <a:lnTo>
                    <a:pt x="497134" y="955826"/>
                  </a:lnTo>
                  <a:lnTo>
                    <a:pt x="494341" y="959435"/>
                  </a:lnTo>
                  <a:close/>
                </a:path>
                <a:path w="2330450" h="1436370" extrusionOk="0">
                  <a:moveTo>
                    <a:pt x="917493" y="960704"/>
                  </a:moveTo>
                  <a:lnTo>
                    <a:pt x="915652" y="958037"/>
                  </a:lnTo>
                  <a:lnTo>
                    <a:pt x="912117" y="955148"/>
                  </a:lnTo>
                  <a:lnTo>
                    <a:pt x="912772" y="950214"/>
                  </a:lnTo>
                  <a:lnTo>
                    <a:pt x="916517" y="946789"/>
                  </a:lnTo>
                  <a:lnTo>
                    <a:pt x="921016" y="946050"/>
                  </a:lnTo>
                  <a:lnTo>
                    <a:pt x="925230" y="950177"/>
                  </a:lnTo>
                  <a:lnTo>
                    <a:pt x="925502" y="955117"/>
                  </a:lnTo>
                  <a:lnTo>
                    <a:pt x="922295" y="957926"/>
                  </a:lnTo>
                  <a:lnTo>
                    <a:pt x="920546" y="960655"/>
                  </a:lnTo>
                  <a:lnTo>
                    <a:pt x="917493" y="960704"/>
                  </a:lnTo>
                  <a:close/>
                </a:path>
                <a:path w="2330450" h="1436370" extrusionOk="0">
                  <a:moveTo>
                    <a:pt x="64403" y="962207"/>
                  </a:moveTo>
                  <a:lnTo>
                    <a:pt x="61357" y="962096"/>
                  </a:lnTo>
                  <a:lnTo>
                    <a:pt x="59645" y="959343"/>
                  </a:lnTo>
                  <a:lnTo>
                    <a:pt x="56246" y="956281"/>
                  </a:lnTo>
                  <a:lnTo>
                    <a:pt x="57154" y="951390"/>
                  </a:lnTo>
                  <a:lnTo>
                    <a:pt x="61072" y="948163"/>
                  </a:lnTo>
                  <a:lnTo>
                    <a:pt x="65596" y="947639"/>
                  </a:lnTo>
                  <a:lnTo>
                    <a:pt x="69600" y="951969"/>
                  </a:lnTo>
                  <a:lnTo>
                    <a:pt x="69631" y="956922"/>
                  </a:lnTo>
                  <a:lnTo>
                    <a:pt x="66288" y="959565"/>
                  </a:lnTo>
                  <a:lnTo>
                    <a:pt x="64403" y="962207"/>
                  </a:lnTo>
                  <a:close/>
                </a:path>
                <a:path w="2330450" h="1436370" extrusionOk="0">
                  <a:moveTo>
                    <a:pt x="972943" y="960914"/>
                  </a:moveTo>
                  <a:lnTo>
                    <a:pt x="968839" y="956670"/>
                  </a:lnTo>
                  <a:lnTo>
                    <a:pt x="968691" y="951723"/>
                  </a:lnTo>
                  <a:lnTo>
                    <a:pt x="971972" y="949000"/>
                  </a:lnTo>
                  <a:lnTo>
                    <a:pt x="973789" y="946315"/>
                  </a:lnTo>
                  <a:lnTo>
                    <a:pt x="976848" y="946345"/>
                  </a:lnTo>
                  <a:lnTo>
                    <a:pt x="978616" y="949062"/>
                  </a:lnTo>
                  <a:lnTo>
                    <a:pt x="982082" y="952043"/>
                  </a:lnTo>
                  <a:lnTo>
                    <a:pt x="981291" y="956953"/>
                  </a:lnTo>
                  <a:lnTo>
                    <a:pt x="977454" y="960273"/>
                  </a:lnTo>
                  <a:lnTo>
                    <a:pt x="972943" y="960914"/>
                  </a:lnTo>
                  <a:close/>
                </a:path>
                <a:path w="2330450" h="1436370" extrusionOk="0">
                  <a:moveTo>
                    <a:pt x="1029300" y="962386"/>
                  </a:moveTo>
                  <a:lnTo>
                    <a:pt x="1025197" y="958148"/>
                  </a:lnTo>
                  <a:lnTo>
                    <a:pt x="1025049" y="953202"/>
                  </a:lnTo>
                  <a:lnTo>
                    <a:pt x="1028330" y="950479"/>
                  </a:lnTo>
                  <a:lnTo>
                    <a:pt x="1030147" y="947793"/>
                  </a:lnTo>
                  <a:lnTo>
                    <a:pt x="1033206" y="947818"/>
                  </a:lnTo>
                  <a:lnTo>
                    <a:pt x="1034973" y="950534"/>
                  </a:lnTo>
                  <a:lnTo>
                    <a:pt x="1038440" y="953522"/>
                  </a:lnTo>
                  <a:lnTo>
                    <a:pt x="1037649" y="958431"/>
                  </a:lnTo>
                  <a:lnTo>
                    <a:pt x="1033811" y="961752"/>
                  </a:lnTo>
                  <a:lnTo>
                    <a:pt x="1029300" y="962386"/>
                  </a:lnTo>
                  <a:close/>
                </a:path>
                <a:path w="2330450" h="1436370" extrusionOk="0">
                  <a:moveTo>
                    <a:pt x="1086035" y="963975"/>
                  </a:moveTo>
                  <a:lnTo>
                    <a:pt x="1081691" y="959996"/>
                  </a:lnTo>
                  <a:lnTo>
                    <a:pt x="1081258" y="955068"/>
                  </a:lnTo>
                  <a:lnTo>
                    <a:pt x="1084379" y="952160"/>
                  </a:lnTo>
                  <a:lnTo>
                    <a:pt x="1086047" y="949376"/>
                  </a:lnTo>
                  <a:lnTo>
                    <a:pt x="1089088" y="949216"/>
                  </a:lnTo>
                  <a:lnTo>
                    <a:pt x="1091016" y="951828"/>
                  </a:lnTo>
                  <a:lnTo>
                    <a:pt x="1094649" y="954600"/>
                  </a:lnTo>
                  <a:lnTo>
                    <a:pt x="1094161" y="959546"/>
                  </a:lnTo>
                  <a:lnTo>
                    <a:pt x="1090521" y="963101"/>
                  </a:lnTo>
                  <a:lnTo>
                    <a:pt x="1086035" y="963975"/>
                  </a:lnTo>
                  <a:close/>
                </a:path>
                <a:path w="2330450" h="1436370" extrusionOk="0">
                  <a:moveTo>
                    <a:pt x="1997924" y="963877"/>
                  </a:moveTo>
                  <a:lnTo>
                    <a:pt x="1995001" y="960772"/>
                  </a:lnTo>
                  <a:lnTo>
                    <a:pt x="1992208" y="959109"/>
                  </a:lnTo>
                  <a:lnTo>
                    <a:pt x="1992053" y="956072"/>
                  </a:lnTo>
                  <a:lnTo>
                    <a:pt x="1994667" y="954150"/>
                  </a:lnTo>
                  <a:lnTo>
                    <a:pt x="1997448" y="950534"/>
                  </a:lnTo>
                  <a:lnTo>
                    <a:pt x="2002416" y="951021"/>
                  </a:lnTo>
                  <a:lnTo>
                    <a:pt x="2005982" y="954649"/>
                  </a:lnTo>
                  <a:lnTo>
                    <a:pt x="2006860" y="959121"/>
                  </a:lnTo>
                  <a:lnTo>
                    <a:pt x="2002861" y="963452"/>
                  </a:lnTo>
                  <a:lnTo>
                    <a:pt x="1997924" y="963877"/>
                  </a:lnTo>
                  <a:close/>
                </a:path>
                <a:path w="2330450" h="1436370" extrusionOk="0">
                  <a:moveTo>
                    <a:pt x="713685" y="965423"/>
                  </a:moveTo>
                  <a:lnTo>
                    <a:pt x="709396" y="961376"/>
                  </a:lnTo>
                  <a:lnTo>
                    <a:pt x="709032" y="956448"/>
                  </a:lnTo>
                  <a:lnTo>
                    <a:pt x="712195" y="953577"/>
                  </a:lnTo>
                  <a:lnTo>
                    <a:pt x="713901" y="950818"/>
                  </a:lnTo>
                  <a:lnTo>
                    <a:pt x="716948" y="950713"/>
                  </a:lnTo>
                  <a:lnTo>
                    <a:pt x="718839" y="953343"/>
                  </a:lnTo>
                  <a:lnTo>
                    <a:pt x="722423" y="956171"/>
                  </a:lnTo>
                  <a:lnTo>
                    <a:pt x="721867" y="961117"/>
                  </a:lnTo>
                  <a:lnTo>
                    <a:pt x="718177" y="964610"/>
                  </a:lnTo>
                  <a:lnTo>
                    <a:pt x="713685" y="965423"/>
                  </a:lnTo>
                  <a:close/>
                </a:path>
                <a:path w="2330450" h="1436370" extrusionOk="0">
                  <a:moveTo>
                    <a:pt x="854530" y="924040"/>
                  </a:moveTo>
                  <a:lnTo>
                    <a:pt x="849586" y="923381"/>
                  </a:lnTo>
                  <a:lnTo>
                    <a:pt x="846150" y="919648"/>
                  </a:lnTo>
                  <a:lnTo>
                    <a:pt x="845408" y="915158"/>
                  </a:lnTo>
                  <a:lnTo>
                    <a:pt x="849549" y="910963"/>
                  </a:lnTo>
                  <a:lnTo>
                    <a:pt x="854505" y="910686"/>
                  </a:lnTo>
                  <a:lnTo>
                    <a:pt x="857323" y="913889"/>
                  </a:lnTo>
                  <a:lnTo>
                    <a:pt x="860060" y="915632"/>
                  </a:lnTo>
                  <a:lnTo>
                    <a:pt x="860104" y="918681"/>
                  </a:lnTo>
                  <a:lnTo>
                    <a:pt x="857428" y="920511"/>
                  </a:lnTo>
                  <a:lnTo>
                    <a:pt x="854530" y="924040"/>
                  </a:lnTo>
                  <a:close/>
                </a:path>
                <a:path w="2330450" h="1436370" extrusionOk="0">
                  <a:moveTo>
                    <a:pt x="483415" y="925623"/>
                  </a:moveTo>
                  <a:lnTo>
                    <a:pt x="478515" y="924724"/>
                  </a:lnTo>
                  <a:lnTo>
                    <a:pt x="475277" y="920819"/>
                  </a:lnTo>
                  <a:lnTo>
                    <a:pt x="474745" y="916310"/>
                  </a:lnTo>
                  <a:lnTo>
                    <a:pt x="479096" y="912318"/>
                  </a:lnTo>
                  <a:lnTo>
                    <a:pt x="484058" y="912287"/>
                  </a:lnTo>
                  <a:lnTo>
                    <a:pt x="486709" y="915620"/>
                  </a:lnTo>
                  <a:lnTo>
                    <a:pt x="489360" y="917498"/>
                  </a:lnTo>
                  <a:lnTo>
                    <a:pt x="489255" y="920535"/>
                  </a:lnTo>
                  <a:lnTo>
                    <a:pt x="486493" y="922242"/>
                  </a:lnTo>
                  <a:lnTo>
                    <a:pt x="483415" y="925623"/>
                  </a:lnTo>
                  <a:close/>
                </a:path>
                <a:path w="2330450" h="1436370" extrusionOk="0">
                  <a:moveTo>
                    <a:pt x="910751" y="925562"/>
                  </a:moveTo>
                  <a:lnTo>
                    <a:pt x="905820" y="924804"/>
                  </a:lnTo>
                  <a:lnTo>
                    <a:pt x="902464" y="921004"/>
                  </a:lnTo>
                  <a:lnTo>
                    <a:pt x="901803" y="916507"/>
                  </a:lnTo>
                  <a:lnTo>
                    <a:pt x="906036" y="912392"/>
                  </a:lnTo>
                  <a:lnTo>
                    <a:pt x="910992" y="912219"/>
                  </a:lnTo>
                  <a:lnTo>
                    <a:pt x="913748" y="915466"/>
                  </a:lnTo>
                  <a:lnTo>
                    <a:pt x="916455" y="917264"/>
                  </a:lnTo>
                  <a:lnTo>
                    <a:pt x="916437" y="920307"/>
                  </a:lnTo>
                  <a:lnTo>
                    <a:pt x="913724" y="922088"/>
                  </a:lnTo>
                  <a:lnTo>
                    <a:pt x="910751" y="925562"/>
                  </a:lnTo>
                  <a:close/>
                </a:path>
                <a:path w="2330450" h="1436370" extrusionOk="0">
                  <a:moveTo>
                    <a:pt x="54886" y="927083"/>
                  </a:moveTo>
                  <a:lnTo>
                    <a:pt x="49968" y="926233"/>
                  </a:lnTo>
                  <a:lnTo>
                    <a:pt x="46686" y="922377"/>
                  </a:lnTo>
                  <a:lnTo>
                    <a:pt x="46093" y="917874"/>
                  </a:lnTo>
                  <a:lnTo>
                    <a:pt x="50400" y="913833"/>
                  </a:lnTo>
                  <a:lnTo>
                    <a:pt x="55362" y="913735"/>
                  </a:lnTo>
                  <a:lnTo>
                    <a:pt x="58057" y="917036"/>
                  </a:lnTo>
                  <a:lnTo>
                    <a:pt x="60726" y="918884"/>
                  </a:lnTo>
                  <a:lnTo>
                    <a:pt x="60658" y="921927"/>
                  </a:lnTo>
                  <a:lnTo>
                    <a:pt x="57921" y="923665"/>
                  </a:lnTo>
                  <a:lnTo>
                    <a:pt x="54886" y="927083"/>
                  </a:lnTo>
                  <a:close/>
                </a:path>
                <a:path w="2330450" h="1436370" extrusionOk="0">
                  <a:moveTo>
                    <a:pt x="962876" y="926997"/>
                  </a:moveTo>
                  <a:lnTo>
                    <a:pt x="958563" y="922975"/>
                  </a:lnTo>
                  <a:lnTo>
                    <a:pt x="958180" y="918047"/>
                  </a:lnTo>
                  <a:lnTo>
                    <a:pt x="961331" y="915164"/>
                  </a:lnTo>
                  <a:lnTo>
                    <a:pt x="963018" y="912392"/>
                  </a:lnTo>
                  <a:lnTo>
                    <a:pt x="966065" y="912269"/>
                  </a:lnTo>
                  <a:lnTo>
                    <a:pt x="967968" y="914899"/>
                  </a:lnTo>
                  <a:lnTo>
                    <a:pt x="971571" y="917702"/>
                  </a:lnTo>
                  <a:lnTo>
                    <a:pt x="971033" y="922648"/>
                  </a:lnTo>
                  <a:lnTo>
                    <a:pt x="967363" y="926165"/>
                  </a:lnTo>
                  <a:lnTo>
                    <a:pt x="962876" y="926997"/>
                  </a:lnTo>
                  <a:close/>
                </a:path>
                <a:path w="2330450" h="1436370" extrusionOk="0">
                  <a:moveTo>
                    <a:pt x="1018844" y="928365"/>
                  </a:moveTo>
                  <a:lnTo>
                    <a:pt x="1014784" y="924071"/>
                  </a:lnTo>
                  <a:lnTo>
                    <a:pt x="1014704" y="919119"/>
                  </a:lnTo>
                  <a:lnTo>
                    <a:pt x="1018010" y="916433"/>
                  </a:lnTo>
                  <a:lnTo>
                    <a:pt x="1019864" y="913766"/>
                  </a:lnTo>
                  <a:lnTo>
                    <a:pt x="1022911" y="913846"/>
                  </a:lnTo>
                  <a:lnTo>
                    <a:pt x="1024653" y="916574"/>
                  </a:lnTo>
                  <a:lnTo>
                    <a:pt x="1028083" y="919599"/>
                  </a:lnTo>
                  <a:lnTo>
                    <a:pt x="1027236" y="924502"/>
                  </a:lnTo>
                  <a:lnTo>
                    <a:pt x="1023362" y="927773"/>
                  </a:lnTo>
                  <a:lnTo>
                    <a:pt x="1018844" y="928365"/>
                  </a:lnTo>
                  <a:close/>
                </a:path>
                <a:path w="2330450" h="1436370" extrusionOk="0">
                  <a:moveTo>
                    <a:pt x="1076061" y="931112"/>
                  </a:moveTo>
                  <a:lnTo>
                    <a:pt x="1074255" y="928408"/>
                  </a:lnTo>
                  <a:lnTo>
                    <a:pt x="1070765" y="925469"/>
                  </a:lnTo>
                  <a:lnTo>
                    <a:pt x="1071501" y="920548"/>
                  </a:lnTo>
                  <a:lnTo>
                    <a:pt x="1075301" y="917184"/>
                  </a:lnTo>
                  <a:lnTo>
                    <a:pt x="1079806" y="916507"/>
                  </a:lnTo>
                  <a:lnTo>
                    <a:pt x="1083952" y="920708"/>
                  </a:lnTo>
                  <a:lnTo>
                    <a:pt x="1084163" y="925642"/>
                  </a:lnTo>
                  <a:lnTo>
                    <a:pt x="1080908" y="928414"/>
                  </a:lnTo>
                  <a:lnTo>
                    <a:pt x="1079120" y="931106"/>
                  </a:lnTo>
                  <a:lnTo>
                    <a:pt x="1076061" y="931112"/>
                  </a:lnTo>
                  <a:close/>
                </a:path>
                <a:path w="2330450" h="1436370" extrusionOk="0">
                  <a:moveTo>
                    <a:pt x="1991757" y="929874"/>
                  </a:moveTo>
                  <a:lnTo>
                    <a:pt x="1986819" y="929399"/>
                  </a:lnTo>
                  <a:lnTo>
                    <a:pt x="1982827" y="924736"/>
                  </a:lnTo>
                  <a:lnTo>
                    <a:pt x="1984082" y="920406"/>
                  </a:lnTo>
                  <a:lnTo>
                    <a:pt x="1987653" y="917166"/>
                  </a:lnTo>
                  <a:lnTo>
                    <a:pt x="1992511" y="916507"/>
                  </a:lnTo>
                  <a:lnTo>
                    <a:pt x="1995174" y="920307"/>
                  </a:lnTo>
                  <a:lnTo>
                    <a:pt x="1999543" y="923917"/>
                  </a:lnTo>
                  <a:lnTo>
                    <a:pt x="1994723" y="926745"/>
                  </a:lnTo>
                  <a:lnTo>
                    <a:pt x="1991757" y="929874"/>
                  </a:lnTo>
                  <a:close/>
                </a:path>
                <a:path w="2330450" h="1436370" extrusionOk="0">
                  <a:moveTo>
                    <a:pt x="707419" y="931525"/>
                  </a:moveTo>
                  <a:lnTo>
                    <a:pt x="702500" y="930656"/>
                  </a:lnTo>
                  <a:lnTo>
                    <a:pt x="699231" y="926782"/>
                  </a:lnTo>
                  <a:lnTo>
                    <a:pt x="698656" y="922279"/>
                  </a:lnTo>
                  <a:lnTo>
                    <a:pt x="702988" y="918256"/>
                  </a:lnTo>
                  <a:lnTo>
                    <a:pt x="707950" y="918176"/>
                  </a:lnTo>
                  <a:lnTo>
                    <a:pt x="710632" y="921490"/>
                  </a:lnTo>
                  <a:lnTo>
                    <a:pt x="713295" y="923344"/>
                  </a:lnTo>
                  <a:lnTo>
                    <a:pt x="713215" y="926387"/>
                  </a:lnTo>
                  <a:lnTo>
                    <a:pt x="710465" y="928118"/>
                  </a:lnTo>
                  <a:lnTo>
                    <a:pt x="707419" y="931525"/>
                  </a:lnTo>
                  <a:close/>
                </a:path>
                <a:path w="2330450" h="1436370" extrusionOk="0">
                  <a:moveTo>
                    <a:pt x="1135991" y="931531"/>
                  </a:moveTo>
                  <a:lnTo>
                    <a:pt x="1131084" y="930644"/>
                  </a:lnTo>
                  <a:lnTo>
                    <a:pt x="1127834" y="926757"/>
                  </a:lnTo>
                  <a:lnTo>
                    <a:pt x="1127284" y="922248"/>
                  </a:lnTo>
                  <a:lnTo>
                    <a:pt x="1131628" y="918238"/>
                  </a:lnTo>
                  <a:lnTo>
                    <a:pt x="1136596" y="918194"/>
                  </a:lnTo>
                  <a:lnTo>
                    <a:pt x="1139266" y="921521"/>
                  </a:lnTo>
                  <a:lnTo>
                    <a:pt x="1141923" y="923387"/>
                  </a:lnTo>
                  <a:lnTo>
                    <a:pt x="1141812" y="926418"/>
                  </a:lnTo>
                  <a:lnTo>
                    <a:pt x="1139056" y="928137"/>
                  </a:lnTo>
                  <a:lnTo>
                    <a:pt x="1135991" y="931531"/>
                  </a:lnTo>
                  <a:close/>
                </a:path>
                <a:path w="2330450" h="1436370" extrusionOk="0">
                  <a:moveTo>
                    <a:pt x="762856" y="934130"/>
                  </a:moveTo>
                  <a:lnTo>
                    <a:pt x="759815" y="933989"/>
                  </a:lnTo>
                  <a:lnTo>
                    <a:pt x="758134" y="931217"/>
                  </a:lnTo>
                  <a:lnTo>
                    <a:pt x="754766" y="928118"/>
                  </a:lnTo>
                  <a:lnTo>
                    <a:pt x="755712" y="923233"/>
                  </a:lnTo>
                  <a:lnTo>
                    <a:pt x="759673" y="920055"/>
                  </a:lnTo>
                  <a:lnTo>
                    <a:pt x="764209" y="919587"/>
                  </a:lnTo>
                  <a:lnTo>
                    <a:pt x="768164" y="923960"/>
                  </a:lnTo>
                  <a:lnTo>
                    <a:pt x="768139" y="928894"/>
                  </a:lnTo>
                  <a:lnTo>
                    <a:pt x="764771" y="931506"/>
                  </a:lnTo>
                  <a:lnTo>
                    <a:pt x="762856" y="934130"/>
                  </a:lnTo>
                  <a:close/>
                </a:path>
                <a:path w="2330450" h="1436370" extrusionOk="0">
                  <a:moveTo>
                    <a:pt x="1192466" y="932979"/>
                  </a:moveTo>
                  <a:lnTo>
                    <a:pt x="1187541" y="932172"/>
                  </a:lnTo>
                  <a:lnTo>
                    <a:pt x="1184235" y="928328"/>
                  </a:lnTo>
                  <a:lnTo>
                    <a:pt x="1183610" y="923831"/>
                  </a:lnTo>
                  <a:lnTo>
                    <a:pt x="1187893" y="919759"/>
                  </a:lnTo>
                  <a:lnTo>
                    <a:pt x="1192855" y="919636"/>
                  </a:lnTo>
                  <a:lnTo>
                    <a:pt x="1195574" y="922919"/>
                  </a:lnTo>
                  <a:lnTo>
                    <a:pt x="1198262" y="924749"/>
                  </a:lnTo>
                  <a:lnTo>
                    <a:pt x="1198207" y="927798"/>
                  </a:lnTo>
                  <a:lnTo>
                    <a:pt x="1195475" y="929547"/>
                  </a:lnTo>
                  <a:lnTo>
                    <a:pt x="1192466" y="932979"/>
                  </a:lnTo>
                  <a:close/>
                </a:path>
                <a:path w="2330450" h="1436370" extrusionOk="0">
                  <a:moveTo>
                    <a:pt x="820282" y="934438"/>
                  </a:moveTo>
                  <a:lnTo>
                    <a:pt x="815351" y="933681"/>
                  </a:lnTo>
                  <a:lnTo>
                    <a:pt x="811996" y="929880"/>
                  </a:lnTo>
                  <a:lnTo>
                    <a:pt x="811334" y="925383"/>
                  </a:lnTo>
                  <a:lnTo>
                    <a:pt x="815567" y="921262"/>
                  </a:lnTo>
                  <a:lnTo>
                    <a:pt x="820530" y="921090"/>
                  </a:lnTo>
                  <a:lnTo>
                    <a:pt x="823279" y="924342"/>
                  </a:lnTo>
                  <a:lnTo>
                    <a:pt x="825986" y="926141"/>
                  </a:lnTo>
                  <a:lnTo>
                    <a:pt x="825968" y="929184"/>
                  </a:lnTo>
                  <a:lnTo>
                    <a:pt x="823255" y="930964"/>
                  </a:lnTo>
                  <a:lnTo>
                    <a:pt x="820282" y="934438"/>
                  </a:lnTo>
                  <a:close/>
                </a:path>
                <a:path w="2330450" h="1436370" extrusionOk="0">
                  <a:moveTo>
                    <a:pt x="1248823" y="934457"/>
                  </a:moveTo>
                  <a:lnTo>
                    <a:pt x="1243898" y="933650"/>
                  </a:lnTo>
                  <a:lnTo>
                    <a:pt x="1240592" y="929806"/>
                  </a:lnTo>
                  <a:lnTo>
                    <a:pt x="1239968" y="925309"/>
                  </a:lnTo>
                  <a:lnTo>
                    <a:pt x="1244245" y="921238"/>
                  </a:lnTo>
                  <a:lnTo>
                    <a:pt x="1249213" y="921114"/>
                  </a:lnTo>
                  <a:lnTo>
                    <a:pt x="1251932" y="924398"/>
                  </a:lnTo>
                  <a:lnTo>
                    <a:pt x="1254620" y="926227"/>
                  </a:lnTo>
                  <a:lnTo>
                    <a:pt x="1254564" y="929270"/>
                  </a:lnTo>
                  <a:lnTo>
                    <a:pt x="1251833" y="931020"/>
                  </a:lnTo>
                  <a:lnTo>
                    <a:pt x="1248823" y="934457"/>
                  </a:lnTo>
                  <a:close/>
                </a:path>
                <a:path w="2330450" h="1436370" extrusionOk="0">
                  <a:moveTo>
                    <a:pt x="444886" y="935757"/>
                  </a:moveTo>
                  <a:lnTo>
                    <a:pt x="440832" y="931469"/>
                  </a:lnTo>
                  <a:lnTo>
                    <a:pt x="440739" y="926517"/>
                  </a:lnTo>
                  <a:lnTo>
                    <a:pt x="444045" y="923831"/>
                  </a:lnTo>
                  <a:lnTo>
                    <a:pt x="445899" y="921170"/>
                  </a:lnTo>
                  <a:lnTo>
                    <a:pt x="448958" y="921231"/>
                  </a:lnTo>
                  <a:lnTo>
                    <a:pt x="450694" y="923966"/>
                  </a:lnTo>
                  <a:lnTo>
                    <a:pt x="454124" y="926991"/>
                  </a:lnTo>
                  <a:lnTo>
                    <a:pt x="453277" y="931894"/>
                  </a:lnTo>
                  <a:lnTo>
                    <a:pt x="449403" y="935165"/>
                  </a:lnTo>
                  <a:lnTo>
                    <a:pt x="444886" y="935757"/>
                  </a:lnTo>
                  <a:close/>
                </a:path>
                <a:path w="2330450" h="1436370" extrusionOk="0">
                  <a:moveTo>
                    <a:pt x="876597" y="935935"/>
                  </a:moveTo>
                  <a:lnTo>
                    <a:pt x="871678" y="935147"/>
                  </a:lnTo>
                  <a:lnTo>
                    <a:pt x="868347" y="931321"/>
                  </a:lnTo>
                  <a:lnTo>
                    <a:pt x="867705" y="926825"/>
                  </a:lnTo>
                  <a:lnTo>
                    <a:pt x="871962" y="922734"/>
                  </a:lnTo>
                  <a:lnTo>
                    <a:pt x="876924" y="922580"/>
                  </a:lnTo>
                  <a:lnTo>
                    <a:pt x="879656" y="925851"/>
                  </a:lnTo>
                  <a:lnTo>
                    <a:pt x="882344" y="927662"/>
                  </a:lnTo>
                  <a:lnTo>
                    <a:pt x="882319" y="930718"/>
                  </a:lnTo>
                  <a:lnTo>
                    <a:pt x="879594" y="932480"/>
                  </a:lnTo>
                  <a:lnTo>
                    <a:pt x="876597" y="935935"/>
                  </a:lnTo>
                  <a:close/>
                </a:path>
                <a:path w="2330450" h="1436370" extrusionOk="0">
                  <a:moveTo>
                    <a:pt x="16653" y="937346"/>
                  </a:moveTo>
                  <a:lnTo>
                    <a:pt x="12346" y="933323"/>
                  </a:lnTo>
                  <a:lnTo>
                    <a:pt x="11963" y="928395"/>
                  </a:lnTo>
                  <a:lnTo>
                    <a:pt x="15109" y="925513"/>
                  </a:lnTo>
                  <a:lnTo>
                    <a:pt x="16802" y="922747"/>
                  </a:lnTo>
                  <a:lnTo>
                    <a:pt x="19848" y="922624"/>
                  </a:lnTo>
                  <a:lnTo>
                    <a:pt x="21752" y="925248"/>
                  </a:lnTo>
                  <a:lnTo>
                    <a:pt x="25354" y="928057"/>
                  </a:lnTo>
                  <a:lnTo>
                    <a:pt x="24817" y="933003"/>
                  </a:lnTo>
                  <a:lnTo>
                    <a:pt x="21146" y="936514"/>
                  </a:lnTo>
                  <a:lnTo>
                    <a:pt x="16653" y="937346"/>
                  </a:lnTo>
                  <a:close/>
                </a:path>
                <a:path w="2330450" h="1436370" extrusionOk="0">
                  <a:moveTo>
                    <a:pt x="501219" y="937229"/>
                  </a:moveTo>
                  <a:lnTo>
                    <a:pt x="497177" y="932917"/>
                  </a:lnTo>
                  <a:lnTo>
                    <a:pt x="497103" y="927964"/>
                  </a:lnTo>
                  <a:lnTo>
                    <a:pt x="500428" y="925297"/>
                  </a:lnTo>
                  <a:lnTo>
                    <a:pt x="502288" y="922636"/>
                  </a:lnTo>
                  <a:lnTo>
                    <a:pt x="505340" y="922716"/>
                  </a:lnTo>
                  <a:lnTo>
                    <a:pt x="507071" y="925457"/>
                  </a:lnTo>
                  <a:lnTo>
                    <a:pt x="510488" y="928500"/>
                  </a:lnTo>
                  <a:lnTo>
                    <a:pt x="509617" y="933397"/>
                  </a:lnTo>
                  <a:lnTo>
                    <a:pt x="505736" y="936656"/>
                  </a:lnTo>
                  <a:lnTo>
                    <a:pt x="501219" y="937229"/>
                  </a:lnTo>
                  <a:close/>
                </a:path>
                <a:path w="2330450" h="1436370" extrusionOk="0">
                  <a:moveTo>
                    <a:pt x="933029" y="937377"/>
                  </a:moveTo>
                  <a:lnTo>
                    <a:pt x="928097" y="936644"/>
                  </a:lnTo>
                  <a:lnTo>
                    <a:pt x="924723" y="932861"/>
                  </a:lnTo>
                  <a:lnTo>
                    <a:pt x="924044" y="928365"/>
                  </a:lnTo>
                  <a:lnTo>
                    <a:pt x="928252" y="924231"/>
                  </a:lnTo>
                  <a:lnTo>
                    <a:pt x="933208" y="924028"/>
                  </a:lnTo>
                  <a:lnTo>
                    <a:pt x="935976" y="927268"/>
                  </a:lnTo>
                  <a:lnTo>
                    <a:pt x="938683" y="929048"/>
                  </a:lnTo>
                  <a:lnTo>
                    <a:pt x="938689" y="932098"/>
                  </a:lnTo>
                  <a:lnTo>
                    <a:pt x="935989" y="933890"/>
                  </a:lnTo>
                  <a:lnTo>
                    <a:pt x="933029" y="937377"/>
                  </a:lnTo>
                  <a:close/>
                </a:path>
                <a:path w="2330450" h="1436370" extrusionOk="0">
                  <a:moveTo>
                    <a:pt x="77615" y="938738"/>
                  </a:moveTo>
                  <a:lnTo>
                    <a:pt x="72653" y="938245"/>
                  </a:lnTo>
                  <a:lnTo>
                    <a:pt x="69081" y="934623"/>
                  </a:lnTo>
                  <a:lnTo>
                    <a:pt x="68210" y="930145"/>
                  </a:lnTo>
                  <a:lnTo>
                    <a:pt x="72202" y="925814"/>
                  </a:lnTo>
                  <a:lnTo>
                    <a:pt x="77145" y="925389"/>
                  </a:lnTo>
                  <a:lnTo>
                    <a:pt x="80062" y="928494"/>
                  </a:lnTo>
                  <a:lnTo>
                    <a:pt x="82855" y="930163"/>
                  </a:lnTo>
                  <a:lnTo>
                    <a:pt x="83016" y="933194"/>
                  </a:lnTo>
                  <a:lnTo>
                    <a:pt x="80396" y="935116"/>
                  </a:lnTo>
                  <a:lnTo>
                    <a:pt x="77615" y="938738"/>
                  </a:lnTo>
                  <a:close/>
                </a:path>
                <a:path w="2330450" h="1436370" extrusionOk="0">
                  <a:moveTo>
                    <a:pt x="985771" y="940019"/>
                  </a:moveTo>
                  <a:lnTo>
                    <a:pt x="983911" y="937364"/>
                  </a:lnTo>
                  <a:lnTo>
                    <a:pt x="980358" y="934494"/>
                  </a:lnTo>
                  <a:lnTo>
                    <a:pt x="980982" y="929560"/>
                  </a:lnTo>
                  <a:lnTo>
                    <a:pt x="984709" y="926110"/>
                  </a:lnTo>
                  <a:lnTo>
                    <a:pt x="989207" y="925346"/>
                  </a:lnTo>
                  <a:lnTo>
                    <a:pt x="993440" y="929443"/>
                  </a:lnTo>
                  <a:lnTo>
                    <a:pt x="993749" y="934377"/>
                  </a:lnTo>
                  <a:lnTo>
                    <a:pt x="990561" y="937204"/>
                  </a:lnTo>
                  <a:lnTo>
                    <a:pt x="988824" y="939939"/>
                  </a:lnTo>
                  <a:lnTo>
                    <a:pt x="985771" y="940019"/>
                  </a:lnTo>
                  <a:close/>
                </a:path>
                <a:path w="2330450" h="1436370" extrusionOk="0">
                  <a:moveTo>
                    <a:pt x="1041066" y="940186"/>
                  </a:moveTo>
                  <a:lnTo>
                    <a:pt x="1037025" y="935880"/>
                  </a:lnTo>
                  <a:lnTo>
                    <a:pt x="1036951" y="930927"/>
                  </a:lnTo>
                  <a:lnTo>
                    <a:pt x="1040275" y="928254"/>
                  </a:lnTo>
                  <a:lnTo>
                    <a:pt x="1042135" y="925599"/>
                  </a:lnTo>
                  <a:lnTo>
                    <a:pt x="1045188" y="925679"/>
                  </a:lnTo>
                  <a:lnTo>
                    <a:pt x="1046918" y="928420"/>
                  </a:lnTo>
                  <a:lnTo>
                    <a:pt x="1050336" y="931457"/>
                  </a:lnTo>
                  <a:lnTo>
                    <a:pt x="1049464" y="936354"/>
                  </a:lnTo>
                  <a:lnTo>
                    <a:pt x="1045584" y="939613"/>
                  </a:lnTo>
                  <a:lnTo>
                    <a:pt x="1041066" y="940186"/>
                  </a:lnTo>
                  <a:close/>
                </a:path>
                <a:path w="2330450" h="1436370" extrusionOk="0">
                  <a:moveTo>
                    <a:pt x="1100952" y="943007"/>
                  </a:moveTo>
                  <a:lnTo>
                    <a:pt x="1097912" y="942847"/>
                  </a:lnTo>
                  <a:lnTo>
                    <a:pt x="1096244" y="940068"/>
                  </a:lnTo>
                  <a:lnTo>
                    <a:pt x="1092894" y="936945"/>
                  </a:lnTo>
                  <a:lnTo>
                    <a:pt x="1093877" y="932079"/>
                  </a:lnTo>
                  <a:lnTo>
                    <a:pt x="1097857" y="928913"/>
                  </a:lnTo>
                  <a:lnTo>
                    <a:pt x="1102399" y="928475"/>
                  </a:lnTo>
                  <a:lnTo>
                    <a:pt x="1106323" y="932868"/>
                  </a:lnTo>
                  <a:lnTo>
                    <a:pt x="1106267" y="937808"/>
                  </a:lnTo>
                  <a:lnTo>
                    <a:pt x="1102881" y="940401"/>
                  </a:lnTo>
                  <a:lnTo>
                    <a:pt x="1100952" y="943007"/>
                  </a:lnTo>
                  <a:close/>
                </a:path>
                <a:path w="2330450" h="1436370" extrusionOk="0">
                  <a:moveTo>
                    <a:pt x="2014362" y="941762"/>
                  </a:moveTo>
                  <a:lnTo>
                    <a:pt x="2009412" y="941140"/>
                  </a:lnTo>
                  <a:lnTo>
                    <a:pt x="2005951" y="937426"/>
                  </a:lnTo>
                  <a:lnTo>
                    <a:pt x="2005179" y="932941"/>
                  </a:lnTo>
                  <a:lnTo>
                    <a:pt x="2009294" y="928716"/>
                  </a:lnTo>
                  <a:lnTo>
                    <a:pt x="2014244" y="928408"/>
                  </a:lnTo>
                  <a:lnTo>
                    <a:pt x="2017087" y="931592"/>
                  </a:lnTo>
                  <a:lnTo>
                    <a:pt x="2019830" y="933323"/>
                  </a:lnTo>
                  <a:lnTo>
                    <a:pt x="2019905" y="936373"/>
                  </a:lnTo>
                  <a:lnTo>
                    <a:pt x="2017241" y="938221"/>
                  </a:lnTo>
                  <a:lnTo>
                    <a:pt x="2014362" y="941762"/>
                  </a:lnTo>
                  <a:close/>
                </a:path>
                <a:path w="2330450" h="1436370" extrusionOk="0">
                  <a:moveTo>
                    <a:pt x="725234" y="943161"/>
                  </a:moveTo>
                  <a:lnTo>
                    <a:pt x="721150" y="938898"/>
                  </a:lnTo>
                  <a:lnTo>
                    <a:pt x="721026" y="933946"/>
                  </a:lnTo>
                  <a:lnTo>
                    <a:pt x="724326" y="931235"/>
                  </a:lnTo>
                  <a:lnTo>
                    <a:pt x="726155" y="928556"/>
                  </a:lnTo>
                  <a:lnTo>
                    <a:pt x="729208" y="928617"/>
                  </a:lnTo>
                  <a:lnTo>
                    <a:pt x="730963" y="931334"/>
                  </a:lnTo>
                  <a:lnTo>
                    <a:pt x="734411" y="934334"/>
                  </a:lnTo>
                  <a:lnTo>
                    <a:pt x="733602" y="939243"/>
                  </a:lnTo>
                  <a:lnTo>
                    <a:pt x="729746" y="942545"/>
                  </a:lnTo>
                  <a:lnTo>
                    <a:pt x="725234" y="943161"/>
                  </a:lnTo>
                  <a:close/>
                </a:path>
                <a:path w="2330450" h="1436370" extrusionOk="0">
                  <a:moveTo>
                    <a:pt x="1158243" y="943364"/>
                  </a:moveTo>
                  <a:lnTo>
                    <a:pt x="1153337" y="942471"/>
                  </a:lnTo>
                  <a:lnTo>
                    <a:pt x="1150086" y="938584"/>
                  </a:lnTo>
                  <a:lnTo>
                    <a:pt x="1149536" y="934075"/>
                  </a:lnTo>
                  <a:lnTo>
                    <a:pt x="1153881" y="930065"/>
                  </a:lnTo>
                  <a:lnTo>
                    <a:pt x="1158849" y="930022"/>
                  </a:lnTo>
                  <a:lnTo>
                    <a:pt x="1161512" y="933348"/>
                  </a:lnTo>
                  <a:lnTo>
                    <a:pt x="1164176" y="935221"/>
                  </a:lnTo>
                  <a:lnTo>
                    <a:pt x="1164065" y="938251"/>
                  </a:lnTo>
                  <a:lnTo>
                    <a:pt x="1161309" y="939970"/>
                  </a:lnTo>
                  <a:lnTo>
                    <a:pt x="1158243" y="943364"/>
                  </a:lnTo>
                  <a:close/>
                </a:path>
                <a:path w="2330450" h="1436370" extrusionOk="0">
                  <a:moveTo>
                    <a:pt x="786276" y="944744"/>
                  </a:moveTo>
                  <a:lnTo>
                    <a:pt x="781333" y="944066"/>
                  </a:lnTo>
                  <a:lnTo>
                    <a:pt x="777915" y="940315"/>
                  </a:lnTo>
                  <a:lnTo>
                    <a:pt x="777192" y="935824"/>
                  </a:lnTo>
                  <a:lnTo>
                    <a:pt x="781351" y="931654"/>
                  </a:lnTo>
                  <a:lnTo>
                    <a:pt x="786307" y="931389"/>
                  </a:lnTo>
                  <a:lnTo>
                    <a:pt x="789113" y="934605"/>
                  </a:lnTo>
                  <a:lnTo>
                    <a:pt x="791838" y="936360"/>
                  </a:lnTo>
                  <a:lnTo>
                    <a:pt x="791875" y="939416"/>
                  </a:lnTo>
                  <a:lnTo>
                    <a:pt x="789193" y="941233"/>
                  </a:lnTo>
                  <a:lnTo>
                    <a:pt x="786276" y="944744"/>
                  </a:lnTo>
                  <a:close/>
                </a:path>
                <a:path w="2330450" h="1436370" extrusionOk="0">
                  <a:moveTo>
                    <a:pt x="1214601" y="944836"/>
                  </a:moveTo>
                  <a:lnTo>
                    <a:pt x="1209694" y="943949"/>
                  </a:lnTo>
                  <a:lnTo>
                    <a:pt x="1206444" y="940062"/>
                  </a:lnTo>
                  <a:lnTo>
                    <a:pt x="1205894" y="935553"/>
                  </a:lnTo>
                  <a:lnTo>
                    <a:pt x="1210232" y="931543"/>
                  </a:lnTo>
                  <a:lnTo>
                    <a:pt x="1215200" y="931500"/>
                  </a:lnTo>
                  <a:lnTo>
                    <a:pt x="1217870" y="934826"/>
                  </a:lnTo>
                  <a:lnTo>
                    <a:pt x="1220527" y="936693"/>
                  </a:lnTo>
                  <a:lnTo>
                    <a:pt x="1220422" y="939730"/>
                  </a:lnTo>
                  <a:lnTo>
                    <a:pt x="1217666" y="941448"/>
                  </a:lnTo>
                  <a:lnTo>
                    <a:pt x="1214601" y="944836"/>
                  </a:lnTo>
                  <a:close/>
                </a:path>
                <a:path w="2330450" h="1436370" extrusionOk="0">
                  <a:moveTo>
                    <a:pt x="762120" y="989237"/>
                  </a:moveTo>
                  <a:lnTo>
                    <a:pt x="757238" y="988264"/>
                  </a:lnTo>
                  <a:lnTo>
                    <a:pt x="754068" y="984291"/>
                  </a:lnTo>
                  <a:lnTo>
                    <a:pt x="753623" y="979769"/>
                  </a:lnTo>
                  <a:lnTo>
                    <a:pt x="758029" y="975852"/>
                  </a:lnTo>
                  <a:lnTo>
                    <a:pt x="762985" y="975913"/>
                  </a:lnTo>
                  <a:lnTo>
                    <a:pt x="765587" y="979289"/>
                  </a:lnTo>
                  <a:lnTo>
                    <a:pt x="768201" y="981211"/>
                  </a:lnTo>
                  <a:lnTo>
                    <a:pt x="768040" y="984241"/>
                  </a:lnTo>
                  <a:lnTo>
                    <a:pt x="765247" y="985905"/>
                  </a:lnTo>
                  <a:lnTo>
                    <a:pt x="762120" y="989237"/>
                  </a:lnTo>
                  <a:close/>
                </a:path>
                <a:path w="2330450" h="1436370" extrusionOk="0">
                  <a:moveTo>
                    <a:pt x="1186750" y="989065"/>
                  </a:moveTo>
                  <a:lnTo>
                    <a:pt x="1182486" y="984999"/>
                  </a:lnTo>
                  <a:lnTo>
                    <a:pt x="1182152" y="980065"/>
                  </a:lnTo>
                  <a:lnTo>
                    <a:pt x="1185328" y="977213"/>
                  </a:lnTo>
                  <a:lnTo>
                    <a:pt x="1187046" y="974466"/>
                  </a:lnTo>
                  <a:lnTo>
                    <a:pt x="1190099" y="974373"/>
                  </a:lnTo>
                  <a:lnTo>
                    <a:pt x="1191977" y="977016"/>
                  </a:lnTo>
                  <a:lnTo>
                    <a:pt x="1195543" y="979862"/>
                  </a:lnTo>
                  <a:lnTo>
                    <a:pt x="1194950" y="984802"/>
                  </a:lnTo>
                  <a:lnTo>
                    <a:pt x="1191242" y="988276"/>
                  </a:lnTo>
                  <a:lnTo>
                    <a:pt x="1186750" y="989065"/>
                  </a:lnTo>
                  <a:close/>
                </a:path>
                <a:path w="2330450" h="1436370" extrusionOk="0">
                  <a:moveTo>
                    <a:pt x="818836" y="990605"/>
                  </a:moveTo>
                  <a:lnTo>
                    <a:pt x="813899" y="989865"/>
                  </a:lnTo>
                  <a:lnTo>
                    <a:pt x="810525" y="986083"/>
                  </a:lnTo>
                  <a:lnTo>
                    <a:pt x="809845" y="981586"/>
                  </a:lnTo>
                  <a:lnTo>
                    <a:pt x="814053" y="977453"/>
                  </a:lnTo>
                  <a:lnTo>
                    <a:pt x="819009" y="977250"/>
                  </a:lnTo>
                  <a:lnTo>
                    <a:pt x="821778" y="980490"/>
                  </a:lnTo>
                  <a:lnTo>
                    <a:pt x="824485" y="982276"/>
                  </a:lnTo>
                  <a:lnTo>
                    <a:pt x="824491" y="985319"/>
                  </a:lnTo>
                  <a:lnTo>
                    <a:pt x="821790" y="987118"/>
                  </a:lnTo>
                  <a:lnTo>
                    <a:pt x="818836" y="990605"/>
                  </a:lnTo>
                  <a:close/>
                </a:path>
                <a:path w="2330450" h="1436370" extrusionOk="0">
                  <a:moveTo>
                    <a:pt x="1247093" y="990715"/>
                  </a:moveTo>
                  <a:lnTo>
                    <a:pt x="1242211" y="989742"/>
                  </a:lnTo>
                  <a:lnTo>
                    <a:pt x="1239041" y="985769"/>
                  </a:lnTo>
                  <a:lnTo>
                    <a:pt x="1238596" y="981248"/>
                  </a:lnTo>
                  <a:lnTo>
                    <a:pt x="1243002" y="977330"/>
                  </a:lnTo>
                  <a:lnTo>
                    <a:pt x="1247958" y="977392"/>
                  </a:lnTo>
                  <a:lnTo>
                    <a:pt x="1250554" y="980761"/>
                  </a:lnTo>
                  <a:lnTo>
                    <a:pt x="1253174" y="982683"/>
                  </a:lnTo>
                  <a:lnTo>
                    <a:pt x="1253019" y="985720"/>
                  </a:lnTo>
                  <a:lnTo>
                    <a:pt x="1250226" y="987377"/>
                  </a:lnTo>
                  <a:lnTo>
                    <a:pt x="1247093" y="990715"/>
                  </a:lnTo>
                  <a:close/>
                </a:path>
                <a:path w="2330450" h="1436370" extrusionOk="0">
                  <a:moveTo>
                    <a:pt x="444385" y="993223"/>
                  </a:moveTo>
                  <a:lnTo>
                    <a:pt x="442544" y="990555"/>
                  </a:lnTo>
                  <a:lnTo>
                    <a:pt x="439009" y="987666"/>
                  </a:lnTo>
                  <a:lnTo>
                    <a:pt x="439664" y="982738"/>
                  </a:lnTo>
                  <a:lnTo>
                    <a:pt x="443415" y="979314"/>
                  </a:lnTo>
                  <a:lnTo>
                    <a:pt x="447914" y="978574"/>
                  </a:lnTo>
                  <a:lnTo>
                    <a:pt x="452122" y="982701"/>
                  </a:lnTo>
                  <a:lnTo>
                    <a:pt x="452400" y="987636"/>
                  </a:lnTo>
                  <a:lnTo>
                    <a:pt x="449193" y="990445"/>
                  </a:lnTo>
                  <a:lnTo>
                    <a:pt x="447444" y="993167"/>
                  </a:lnTo>
                  <a:lnTo>
                    <a:pt x="444385" y="993223"/>
                  </a:lnTo>
                  <a:close/>
                </a:path>
                <a:path w="2330450" h="1436370" extrusionOk="0">
                  <a:moveTo>
                    <a:pt x="875077" y="992120"/>
                  </a:moveTo>
                  <a:lnTo>
                    <a:pt x="870152" y="991307"/>
                  </a:lnTo>
                  <a:lnTo>
                    <a:pt x="866845" y="987469"/>
                  </a:lnTo>
                  <a:lnTo>
                    <a:pt x="866227" y="982972"/>
                  </a:lnTo>
                  <a:lnTo>
                    <a:pt x="870510" y="978895"/>
                  </a:lnTo>
                  <a:lnTo>
                    <a:pt x="875472" y="978778"/>
                  </a:lnTo>
                  <a:lnTo>
                    <a:pt x="878191" y="982055"/>
                  </a:lnTo>
                  <a:lnTo>
                    <a:pt x="880879" y="983884"/>
                  </a:lnTo>
                  <a:lnTo>
                    <a:pt x="880817" y="986933"/>
                  </a:lnTo>
                  <a:lnTo>
                    <a:pt x="878092" y="988683"/>
                  </a:lnTo>
                  <a:lnTo>
                    <a:pt x="875077" y="992120"/>
                  </a:lnTo>
                  <a:close/>
                </a:path>
                <a:path w="2330450" h="1436370" extrusionOk="0">
                  <a:moveTo>
                    <a:pt x="499729" y="993407"/>
                  </a:moveTo>
                  <a:lnTo>
                    <a:pt x="495694" y="989095"/>
                  </a:lnTo>
                  <a:lnTo>
                    <a:pt x="495620" y="984143"/>
                  </a:lnTo>
                  <a:lnTo>
                    <a:pt x="498945" y="981469"/>
                  </a:lnTo>
                  <a:lnTo>
                    <a:pt x="500805" y="978815"/>
                  </a:lnTo>
                  <a:lnTo>
                    <a:pt x="503851" y="978895"/>
                  </a:lnTo>
                  <a:lnTo>
                    <a:pt x="505588" y="981636"/>
                  </a:lnTo>
                  <a:lnTo>
                    <a:pt x="509005" y="984679"/>
                  </a:lnTo>
                  <a:lnTo>
                    <a:pt x="508134" y="989576"/>
                  </a:lnTo>
                  <a:lnTo>
                    <a:pt x="504253" y="992828"/>
                  </a:lnTo>
                  <a:lnTo>
                    <a:pt x="499729" y="993407"/>
                  </a:lnTo>
                  <a:close/>
                </a:path>
                <a:path w="2330450" h="1436370" extrusionOk="0">
                  <a:moveTo>
                    <a:pt x="927319" y="993531"/>
                  </a:moveTo>
                  <a:lnTo>
                    <a:pt x="922993" y="989539"/>
                  </a:lnTo>
                  <a:lnTo>
                    <a:pt x="922573" y="984617"/>
                  </a:lnTo>
                  <a:lnTo>
                    <a:pt x="925706" y="981716"/>
                  </a:lnTo>
                  <a:lnTo>
                    <a:pt x="927381" y="978938"/>
                  </a:lnTo>
                  <a:lnTo>
                    <a:pt x="930421" y="978790"/>
                  </a:lnTo>
                  <a:lnTo>
                    <a:pt x="932343" y="981408"/>
                  </a:lnTo>
                  <a:lnTo>
                    <a:pt x="935964" y="984192"/>
                  </a:lnTo>
                  <a:lnTo>
                    <a:pt x="935457" y="989139"/>
                  </a:lnTo>
                  <a:lnTo>
                    <a:pt x="931805" y="992681"/>
                  </a:lnTo>
                  <a:lnTo>
                    <a:pt x="927319" y="993531"/>
                  </a:lnTo>
                  <a:close/>
                </a:path>
                <a:path w="2330450" h="1436370" extrusionOk="0">
                  <a:moveTo>
                    <a:pt x="75761" y="995046"/>
                  </a:moveTo>
                  <a:lnTo>
                    <a:pt x="70830" y="994288"/>
                  </a:lnTo>
                  <a:lnTo>
                    <a:pt x="67474" y="990488"/>
                  </a:lnTo>
                  <a:lnTo>
                    <a:pt x="66813" y="985991"/>
                  </a:lnTo>
                  <a:lnTo>
                    <a:pt x="71046" y="981876"/>
                  </a:lnTo>
                  <a:lnTo>
                    <a:pt x="76002" y="981697"/>
                  </a:lnTo>
                  <a:lnTo>
                    <a:pt x="78758" y="984944"/>
                  </a:lnTo>
                  <a:lnTo>
                    <a:pt x="81459" y="986742"/>
                  </a:lnTo>
                  <a:lnTo>
                    <a:pt x="81446" y="989791"/>
                  </a:lnTo>
                  <a:lnTo>
                    <a:pt x="78733" y="991572"/>
                  </a:lnTo>
                  <a:lnTo>
                    <a:pt x="75761" y="995046"/>
                  </a:lnTo>
                  <a:close/>
                </a:path>
                <a:path w="2330450" h="1436370" extrusionOk="0">
                  <a:moveTo>
                    <a:pt x="987910" y="995040"/>
                  </a:moveTo>
                  <a:lnTo>
                    <a:pt x="982972" y="994307"/>
                  </a:lnTo>
                  <a:lnTo>
                    <a:pt x="979598" y="990518"/>
                  </a:lnTo>
                  <a:lnTo>
                    <a:pt x="978918" y="986028"/>
                  </a:lnTo>
                  <a:lnTo>
                    <a:pt x="983127" y="981895"/>
                  </a:lnTo>
                  <a:lnTo>
                    <a:pt x="988076" y="981691"/>
                  </a:lnTo>
                  <a:lnTo>
                    <a:pt x="990851" y="984925"/>
                  </a:lnTo>
                  <a:lnTo>
                    <a:pt x="993558" y="986712"/>
                  </a:lnTo>
                  <a:lnTo>
                    <a:pt x="993564" y="989761"/>
                  </a:lnTo>
                  <a:lnTo>
                    <a:pt x="990863" y="991553"/>
                  </a:lnTo>
                  <a:lnTo>
                    <a:pt x="987910" y="995040"/>
                  </a:lnTo>
                  <a:close/>
                </a:path>
                <a:path w="2330450" h="1436370" extrusionOk="0">
                  <a:moveTo>
                    <a:pt x="1043248" y="997689"/>
                  </a:moveTo>
                  <a:lnTo>
                    <a:pt x="1040201" y="997578"/>
                  </a:lnTo>
                  <a:lnTo>
                    <a:pt x="1038489" y="994824"/>
                  </a:lnTo>
                  <a:lnTo>
                    <a:pt x="1035091" y="991763"/>
                  </a:lnTo>
                  <a:lnTo>
                    <a:pt x="1035999" y="986872"/>
                  </a:lnTo>
                  <a:lnTo>
                    <a:pt x="1039917" y="983650"/>
                  </a:lnTo>
                  <a:lnTo>
                    <a:pt x="1044440" y="983120"/>
                  </a:lnTo>
                  <a:lnTo>
                    <a:pt x="1048445" y="987457"/>
                  </a:lnTo>
                  <a:lnTo>
                    <a:pt x="1048476" y="992403"/>
                  </a:lnTo>
                  <a:lnTo>
                    <a:pt x="1045132" y="995046"/>
                  </a:lnTo>
                  <a:lnTo>
                    <a:pt x="1043248" y="997689"/>
                  </a:lnTo>
                  <a:close/>
                </a:path>
                <a:path w="2330450" h="1436370" extrusionOk="0">
                  <a:moveTo>
                    <a:pt x="1100582" y="998003"/>
                  </a:moveTo>
                  <a:lnTo>
                    <a:pt x="1095650" y="997245"/>
                  </a:lnTo>
                  <a:lnTo>
                    <a:pt x="1092295" y="993444"/>
                  </a:lnTo>
                  <a:lnTo>
                    <a:pt x="1091634" y="988948"/>
                  </a:lnTo>
                  <a:lnTo>
                    <a:pt x="1095867" y="984833"/>
                  </a:lnTo>
                  <a:lnTo>
                    <a:pt x="1100829" y="984660"/>
                  </a:lnTo>
                  <a:lnTo>
                    <a:pt x="1103579" y="987913"/>
                  </a:lnTo>
                  <a:lnTo>
                    <a:pt x="1106285" y="989705"/>
                  </a:lnTo>
                  <a:lnTo>
                    <a:pt x="1106267" y="992748"/>
                  </a:lnTo>
                  <a:lnTo>
                    <a:pt x="1103554" y="994529"/>
                  </a:lnTo>
                  <a:lnTo>
                    <a:pt x="1100582" y="998003"/>
                  </a:lnTo>
                  <a:close/>
                </a:path>
                <a:path w="2330450" h="1436370" extrusionOk="0">
                  <a:moveTo>
                    <a:pt x="724592" y="1000602"/>
                  </a:moveTo>
                  <a:lnTo>
                    <a:pt x="722781" y="997917"/>
                  </a:lnTo>
                  <a:lnTo>
                    <a:pt x="719277" y="994984"/>
                  </a:lnTo>
                  <a:lnTo>
                    <a:pt x="719994" y="990063"/>
                  </a:lnTo>
                  <a:lnTo>
                    <a:pt x="723776" y="986687"/>
                  </a:lnTo>
                  <a:lnTo>
                    <a:pt x="728287" y="985991"/>
                  </a:lnTo>
                  <a:lnTo>
                    <a:pt x="732446" y="990174"/>
                  </a:lnTo>
                  <a:lnTo>
                    <a:pt x="732668" y="995108"/>
                  </a:lnTo>
                  <a:lnTo>
                    <a:pt x="729410" y="997917"/>
                  </a:lnTo>
                  <a:lnTo>
                    <a:pt x="727651" y="1000596"/>
                  </a:lnTo>
                  <a:lnTo>
                    <a:pt x="724592" y="1000602"/>
                  </a:lnTo>
                  <a:close/>
                </a:path>
                <a:path w="2330450" h="1436370" extrusionOk="0">
                  <a:moveTo>
                    <a:pt x="1156896" y="999500"/>
                  </a:moveTo>
                  <a:lnTo>
                    <a:pt x="1151977" y="998711"/>
                  </a:lnTo>
                  <a:lnTo>
                    <a:pt x="1148646" y="994886"/>
                  </a:lnTo>
                  <a:lnTo>
                    <a:pt x="1148004" y="990389"/>
                  </a:lnTo>
                  <a:lnTo>
                    <a:pt x="1152261" y="986305"/>
                  </a:lnTo>
                  <a:lnTo>
                    <a:pt x="1157224" y="986151"/>
                  </a:lnTo>
                  <a:lnTo>
                    <a:pt x="1159955" y="989416"/>
                  </a:lnTo>
                  <a:lnTo>
                    <a:pt x="1162649" y="991233"/>
                  </a:lnTo>
                  <a:lnTo>
                    <a:pt x="1162618" y="994282"/>
                  </a:lnTo>
                  <a:lnTo>
                    <a:pt x="1159899" y="996050"/>
                  </a:lnTo>
                  <a:lnTo>
                    <a:pt x="1156896" y="999500"/>
                  </a:lnTo>
                  <a:close/>
                </a:path>
                <a:path w="2330450" h="1436370" extrusionOk="0">
                  <a:moveTo>
                    <a:pt x="784787" y="1000923"/>
                  </a:moveTo>
                  <a:lnTo>
                    <a:pt x="779849" y="1000239"/>
                  </a:lnTo>
                  <a:lnTo>
                    <a:pt x="776432" y="996494"/>
                  </a:lnTo>
                  <a:lnTo>
                    <a:pt x="775709" y="992003"/>
                  </a:lnTo>
                  <a:lnTo>
                    <a:pt x="779868" y="987833"/>
                  </a:lnTo>
                  <a:lnTo>
                    <a:pt x="784824" y="987568"/>
                  </a:lnTo>
                  <a:lnTo>
                    <a:pt x="787630" y="990783"/>
                  </a:lnTo>
                  <a:lnTo>
                    <a:pt x="790355" y="992539"/>
                  </a:lnTo>
                  <a:lnTo>
                    <a:pt x="790392" y="995594"/>
                  </a:lnTo>
                  <a:lnTo>
                    <a:pt x="787704" y="997411"/>
                  </a:lnTo>
                  <a:lnTo>
                    <a:pt x="784787" y="1000923"/>
                  </a:lnTo>
                  <a:close/>
                </a:path>
                <a:path w="2330450" h="1436370" extrusionOk="0">
                  <a:moveTo>
                    <a:pt x="1209039" y="1000904"/>
                  </a:moveTo>
                  <a:lnTo>
                    <a:pt x="1204745" y="996863"/>
                  </a:lnTo>
                  <a:lnTo>
                    <a:pt x="1204386" y="991929"/>
                  </a:lnTo>
                  <a:lnTo>
                    <a:pt x="1207550" y="989059"/>
                  </a:lnTo>
                  <a:lnTo>
                    <a:pt x="1209256" y="986305"/>
                  </a:lnTo>
                  <a:lnTo>
                    <a:pt x="1212296" y="986200"/>
                  </a:lnTo>
                  <a:lnTo>
                    <a:pt x="1214187" y="988824"/>
                  </a:lnTo>
                  <a:lnTo>
                    <a:pt x="1217777" y="991652"/>
                  </a:lnTo>
                  <a:lnTo>
                    <a:pt x="1217215" y="996598"/>
                  </a:lnTo>
                  <a:lnTo>
                    <a:pt x="1213532" y="1000097"/>
                  </a:lnTo>
                  <a:lnTo>
                    <a:pt x="1209039" y="1000904"/>
                  </a:lnTo>
                  <a:close/>
                </a:path>
                <a:path w="2330450" h="1436370" extrusionOk="0">
                  <a:moveTo>
                    <a:pt x="841002" y="1002450"/>
                  </a:moveTo>
                  <a:lnTo>
                    <a:pt x="836077" y="1001662"/>
                  </a:lnTo>
                  <a:lnTo>
                    <a:pt x="832747" y="997837"/>
                  </a:lnTo>
                  <a:lnTo>
                    <a:pt x="832110" y="993340"/>
                  </a:lnTo>
                  <a:lnTo>
                    <a:pt x="836362" y="989250"/>
                  </a:lnTo>
                  <a:lnTo>
                    <a:pt x="841324" y="989102"/>
                  </a:lnTo>
                  <a:lnTo>
                    <a:pt x="844061" y="992373"/>
                  </a:lnTo>
                  <a:lnTo>
                    <a:pt x="846750" y="994184"/>
                  </a:lnTo>
                  <a:lnTo>
                    <a:pt x="846719" y="997233"/>
                  </a:lnTo>
                  <a:lnTo>
                    <a:pt x="844000" y="998995"/>
                  </a:lnTo>
                  <a:lnTo>
                    <a:pt x="841002" y="1002450"/>
                  </a:lnTo>
                  <a:close/>
                </a:path>
                <a:path w="2330450" h="1436370" extrusionOk="0">
                  <a:moveTo>
                    <a:pt x="470407" y="1003873"/>
                  </a:moveTo>
                  <a:lnTo>
                    <a:pt x="465464" y="1003214"/>
                  </a:lnTo>
                  <a:lnTo>
                    <a:pt x="462034" y="999481"/>
                  </a:lnTo>
                  <a:lnTo>
                    <a:pt x="461292" y="994990"/>
                  </a:lnTo>
                  <a:lnTo>
                    <a:pt x="465427" y="990796"/>
                  </a:lnTo>
                  <a:lnTo>
                    <a:pt x="470376" y="990512"/>
                  </a:lnTo>
                  <a:lnTo>
                    <a:pt x="473194" y="993715"/>
                  </a:lnTo>
                  <a:lnTo>
                    <a:pt x="475932" y="995459"/>
                  </a:lnTo>
                  <a:lnTo>
                    <a:pt x="475987" y="998514"/>
                  </a:lnTo>
                  <a:lnTo>
                    <a:pt x="473312" y="1000343"/>
                  </a:lnTo>
                  <a:lnTo>
                    <a:pt x="470407" y="1003873"/>
                  </a:lnTo>
                  <a:close/>
                </a:path>
                <a:path w="2330450" h="1436370" extrusionOk="0">
                  <a:moveTo>
                    <a:pt x="893164" y="1003873"/>
                  </a:moveTo>
                  <a:lnTo>
                    <a:pt x="888857" y="999851"/>
                  </a:lnTo>
                  <a:lnTo>
                    <a:pt x="888474" y="994923"/>
                  </a:lnTo>
                  <a:lnTo>
                    <a:pt x="891626" y="992040"/>
                  </a:lnTo>
                  <a:lnTo>
                    <a:pt x="893313" y="989268"/>
                  </a:lnTo>
                  <a:lnTo>
                    <a:pt x="896359" y="989151"/>
                  </a:lnTo>
                  <a:lnTo>
                    <a:pt x="898263" y="991775"/>
                  </a:lnTo>
                  <a:lnTo>
                    <a:pt x="901865" y="994584"/>
                  </a:lnTo>
                  <a:lnTo>
                    <a:pt x="901328" y="999530"/>
                  </a:lnTo>
                  <a:lnTo>
                    <a:pt x="897657" y="1003042"/>
                  </a:lnTo>
                  <a:lnTo>
                    <a:pt x="893164" y="1003873"/>
                  </a:lnTo>
                  <a:close/>
                </a:path>
                <a:path w="2330450" h="1436370" extrusionOk="0">
                  <a:moveTo>
                    <a:pt x="526388" y="1005475"/>
                  </a:moveTo>
                  <a:lnTo>
                    <a:pt x="521488" y="1004551"/>
                  </a:lnTo>
                  <a:lnTo>
                    <a:pt x="518274" y="1000621"/>
                  </a:lnTo>
                  <a:lnTo>
                    <a:pt x="517774" y="996105"/>
                  </a:lnTo>
                  <a:lnTo>
                    <a:pt x="522143" y="992139"/>
                  </a:lnTo>
                  <a:lnTo>
                    <a:pt x="527105" y="992139"/>
                  </a:lnTo>
                  <a:lnTo>
                    <a:pt x="529744" y="995483"/>
                  </a:lnTo>
                  <a:lnTo>
                    <a:pt x="532376" y="997381"/>
                  </a:lnTo>
                  <a:lnTo>
                    <a:pt x="532253" y="1000418"/>
                  </a:lnTo>
                  <a:lnTo>
                    <a:pt x="529478" y="1002105"/>
                  </a:lnTo>
                  <a:lnTo>
                    <a:pt x="526388" y="1005475"/>
                  </a:lnTo>
                  <a:close/>
                </a:path>
                <a:path w="2330450" h="1436370" extrusionOk="0">
                  <a:moveTo>
                    <a:pt x="953823" y="1005364"/>
                  </a:moveTo>
                  <a:lnTo>
                    <a:pt x="948886" y="1004655"/>
                  </a:lnTo>
                  <a:lnTo>
                    <a:pt x="945499" y="1000886"/>
                  </a:lnTo>
                  <a:lnTo>
                    <a:pt x="944795" y="996389"/>
                  </a:lnTo>
                  <a:lnTo>
                    <a:pt x="948991" y="992243"/>
                  </a:lnTo>
                  <a:lnTo>
                    <a:pt x="953947" y="992028"/>
                  </a:lnTo>
                  <a:lnTo>
                    <a:pt x="956727" y="995255"/>
                  </a:lnTo>
                  <a:lnTo>
                    <a:pt x="959446" y="997029"/>
                  </a:lnTo>
                  <a:lnTo>
                    <a:pt x="959459" y="1000066"/>
                  </a:lnTo>
                  <a:lnTo>
                    <a:pt x="956765" y="1001871"/>
                  </a:lnTo>
                  <a:lnTo>
                    <a:pt x="953823" y="1005364"/>
                  </a:lnTo>
                  <a:close/>
                </a:path>
                <a:path w="2330450" h="1436370" extrusionOk="0">
                  <a:moveTo>
                    <a:pt x="1010255" y="1006824"/>
                  </a:moveTo>
                  <a:lnTo>
                    <a:pt x="1005305" y="1006165"/>
                  </a:lnTo>
                  <a:lnTo>
                    <a:pt x="1001875" y="1002438"/>
                  </a:lnTo>
                  <a:lnTo>
                    <a:pt x="1001134" y="997947"/>
                  </a:lnTo>
                  <a:lnTo>
                    <a:pt x="1005268" y="993752"/>
                  </a:lnTo>
                  <a:lnTo>
                    <a:pt x="1010224" y="993469"/>
                  </a:lnTo>
                  <a:lnTo>
                    <a:pt x="1013048" y="996672"/>
                  </a:lnTo>
                  <a:lnTo>
                    <a:pt x="1015786" y="998415"/>
                  </a:lnTo>
                  <a:lnTo>
                    <a:pt x="1015829" y="1001471"/>
                  </a:lnTo>
                  <a:lnTo>
                    <a:pt x="1013153" y="1003300"/>
                  </a:lnTo>
                  <a:lnTo>
                    <a:pt x="1010255" y="1006824"/>
                  </a:lnTo>
                  <a:close/>
                </a:path>
                <a:path w="2330450" h="1436370" extrusionOk="0">
                  <a:moveTo>
                    <a:pt x="1066508" y="1008345"/>
                  </a:moveTo>
                  <a:lnTo>
                    <a:pt x="1061576" y="1007606"/>
                  </a:lnTo>
                  <a:lnTo>
                    <a:pt x="1058202" y="1003824"/>
                  </a:lnTo>
                  <a:lnTo>
                    <a:pt x="1057516" y="999333"/>
                  </a:lnTo>
                  <a:lnTo>
                    <a:pt x="1061731" y="995194"/>
                  </a:lnTo>
                  <a:lnTo>
                    <a:pt x="1066681" y="994991"/>
                  </a:lnTo>
                  <a:lnTo>
                    <a:pt x="1069455" y="998231"/>
                  </a:lnTo>
                  <a:lnTo>
                    <a:pt x="1072162" y="1000017"/>
                  </a:lnTo>
                  <a:lnTo>
                    <a:pt x="1072168" y="1003060"/>
                  </a:lnTo>
                  <a:lnTo>
                    <a:pt x="1069468" y="1004859"/>
                  </a:lnTo>
                  <a:lnTo>
                    <a:pt x="1066508" y="1008345"/>
                  </a:lnTo>
                  <a:close/>
                </a:path>
                <a:path w="2330450" h="1436370" extrusionOk="0">
                  <a:moveTo>
                    <a:pt x="694095" y="1009873"/>
                  </a:moveTo>
                  <a:lnTo>
                    <a:pt x="689177" y="1009023"/>
                  </a:lnTo>
                  <a:lnTo>
                    <a:pt x="685895" y="1005161"/>
                  </a:lnTo>
                  <a:lnTo>
                    <a:pt x="685308" y="1000664"/>
                  </a:lnTo>
                  <a:lnTo>
                    <a:pt x="689615" y="996617"/>
                  </a:lnTo>
                  <a:lnTo>
                    <a:pt x="694584" y="996531"/>
                  </a:lnTo>
                  <a:lnTo>
                    <a:pt x="697278" y="999832"/>
                  </a:lnTo>
                  <a:lnTo>
                    <a:pt x="699954" y="1001680"/>
                  </a:lnTo>
                  <a:lnTo>
                    <a:pt x="699880" y="1004717"/>
                  </a:lnTo>
                  <a:lnTo>
                    <a:pt x="697136" y="1006454"/>
                  </a:lnTo>
                  <a:lnTo>
                    <a:pt x="694095" y="1009873"/>
                  </a:lnTo>
                  <a:close/>
                </a:path>
                <a:path w="2330450" h="1436370" extrusionOk="0">
                  <a:moveTo>
                    <a:pt x="1122754" y="1009854"/>
                  </a:moveTo>
                  <a:lnTo>
                    <a:pt x="1117835" y="1009047"/>
                  </a:lnTo>
                  <a:lnTo>
                    <a:pt x="1114523" y="1005204"/>
                  </a:lnTo>
                  <a:lnTo>
                    <a:pt x="1113905" y="1000707"/>
                  </a:lnTo>
                  <a:lnTo>
                    <a:pt x="1118187" y="996629"/>
                  </a:lnTo>
                  <a:lnTo>
                    <a:pt x="1123143" y="996512"/>
                  </a:lnTo>
                  <a:lnTo>
                    <a:pt x="1125869" y="999795"/>
                  </a:lnTo>
                  <a:lnTo>
                    <a:pt x="1128551" y="1001619"/>
                  </a:lnTo>
                  <a:lnTo>
                    <a:pt x="1128495" y="1004668"/>
                  </a:lnTo>
                  <a:lnTo>
                    <a:pt x="1125770" y="1006417"/>
                  </a:lnTo>
                  <a:lnTo>
                    <a:pt x="1122754" y="1009854"/>
                  </a:lnTo>
                  <a:close/>
                </a:path>
                <a:path w="2330450" h="1436370" extrusionOk="0">
                  <a:moveTo>
                    <a:pt x="746375" y="1011277"/>
                  </a:moveTo>
                  <a:lnTo>
                    <a:pt x="742049" y="1007280"/>
                  </a:lnTo>
                  <a:lnTo>
                    <a:pt x="741635" y="1002358"/>
                  </a:lnTo>
                  <a:lnTo>
                    <a:pt x="744768" y="999457"/>
                  </a:lnTo>
                  <a:lnTo>
                    <a:pt x="746443" y="996678"/>
                  </a:lnTo>
                  <a:lnTo>
                    <a:pt x="749483" y="996530"/>
                  </a:lnTo>
                  <a:lnTo>
                    <a:pt x="751405" y="999148"/>
                  </a:lnTo>
                  <a:lnTo>
                    <a:pt x="755026" y="1001933"/>
                  </a:lnTo>
                  <a:lnTo>
                    <a:pt x="754519" y="1006879"/>
                  </a:lnTo>
                  <a:lnTo>
                    <a:pt x="750867" y="1010421"/>
                  </a:lnTo>
                  <a:lnTo>
                    <a:pt x="746375" y="1011277"/>
                  </a:lnTo>
                  <a:close/>
                </a:path>
                <a:path w="2330450" h="1436370" extrusionOk="0">
                  <a:moveTo>
                    <a:pt x="1174681" y="1011191"/>
                  </a:moveTo>
                  <a:lnTo>
                    <a:pt x="1170547" y="1006972"/>
                  </a:lnTo>
                  <a:lnTo>
                    <a:pt x="1170374" y="1002025"/>
                  </a:lnTo>
                  <a:lnTo>
                    <a:pt x="1173637" y="999284"/>
                  </a:lnTo>
                  <a:lnTo>
                    <a:pt x="1175441" y="996586"/>
                  </a:lnTo>
                  <a:lnTo>
                    <a:pt x="1178494" y="996605"/>
                  </a:lnTo>
                  <a:lnTo>
                    <a:pt x="1180280" y="999309"/>
                  </a:lnTo>
                  <a:lnTo>
                    <a:pt x="1183765" y="1002265"/>
                  </a:lnTo>
                  <a:lnTo>
                    <a:pt x="1183005" y="1007193"/>
                  </a:lnTo>
                  <a:lnTo>
                    <a:pt x="1179192" y="1010532"/>
                  </a:lnTo>
                  <a:lnTo>
                    <a:pt x="1174681" y="1011191"/>
                  </a:lnTo>
                  <a:close/>
                </a:path>
                <a:path w="2330450" h="1436370" extrusionOk="0">
                  <a:moveTo>
                    <a:pt x="802739" y="1012750"/>
                  </a:moveTo>
                  <a:lnTo>
                    <a:pt x="798413" y="1008758"/>
                  </a:lnTo>
                  <a:lnTo>
                    <a:pt x="797993" y="1003836"/>
                  </a:lnTo>
                  <a:lnTo>
                    <a:pt x="801126" y="1000929"/>
                  </a:lnTo>
                  <a:lnTo>
                    <a:pt x="802800" y="998157"/>
                  </a:lnTo>
                  <a:lnTo>
                    <a:pt x="805841" y="998009"/>
                  </a:lnTo>
                  <a:lnTo>
                    <a:pt x="807763" y="1000627"/>
                  </a:lnTo>
                  <a:lnTo>
                    <a:pt x="811384" y="1003411"/>
                  </a:lnTo>
                  <a:lnTo>
                    <a:pt x="810877" y="1008358"/>
                  </a:lnTo>
                  <a:lnTo>
                    <a:pt x="807225" y="1011900"/>
                  </a:lnTo>
                  <a:lnTo>
                    <a:pt x="802739" y="1012750"/>
                  </a:lnTo>
                  <a:close/>
                </a:path>
                <a:path w="2330450" h="1436370" extrusionOk="0">
                  <a:moveTo>
                    <a:pt x="1146700" y="965429"/>
                  </a:moveTo>
                  <a:lnTo>
                    <a:pt x="1141750" y="964770"/>
                  </a:lnTo>
                  <a:lnTo>
                    <a:pt x="1138321" y="961037"/>
                  </a:lnTo>
                  <a:lnTo>
                    <a:pt x="1137573" y="956553"/>
                  </a:lnTo>
                  <a:lnTo>
                    <a:pt x="1141713" y="952351"/>
                  </a:lnTo>
                  <a:lnTo>
                    <a:pt x="1146669" y="952074"/>
                  </a:lnTo>
                  <a:lnTo>
                    <a:pt x="1149493" y="955277"/>
                  </a:lnTo>
                  <a:lnTo>
                    <a:pt x="1152231" y="957021"/>
                  </a:lnTo>
                  <a:lnTo>
                    <a:pt x="1152274" y="960070"/>
                  </a:lnTo>
                  <a:lnTo>
                    <a:pt x="1149598" y="961905"/>
                  </a:lnTo>
                  <a:lnTo>
                    <a:pt x="1146700" y="965429"/>
                  </a:lnTo>
                  <a:close/>
                </a:path>
                <a:path w="2330450" h="1436370" extrusionOk="0">
                  <a:moveTo>
                    <a:pt x="773237" y="968133"/>
                  </a:moveTo>
                  <a:lnTo>
                    <a:pt x="770197" y="967998"/>
                  </a:lnTo>
                  <a:lnTo>
                    <a:pt x="768510" y="965226"/>
                  </a:lnTo>
                  <a:lnTo>
                    <a:pt x="765148" y="962127"/>
                  </a:lnTo>
                  <a:lnTo>
                    <a:pt x="766094" y="957242"/>
                  </a:lnTo>
                  <a:lnTo>
                    <a:pt x="770055" y="954064"/>
                  </a:lnTo>
                  <a:lnTo>
                    <a:pt x="774591" y="953590"/>
                  </a:lnTo>
                  <a:lnTo>
                    <a:pt x="778546" y="957963"/>
                  </a:lnTo>
                  <a:lnTo>
                    <a:pt x="778515" y="962903"/>
                  </a:lnTo>
                  <a:lnTo>
                    <a:pt x="775153" y="965515"/>
                  </a:lnTo>
                  <a:lnTo>
                    <a:pt x="773237" y="968133"/>
                  </a:lnTo>
                  <a:close/>
                </a:path>
                <a:path w="2330450" h="1436370" extrusionOk="0">
                  <a:moveTo>
                    <a:pt x="1201896" y="968127"/>
                  </a:moveTo>
                  <a:lnTo>
                    <a:pt x="1198849" y="968010"/>
                  </a:lnTo>
                  <a:lnTo>
                    <a:pt x="1197156" y="965244"/>
                  </a:lnTo>
                  <a:lnTo>
                    <a:pt x="1193776" y="962158"/>
                  </a:lnTo>
                  <a:lnTo>
                    <a:pt x="1194703" y="957273"/>
                  </a:lnTo>
                  <a:lnTo>
                    <a:pt x="1198645" y="954070"/>
                  </a:lnTo>
                  <a:lnTo>
                    <a:pt x="1203175" y="953571"/>
                  </a:lnTo>
                  <a:lnTo>
                    <a:pt x="1207155" y="957926"/>
                  </a:lnTo>
                  <a:lnTo>
                    <a:pt x="1207155" y="962866"/>
                  </a:lnTo>
                  <a:lnTo>
                    <a:pt x="1203793" y="965497"/>
                  </a:lnTo>
                  <a:lnTo>
                    <a:pt x="1201896" y="968127"/>
                  </a:lnTo>
                  <a:close/>
                </a:path>
                <a:path w="2330450" h="1436370" extrusionOk="0">
                  <a:moveTo>
                    <a:pt x="826932" y="969556"/>
                  </a:moveTo>
                  <a:lnTo>
                    <a:pt x="825121" y="966864"/>
                  </a:lnTo>
                  <a:lnTo>
                    <a:pt x="821617" y="963932"/>
                  </a:lnTo>
                  <a:lnTo>
                    <a:pt x="822334" y="959010"/>
                  </a:lnTo>
                  <a:lnTo>
                    <a:pt x="826116" y="955635"/>
                  </a:lnTo>
                  <a:lnTo>
                    <a:pt x="830627" y="954939"/>
                  </a:lnTo>
                  <a:lnTo>
                    <a:pt x="834786" y="959121"/>
                  </a:lnTo>
                  <a:lnTo>
                    <a:pt x="835008" y="964055"/>
                  </a:lnTo>
                  <a:lnTo>
                    <a:pt x="831750" y="966864"/>
                  </a:lnTo>
                  <a:lnTo>
                    <a:pt x="829984" y="969544"/>
                  </a:lnTo>
                  <a:lnTo>
                    <a:pt x="826932" y="969556"/>
                  </a:lnTo>
                  <a:close/>
                </a:path>
                <a:path w="2330450" h="1436370" extrusionOk="0">
                  <a:moveTo>
                    <a:pt x="1255102" y="968411"/>
                  </a:moveTo>
                  <a:lnTo>
                    <a:pt x="1250758" y="964431"/>
                  </a:lnTo>
                  <a:lnTo>
                    <a:pt x="1250331" y="959509"/>
                  </a:lnTo>
                  <a:lnTo>
                    <a:pt x="1253446" y="956596"/>
                  </a:lnTo>
                  <a:lnTo>
                    <a:pt x="1255121" y="953811"/>
                  </a:lnTo>
                  <a:lnTo>
                    <a:pt x="1258161" y="953651"/>
                  </a:lnTo>
                  <a:lnTo>
                    <a:pt x="1260089" y="956263"/>
                  </a:lnTo>
                  <a:lnTo>
                    <a:pt x="1263716" y="959035"/>
                  </a:lnTo>
                  <a:lnTo>
                    <a:pt x="1263228" y="963988"/>
                  </a:lnTo>
                  <a:lnTo>
                    <a:pt x="1259588" y="967542"/>
                  </a:lnTo>
                  <a:lnTo>
                    <a:pt x="1255102" y="968411"/>
                  </a:lnTo>
                  <a:close/>
                </a:path>
                <a:path w="2330450" h="1436370" extrusionOk="0">
                  <a:moveTo>
                    <a:pt x="455236" y="969759"/>
                  </a:moveTo>
                  <a:lnTo>
                    <a:pt x="451201" y="965448"/>
                  </a:lnTo>
                  <a:lnTo>
                    <a:pt x="451127" y="960495"/>
                  </a:lnTo>
                  <a:lnTo>
                    <a:pt x="454452" y="957822"/>
                  </a:lnTo>
                  <a:lnTo>
                    <a:pt x="456312" y="955167"/>
                  </a:lnTo>
                  <a:lnTo>
                    <a:pt x="459358" y="955247"/>
                  </a:lnTo>
                  <a:lnTo>
                    <a:pt x="461095" y="957988"/>
                  </a:lnTo>
                  <a:lnTo>
                    <a:pt x="464512" y="961025"/>
                  </a:lnTo>
                  <a:lnTo>
                    <a:pt x="463641" y="965928"/>
                  </a:lnTo>
                  <a:lnTo>
                    <a:pt x="459760" y="969180"/>
                  </a:lnTo>
                  <a:lnTo>
                    <a:pt x="455236" y="969759"/>
                  </a:lnTo>
                  <a:close/>
                </a:path>
                <a:path w="2330450" h="1436370" extrusionOk="0">
                  <a:moveTo>
                    <a:pt x="886317" y="971022"/>
                  </a:moveTo>
                  <a:lnTo>
                    <a:pt x="883258" y="971022"/>
                  </a:lnTo>
                  <a:lnTo>
                    <a:pt x="881460" y="968324"/>
                  </a:lnTo>
                  <a:lnTo>
                    <a:pt x="877963" y="965380"/>
                  </a:lnTo>
                  <a:lnTo>
                    <a:pt x="878704" y="960464"/>
                  </a:lnTo>
                  <a:lnTo>
                    <a:pt x="882498" y="957101"/>
                  </a:lnTo>
                  <a:lnTo>
                    <a:pt x="887009" y="956423"/>
                  </a:lnTo>
                  <a:lnTo>
                    <a:pt x="891156" y="960618"/>
                  </a:lnTo>
                  <a:lnTo>
                    <a:pt x="891360" y="965558"/>
                  </a:lnTo>
                  <a:lnTo>
                    <a:pt x="888109" y="968324"/>
                  </a:lnTo>
                  <a:lnTo>
                    <a:pt x="886317" y="971022"/>
                  </a:lnTo>
                  <a:close/>
                </a:path>
                <a:path w="2330450" h="1436370" extrusionOk="0">
                  <a:moveTo>
                    <a:pt x="31089" y="971453"/>
                  </a:moveTo>
                  <a:lnTo>
                    <a:pt x="26182" y="970566"/>
                  </a:lnTo>
                  <a:lnTo>
                    <a:pt x="22932" y="966673"/>
                  </a:lnTo>
                  <a:lnTo>
                    <a:pt x="22382" y="962164"/>
                  </a:lnTo>
                  <a:lnTo>
                    <a:pt x="26720" y="958160"/>
                  </a:lnTo>
                  <a:lnTo>
                    <a:pt x="31688" y="958111"/>
                  </a:lnTo>
                  <a:lnTo>
                    <a:pt x="34358" y="961431"/>
                  </a:lnTo>
                  <a:lnTo>
                    <a:pt x="37009" y="963304"/>
                  </a:lnTo>
                  <a:lnTo>
                    <a:pt x="36910" y="966347"/>
                  </a:lnTo>
                  <a:lnTo>
                    <a:pt x="34154" y="968065"/>
                  </a:lnTo>
                  <a:lnTo>
                    <a:pt x="31089" y="971453"/>
                  </a:lnTo>
                  <a:close/>
                </a:path>
                <a:path w="2330450" h="1436370" extrusionOk="0">
                  <a:moveTo>
                    <a:pt x="512076" y="971367"/>
                  </a:moveTo>
                  <a:lnTo>
                    <a:pt x="507732" y="967388"/>
                  </a:lnTo>
                  <a:lnTo>
                    <a:pt x="507299" y="962460"/>
                  </a:lnTo>
                  <a:lnTo>
                    <a:pt x="510420" y="959546"/>
                  </a:lnTo>
                  <a:lnTo>
                    <a:pt x="512088" y="956762"/>
                  </a:lnTo>
                  <a:lnTo>
                    <a:pt x="515135" y="956608"/>
                  </a:lnTo>
                  <a:lnTo>
                    <a:pt x="517063" y="959214"/>
                  </a:lnTo>
                  <a:lnTo>
                    <a:pt x="520697" y="961986"/>
                  </a:lnTo>
                  <a:lnTo>
                    <a:pt x="520202" y="966938"/>
                  </a:lnTo>
                  <a:lnTo>
                    <a:pt x="516562" y="970492"/>
                  </a:lnTo>
                  <a:lnTo>
                    <a:pt x="512076" y="971367"/>
                  </a:lnTo>
                  <a:close/>
                </a:path>
                <a:path w="2330450" h="1436370" extrusionOk="0">
                  <a:moveTo>
                    <a:pt x="939079" y="971324"/>
                  </a:moveTo>
                  <a:lnTo>
                    <a:pt x="934815" y="967252"/>
                  </a:lnTo>
                  <a:lnTo>
                    <a:pt x="934481" y="962324"/>
                  </a:lnTo>
                  <a:lnTo>
                    <a:pt x="937657" y="959472"/>
                  </a:lnTo>
                  <a:lnTo>
                    <a:pt x="939375" y="956725"/>
                  </a:lnTo>
                  <a:lnTo>
                    <a:pt x="942428" y="956632"/>
                  </a:lnTo>
                  <a:lnTo>
                    <a:pt x="944300" y="959269"/>
                  </a:lnTo>
                  <a:lnTo>
                    <a:pt x="947872" y="962121"/>
                  </a:lnTo>
                  <a:lnTo>
                    <a:pt x="947279" y="967061"/>
                  </a:lnTo>
                  <a:lnTo>
                    <a:pt x="943571" y="970536"/>
                  </a:lnTo>
                  <a:lnTo>
                    <a:pt x="939079" y="971324"/>
                  </a:lnTo>
                  <a:close/>
                </a:path>
                <a:path w="2330450" h="1436370" extrusionOk="0">
                  <a:moveTo>
                    <a:pt x="995430" y="972809"/>
                  </a:moveTo>
                  <a:lnTo>
                    <a:pt x="991172" y="968737"/>
                  </a:lnTo>
                  <a:lnTo>
                    <a:pt x="990839" y="963809"/>
                  </a:lnTo>
                  <a:lnTo>
                    <a:pt x="994015" y="960957"/>
                  </a:lnTo>
                  <a:lnTo>
                    <a:pt x="995733" y="958210"/>
                  </a:lnTo>
                  <a:lnTo>
                    <a:pt x="998779" y="958111"/>
                  </a:lnTo>
                  <a:lnTo>
                    <a:pt x="1000652" y="960754"/>
                  </a:lnTo>
                  <a:lnTo>
                    <a:pt x="1004217" y="963599"/>
                  </a:lnTo>
                  <a:lnTo>
                    <a:pt x="1003630" y="968540"/>
                  </a:lnTo>
                  <a:lnTo>
                    <a:pt x="999923" y="972014"/>
                  </a:lnTo>
                  <a:lnTo>
                    <a:pt x="995430" y="972809"/>
                  </a:lnTo>
                  <a:close/>
                </a:path>
                <a:path w="2330450" h="1436370" extrusionOk="0">
                  <a:moveTo>
                    <a:pt x="1056354" y="974250"/>
                  </a:moveTo>
                  <a:lnTo>
                    <a:pt x="1051398" y="973689"/>
                  </a:lnTo>
                  <a:lnTo>
                    <a:pt x="1047895" y="970018"/>
                  </a:lnTo>
                  <a:lnTo>
                    <a:pt x="1047079" y="965534"/>
                  </a:lnTo>
                  <a:lnTo>
                    <a:pt x="1051133" y="961259"/>
                  </a:lnTo>
                  <a:lnTo>
                    <a:pt x="1056076" y="960901"/>
                  </a:lnTo>
                  <a:lnTo>
                    <a:pt x="1058956" y="964055"/>
                  </a:lnTo>
                  <a:lnTo>
                    <a:pt x="1061725" y="965749"/>
                  </a:lnTo>
                  <a:lnTo>
                    <a:pt x="1061836" y="968786"/>
                  </a:lnTo>
                  <a:lnTo>
                    <a:pt x="1059191" y="970671"/>
                  </a:lnTo>
                  <a:lnTo>
                    <a:pt x="1056354" y="974250"/>
                  </a:lnTo>
                  <a:close/>
                </a:path>
                <a:path w="2330450" h="1436370" extrusionOk="0">
                  <a:moveTo>
                    <a:pt x="1108281" y="975802"/>
                  </a:moveTo>
                  <a:lnTo>
                    <a:pt x="1103937" y="971823"/>
                  </a:lnTo>
                  <a:lnTo>
                    <a:pt x="1103505" y="966895"/>
                  </a:lnTo>
                  <a:lnTo>
                    <a:pt x="1106625" y="963988"/>
                  </a:lnTo>
                  <a:lnTo>
                    <a:pt x="1108294" y="961203"/>
                  </a:lnTo>
                  <a:lnTo>
                    <a:pt x="1111334" y="961043"/>
                  </a:lnTo>
                  <a:lnTo>
                    <a:pt x="1113262" y="963655"/>
                  </a:lnTo>
                  <a:lnTo>
                    <a:pt x="1116896" y="966427"/>
                  </a:lnTo>
                  <a:lnTo>
                    <a:pt x="1116401" y="971373"/>
                  </a:lnTo>
                  <a:lnTo>
                    <a:pt x="1112768" y="974928"/>
                  </a:lnTo>
                  <a:lnTo>
                    <a:pt x="1108281" y="975802"/>
                  </a:lnTo>
                  <a:close/>
                </a:path>
                <a:path w="2330450" h="1436370" extrusionOk="0">
                  <a:moveTo>
                    <a:pt x="735616" y="977170"/>
                  </a:moveTo>
                  <a:lnTo>
                    <a:pt x="731531" y="972901"/>
                  </a:lnTo>
                  <a:lnTo>
                    <a:pt x="731408" y="967955"/>
                  </a:lnTo>
                  <a:lnTo>
                    <a:pt x="734701" y="965244"/>
                  </a:lnTo>
                  <a:lnTo>
                    <a:pt x="736537" y="962565"/>
                  </a:lnTo>
                  <a:lnTo>
                    <a:pt x="739590" y="962620"/>
                  </a:lnTo>
                  <a:lnTo>
                    <a:pt x="741351" y="965343"/>
                  </a:lnTo>
                  <a:lnTo>
                    <a:pt x="744799" y="968343"/>
                  </a:lnTo>
                  <a:lnTo>
                    <a:pt x="743983" y="973252"/>
                  </a:lnTo>
                  <a:lnTo>
                    <a:pt x="740133" y="976548"/>
                  </a:lnTo>
                  <a:lnTo>
                    <a:pt x="735616" y="977170"/>
                  </a:lnTo>
                  <a:close/>
                </a:path>
                <a:path w="2330450" h="1436370" extrusionOk="0">
                  <a:moveTo>
                    <a:pt x="1165121" y="978439"/>
                  </a:moveTo>
                  <a:lnTo>
                    <a:pt x="1163298" y="975759"/>
                  </a:lnTo>
                  <a:lnTo>
                    <a:pt x="1159776" y="972852"/>
                  </a:lnTo>
                  <a:lnTo>
                    <a:pt x="1160456" y="967930"/>
                  </a:lnTo>
                  <a:lnTo>
                    <a:pt x="1164219" y="964523"/>
                  </a:lnTo>
                  <a:lnTo>
                    <a:pt x="1168724" y="963803"/>
                  </a:lnTo>
                  <a:lnTo>
                    <a:pt x="1172907" y="967948"/>
                  </a:lnTo>
                  <a:lnTo>
                    <a:pt x="1173173" y="972876"/>
                  </a:lnTo>
                  <a:lnTo>
                    <a:pt x="1169947" y="975679"/>
                  </a:lnTo>
                  <a:lnTo>
                    <a:pt x="1168186" y="978396"/>
                  </a:lnTo>
                  <a:lnTo>
                    <a:pt x="1165121" y="978439"/>
                  </a:lnTo>
                  <a:close/>
                </a:path>
                <a:path w="2330450" h="1436370" extrusionOk="0">
                  <a:moveTo>
                    <a:pt x="796306" y="978864"/>
                  </a:moveTo>
                  <a:lnTo>
                    <a:pt x="791405" y="977940"/>
                  </a:lnTo>
                  <a:lnTo>
                    <a:pt x="788192" y="974010"/>
                  </a:lnTo>
                  <a:lnTo>
                    <a:pt x="787698" y="969495"/>
                  </a:lnTo>
                  <a:lnTo>
                    <a:pt x="792066" y="965528"/>
                  </a:lnTo>
                  <a:lnTo>
                    <a:pt x="797022" y="965528"/>
                  </a:lnTo>
                  <a:lnTo>
                    <a:pt x="799661" y="968872"/>
                  </a:lnTo>
                  <a:lnTo>
                    <a:pt x="802300" y="970770"/>
                  </a:lnTo>
                  <a:lnTo>
                    <a:pt x="802176" y="973807"/>
                  </a:lnTo>
                  <a:lnTo>
                    <a:pt x="799402" y="975494"/>
                  </a:lnTo>
                  <a:lnTo>
                    <a:pt x="796306" y="978864"/>
                  </a:lnTo>
                  <a:close/>
                </a:path>
                <a:path w="2330450" h="1436370" extrusionOk="0">
                  <a:moveTo>
                    <a:pt x="1220861" y="978722"/>
                  </a:moveTo>
                  <a:lnTo>
                    <a:pt x="1216597" y="974650"/>
                  </a:lnTo>
                  <a:lnTo>
                    <a:pt x="1216270" y="969722"/>
                  </a:lnTo>
                  <a:lnTo>
                    <a:pt x="1219446" y="966870"/>
                  </a:lnTo>
                  <a:lnTo>
                    <a:pt x="1221164" y="964123"/>
                  </a:lnTo>
                  <a:lnTo>
                    <a:pt x="1224210" y="964025"/>
                  </a:lnTo>
                  <a:lnTo>
                    <a:pt x="1226089" y="966667"/>
                  </a:lnTo>
                  <a:lnTo>
                    <a:pt x="1229661" y="969519"/>
                  </a:lnTo>
                  <a:lnTo>
                    <a:pt x="1229061" y="974453"/>
                  </a:lnTo>
                  <a:lnTo>
                    <a:pt x="1225360" y="977934"/>
                  </a:lnTo>
                  <a:lnTo>
                    <a:pt x="1220861" y="978722"/>
                  </a:lnTo>
                  <a:close/>
                </a:path>
                <a:path w="2330450" h="1436370" extrusionOk="0">
                  <a:moveTo>
                    <a:pt x="852941" y="980250"/>
                  </a:moveTo>
                  <a:lnTo>
                    <a:pt x="848010" y="979517"/>
                  </a:lnTo>
                  <a:lnTo>
                    <a:pt x="844636" y="975735"/>
                  </a:lnTo>
                  <a:lnTo>
                    <a:pt x="843956" y="971238"/>
                  </a:lnTo>
                  <a:lnTo>
                    <a:pt x="848165" y="967104"/>
                  </a:lnTo>
                  <a:lnTo>
                    <a:pt x="853121" y="966901"/>
                  </a:lnTo>
                  <a:lnTo>
                    <a:pt x="855889" y="970141"/>
                  </a:lnTo>
                  <a:lnTo>
                    <a:pt x="858596" y="971921"/>
                  </a:lnTo>
                  <a:lnTo>
                    <a:pt x="858602" y="974971"/>
                  </a:lnTo>
                  <a:lnTo>
                    <a:pt x="855901" y="976763"/>
                  </a:lnTo>
                  <a:lnTo>
                    <a:pt x="852941" y="980250"/>
                  </a:lnTo>
                  <a:close/>
                </a:path>
                <a:path w="2330450" h="1436370" extrusionOk="0">
                  <a:moveTo>
                    <a:pt x="477866" y="981685"/>
                  </a:moveTo>
                  <a:lnTo>
                    <a:pt x="473584" y="977644"/>
                  </a:lnTo>
                  <a:lnTo>
                    <a:pt x="473219" y="972716"/>
                  </a:lnTo>
                  <a:lnTo>
                    <a:pt x="476377" y="969846"/>
                  </a:lnTo>
                  <a:lnTo>
                    <a:pt x="478082" y="967086"/>
                  </a:lnTo>
                  <a:lnTo>
                    <a:pt x="481129" y="966975"/>
                  </a:lnTo>
                  <a:lnTo>
                    <a:pt x="483020" y="969605"/>
                  </a:lnTo>
                  <a:lnTo>
                    <a:pt x="486610" y="972433"/>
                  </a:lnTo>
                  <a:lnTo>
                    <a:pt x="486048" y="977386"/>
                  </a:lnTo>
                  <a:lnTo>
                    <a:pt x="482359" y="980878"/>
                  </a:lnTo>
                  <a:lnTo>
                    <a:pt x="477866" y="981685"/>
                  </a:lnTo>
                  <a:close/>
                </a:path>
                <a:path w="2330450" h="1436370" extrusionOk="0">
                  <a:moveTo>
                    <a:pt x="904615" y="981574"/>
                  </a:moveTo>
                  <a:lnTo>
                    <a:pt x="900580" y="977268"/>
                  </a:lnTo>
                  <a:lnTo>
                    <a:pt x="900506" y="972316"/>
                  </a:lnTo>
                  <a:lnTo>
                    <a:pt x="903830" y="969642"/>
                  </a:lnTo>
                  <a:lnTo>
                    <a:pt x="905690" y="966987"/>
                  </a:lnTo>
                  <a:lnTo>
                    <a:pt x="908743" y="967068"/>
                  </a:lnTo>
                  <a:lnTo>
                    <a:pt x="910473" y="969809"/>
                  </a:lnTo>
                  <a:lnTo>
                    <a:pt x="913897" y="972846"/>
                  </a:lnTo>
                  <a:lnTo>
                    <a:pt x="913019" y="977749"/>
                  </a:lnTo>
                  <a:lnTo>
                    <a:pt x="909139" y="981001"/>
                  </a:lnTo>
                  <a:lnTo>
                    <a:pt x="904615" y="981574"/>
                  </a:lnTo>
                  <a:close/>
                </a:path>
                <a:path w="2330450" h="1436370" extrusionOk="0">
                  <a:moveTo>
                    <a:pt x="53280" y="983299"/>
                  </a:moveTo>
                  <a:lnTo>
                    <a:pt x="48379" y="982375"/>
                  </a:lnTo>
                  <a:lnTo>
                    <a:pt x="45166" y="978445"/>
                  </a:lnTo>
                  <a:lnTo>
                    <a:pt x="44665" y="973924"/>
                  </a:lnTo>
                  <a:lnTo>
                    <a:pt x="49034" y="969963"/>
                  </a:lnTo>
                  <a:lnTo>
                    <a:pt x="53995" y="969963"/>
                  </a:lnTo>
                  <a:lnTo>
                    <a:pt x="56629" y="973308"/>
                  </a:lnTo>
                  <a:lnTo>
                    <a:pt x="59268" y="975199"/>
                  </a:lnTo>
                  <a:lnTo>
                    <a:pt x="59144" y="978236"/>
                  </a:lnTo>
                  <a:lnTo>
                    <a:pt x="56370" y="979923"/>
                  </a:lnTo>
                  <a:lnTo>
                    <a:pt x="53280" y="983299"/>
                  </a:lnTo>
                  <a:close/>
                </a:path>
                <a:path w="2330450" h="1436370" extrusionOk="0">
                  <a:moveTo>
                    <a:pt x="538599" y="983182"/>
                  </a:moveTo>
                  <a:lnTo>
                    <a:pt x="533661" y="982498"/>
                  </a:lnTo>
                  <a:lnTo>
                    <a:pt x="530244" y="978753"/>
                  </a:lnTo>
                  <a:lnTo>
                    <a:pt x="529521" y="974262"/>
                  </a:lnTo>
                  <a:lnTo>
                    <a:pt x="533680" y="970092"/>
                  </a:lnTo>
                  <a:lnTo>
                    <a:pt x="538630" y="969827"/>
                  </a:lnTo>
                  <a:lnTo>
                    <a:pt x="541435" y="973043"/>
                  </a:lnTo>
                  <a:lnTo>
                    <a:pt x="544160" y="974792"/>
                  </a:lnTo>
                  <a:lnTo>
                    <a:pt x="544198" y="977854"/>
                  </a:lnTo>
                  <a:lnTo>
                    <a:pt x="541516" y="979665"/>
                  </a:lnTo>
                  <a:lnTo>
                    <a:pt x="538599" y="983182"/>
                  </a:lnTo>
                  <a:close/>
                </a:path>
                <a:path w="2330450" h="1436370" extrusionOk="0">
                  <a:moveTo>
                    <a:pt x="961986" y="984359"/>
                  </a:moveTo>
                  <a:lnTo>
                    <a:pt x="960145" y="981691"/>
                  </a:lnTo>
                  <a:lnTo>
                    <a:pt x="956610" y="978802"/>
                  </a:lnTo>
                  <a:lnTo>
                    <a:pt x="957265" y="973874"/>
                  </a:lnTo>
                  <a:lnTo>
                    <a:pt x="961016" y="970443"/>
                  </a:lnTo>
                  <a:lnTo>
                    <a:pt x="965515" y="969704"/>
                  </a:lnTo>
                  <a:lnTo>
                    <a:pt x="969723" y="973831"/>
                  </a:lnTo>
                  <a:lnTo>
                    <a:pt x="970001" y="978771"/>
                  </a:lnTo>
                  <a:lnTo>
                    <a:pt x="966788" y="981580"/>
                  </a:lnTo>
                  <a:lnTo>
                    <a:pt x="965039" y="984309"/>
                  </a:lnTo>
                  <a:lnTo>
                    <a:pt x="961986" y="984359"/>
                  </a:lnTo>
                  <a:close/>
                </a:path>
                <a:path w="2330450" h="1436370" extrusionOk="0">
                  <a:moveTo>
                    <a:pt x="1021854" y="984740"/>
                  </a:moveTo>
                  <a:lnTo>
                    <a:pt x="1016941" y="983890"/>
                  </a:lnTo>
                  <a:lnTo>
                    <a:pt x="1013660" y="980028"/>
                  </a:lnTo>
                  <a:lnTo>
                    <a:pt x="1013067" y="975531"/>
                  </a:lnTo>
                  <a:lnTo>
                    <a:pt x="1017374" y="971484"/>
                  </a:lnTo>
                  <a:lnTo>
                    <a:pt x="1022342" y="971398"/>
                  </a:lnTo>
                  <a:lnTo>
                    <a:pt x="1025043" y="974700"/>
                  </a:lnTo>
                  <a:lnTo>
                    <a:pt x="1027712" y="976548"/>
                  </a:lnTo>
                  <a:lnTo>
                    <a:pt x="1027638" y="979585"/>
                  </a:lnTo>
                  <a:lnTo>
                    <a:pt x="1024894" y="981322"/>
                  </a:lnTo>
                  <a:lnTo>
                    <a:pt x="1021854" y="984740"/>
                  </a:lnTo>
                  <a:close/>
                </a:path>
                <a:path w="2330450" h="1436370" extrusionOk="0">
                  <a:moveTo>
                    <a:pt x="1074108" y="986132"/>
                  </a:moveTo>
                  <a:lnTo>
                    <a:pt x="1069795" y="982110"/>
                  </a:lnTo>
                  <a:lnTo>
                    <a:pt x="1069412" y="977182"/>
                  </a:lnTo>
                  <a:lnTo>
                    <a:pt x="1072564" y="974299"/>
                  </a:lnTo>
                  <a:lnTo>
                    <a:pt x="1074251" y="971527"/>
                  </a:lnTo>
                  <a:lnTo>
                    <a:pt x="1077297" y="971410"/>
                  </a:lnTo>
                  <a:lnTo>
                    <a:pt x="1079200" y="974034"/>
                  </a:lnTo>
                  <a:lnTo>
                    <a:pt x="1082803" y="976843"/>
                  </a:lnTo>
                  <a:lnTo>
                    <a:pt x="1082265" y="981790"/>
                  </a:lnTo>
                  <a:lnTo>
                    <a:pt x="1078595" y="985301"/>
                  </a:lnTo>
                  <a:lnTo>
                    <a:pt x="1074108" y="986132"/>
                  </a:lnTo>
                  <a:close/>
                </a:path>
                <a:path w="2330450" h="1436370" extrusionOk="0">
                  <a:moveTo>
                    <a:pt x="1986139" y="986108"/>
                  </a:moveTo>
                  <a:lnTo>
                    <a:pt x="1981875" y="982042"/>
                  </a:lnTo>
                  <a:lnTo>
                    <a:pt x="1981548" y="977108"/>
                  </a:lnTo>
                  <a:lnTo>
                    <a:pt x="1984724" y="974256"/>
                  </a:lnTo>
                  <a:lnTo>
                    <a:pt x="1986442" y="971509"/>
                  </a:lnTo>
                  <a:lnTo>
                    <a:pt x="1989495" y="971417"/>
                  </a:lnTo>
                  <a:lnTo>
                    <a:pt x="1991367" y="974059"/>
                  </a:lnTo>
                  <a:lnTo>
                    <a:pt x="1994939" y="976905"/>
                  </a:lnTo>
                  <a:lnTo>
                    <a:pt x="1994346" y="981845"/>
                  </a:lnTo>
                  <a:lnTo>
                    <a:pt x="1990638" y="985319"/>
                  </a:lnTo>
                  <a:lnTo>
                    <a:pt x="1986139" y="986108"/>
                  </a:lnTo>
                  <a:close/>
                </a:path>
                <a:path w="2330450" h="1436370" extrusionOk="0">
                  <a:moveTo>
                    <a:pt x="705058" y="988824"/>
                  </a:moveTo>
                  <a:lnTo>
                    <a:pt x="702011" y="988701"/>
                  </a:lnTo>
                  <a:lnTo>
                    <a:pt x="700318" y="985942"/>
                  </a:lnTo>
                  <a:lnTo>
                    <a:pt x="696938" y="982855"/>
                  </a:lnTo>
                  <a:lnTo>
                    <a:pt x="697859" y="977964"/>
                  </a:lnTo>
                  <a:lnTo>
                    <a:pt x="701801" y="974767"/>
                  </a:lnTo>
                  <a:lnTo>
                    <a:pt x="706337" y="974269"/>
                  </a:lnTo>
                  <a:lnTo>
                    <a:pt x="710317" y="978624"/>
                  </a:lnTo>
                  <a:lnTo>
                    <a:pt x="710317" y="983564"/>
                  </a:lnTo>
                  <a:lnTo>
                    <a:pt x="706955" y="986194"/>
                  </a:lnTo>
                  <a:lnTo>
                    <a:pt x="705058" y="988824"/>
                  </a:lnTo>
                  <a:close/>
                </a:path>
                <a:path w="2330450" h="1436370" extrusionOk="0">
                  <a:moveTo>
                    <a:pt x="1134458" y="987734"/>
                  </a:moveTo>
                  <a:lnTo>
                    <a:pt x="1129558" y="986810"/>
                  </a:lnTo>
                  <a:lnTo>
                    <a:pt x="1126344" y="982880"/>
                  </a:lnTo>
                  <a:lnTo>
                    <a:pt x="1125844" y="978365"/>
                  </a:lnTo>
                  <a:lnTo>
                    <a:pt x="1130213" y="974398"/>
                  </a:lnTo>
                  <a:lnTo>
                    <a:pt x="1135175" y="974398"/>
                  </a:lnTo>
                  <a:lnTo>
                    <a:pt x="1137814" y="977743"/>
                  </a:lnTo>
                  <a:lnTo>
                    <a:pt x="1140446" y="979634"/>
                  </a:lnTo>
                  <a:lnTo>
                    <a:pt x="1140322" y="982677"/>
                  </a:lnTo>
                  <a:lnTo>
                    <a:pt x="1137548" y="984365"/>
                  </a:lnTo>
                  <a:lnTo>
                    <a:pt x="1134458" y="987734"/>
                  </a:lnTo>
                  <a:close/>
                </a:path>
                <a:path w="2330450" h="1436370" extrusionOk="0">
                  <a:moveTo>
                    <a:pt x="694472" y="1324695"/>
                  </a:moveTo>
                  <a:lnTo>
                    <a:pt x="690147" y="1320704"/>
                  </a:lnTo>
                  <a:lnTo>
                    <a:pt x="689727" y="1315776"/>
                  </a:lnTo>
                  <a:lnTo>
                    <a:pt x="692860" y="1312874"/>
                  </a:lnTo>
                  <a:lnTo>
                    <a:pt x="694534" y="1310096"/>
                  </a:lnTo>
                  <a:lnTo>
                    <a:pt x="697575" y="1309955"/>
                  </a:lnTo>
                  <a:lnTo>
                    <a:pt x="699496" y="1312566"/>
                  </a:lnTo>
                  <a:lnTo>
                    <a:pt x="703118" y="1315351"/>
                  </a:lnTo>
                  <a:lnTo>
                    <a:pt x="702611" y="1320297"/>
                  </a:lnTo>
                  <a:lnTo>
                    <a:pt x="698959" y="1323839"/>
                  </a:lnTo>
                  <a:lnTo>
                    <a:pt x="694472" y="1324695"/>
                  </a:lnTo>
                  <a:close/>
                </a:path>
                <a:path w="2330450" h="1436370" extrusionOk="0">
                  <a:moveTo>
                    <a:pt x="753957" y="1327381"/>
                  </a:moveTo>
                  <a:lnTo>
                    <a:pt x="750917" y="1327246"/>
                  </a:lnTo>
                  <a:lnTo>
                    <a:pt x="749236" y="1324474"/>
                  </a:lnTo>
                  <a:lnTo>
                    <a:pt x="745868" y="1321369"/>
                  </a:lnTo>
                  <a:lnTo>
                    <a:pt x="746813" y="1316484"/>
                  </a:lnTo>
                  <a:lnTo>
                    <a:pt x="750774" y="1313312"/>
                  </a:lnTo>
                  <a:lnTo>
                    <a:pt x="755310" y="1312838"/>
                  </a:lnTo>
                  <a:lnTo>
                    <a:pt x="759265" y="1317211"/>
                  </a:lnTo>
                  <a:lnTo>
                    <a:pt x="759241" y="1322145"/>
                  </a:lnTo>
                  <a:lnTo>
                    <a:pt x="755873" y="1324757"/>
                  </a:lnTo>
                  <a:lnTo>
                    <a:pt x="753957" y="1327381"/>
                  </a:lnTo>
                  <a:close/>
                </a:path>
                <a:path w="2330450" h="1436370" extrusionOk="0">
                  <a:moveTo>
                    <a:pt x="1294719" y="1327738"/>
                  </a:moveTo>
                  <a:lnTo>
                    <a:pt x="1289807" y="1326864"/>
                  </a:lnTo>
                  <a:lnTo>
                    <a:pt x="1286538" y="1322995"/>
                  </a:lnTo>
                  <a:lnTo>
                    <a:pt x="1285963" y="1318492"/>
                  </a:lnTo>
                  <a:lnTo>
                    <a:pt x="1290289" y="1314470"/>
                  </a:lnTo>
                  <a:lnTo>
                    <a:pt x="1295251" y="1314390"/>
                  </a:lnTo>
                  <a:lnTo>
                    <a:pt x="1297933" y="1317704"/>
                  </a:lnTo>
                  <a:lnTo>
                    <a:pt x="1300596" y="1319558"/>
                  </a:lnTo>
                  <a:lnTo>
                    <a:pt x="1300516" y="1322601"/>
                  </a:lnTo>
                  <a:lnTo>
                    <a:pt x="1297772" y="1324332"/>
                  </a:lnTo>
                  <a:lnTo>
                    <a:pt x="1294719" y="1327738"/>
                  </a:lnTo>
                  <a:close/>
                </a:path>
                <a:path w="2330450" h="1436370" extrusionOk="0">
                  <a:moveTo>
                    <a:pt x="1347641" y="1330313"/>
                  </a:moveTo>
                  <a:lnTo>
                    <a:pt x="1345787" y="1327658"/>
                  </a:lnTo>
                  <a:lnTo>
                    <a:pt x="1342234" y="1324788"/>
                  </a:lnTo>
                  <a:lnTo>
                    <a:pt x="1342858" y="1319854"/>
                  </a:lnTo>
                  <a:lnTo>
                    <a:pt x="1346584" y="1316404"/>
                  </a:lnTo>
                  <a:lnTo>
                    <a:pt x="1351083" y="1315634"/>
                  </a:lnTo>
                  <a:lnTo>
                    <a:pt x="1355322" y="1319730"/>
                  </a:lnTo>
                  <a:lnTo>
                    <a:pt x="1355625" y="1324665"/>
                  </a:lnTo>
                  <a:lnTo>
                    <a:pt x="1352430" y="1327498"/>
                  </a:lnTo>
                  <a:lnTo>
                    <a:pt x="1350700" y="1330233"/>
                  </a:lnTo>
                  <a:lnTo>
                    <a:pt x="1347641" y="1330313"/>
                  </a:lnTo>
                  <a:close/>
                </a:path>
                <a:path w="2330450" h="1436370" extrusionOk="0">
                  <a:moveTo>
                    <a:pt x="1087926" y="1334711"/>
                  </a:moveTo>
                  <a:lnTo>
                    <a:pt x="1086121" y="1332007"/>
                  </a:lnTo>
                  <a:lnTo>
                    <a:pt x="1082630" y="1329069"/>
                  </a:lnTo>
                  <a:lnTo>
                    <a:pt x="1083365" y="1324153"/>
                  </a:lnTo>
                  <a:lnTo>
                    <a:pt x="1087166" y="1320790"/>
                  </a:lnTo>
                  <a:lnTo>
                    <a:pt x="1091671" y="1320112"/>
                  </a:lnTo>
                  <a:lnTo>
                    <a:pt x="1095823" y="1324307"/>
                  </a:lnTo>
                  <a:lnTo>
                    <a:pt x="1096027" y="1329241"/>
                  </a:lnTo>
                  <a:lnTo>
                    <a:pt x="1092773" y="1332013"/>
                  </a:lnTo>
                  <a:lnTo>
                    <a:pt x="1090985" y="1334705"/>
                  </a:lnTo>
                  <a:lnTo>
                    <a:pt x="1087926" y="1334711"/>
                  </a:lnTo>
                  <a:close/>
                </a:path>
                <a:path w="2330450" h="1436370" extrusionOk="0">
                  <a:moveTo>
                    <a:pt x="659941" y="1334921"/>
                  </a:moveTo>
                  <a:lnTo>
                    <a:pt x="655881" y="1330634"/>
                  </a:lnTo>
                  <a:lnTo>
                    <a:pt x="655788" y="1325681"/>
                  </a:lnTo>
                  <a:lnTo>
                    <a:pt x="659101" y="1322995"/>
                  </a:lnTo>
                  <a:lnTo>
                    <a:pt x="660948" y="1320334"/>
                  </a:lnTo>
                  <a:lnTo>
                    <a:pt x="664001" y="1320402"/>
                  </a:lnTo>
                  <a:lnTo>
                    <a:pt x="665744" y="1323131"/>
                  </a:lnTo>
                  <a:lnTo>
                    <a:pt x="669173" y="1326155"/>
                  </a:lnTo>
                  <a:lnTo>
                    <a:pt x="668327" y="1331059"/>
                  </a:lnTo>
                  <a:lnTo>
                    <a:pt x="664452" y="1334330"/>
                  </a:lnTo>
                  <a:lnTo>
                    <a:pt x="659941" y="1334921"/>
                  </a:lnTo>
                  <a:close/>
                </a:path>
                <a:path w="2330450" h="1436370" extrusionOk="0">
                  <a:moveTo>
                    <a:pt x="1148269" y="1334995"/>
                  </a:moveTo>
                  <a:lnTo>
                    <a:pt x="1143320" y="1334403"/>
                  </a:lnTo>
                  <a:lnTo>
                    <a:pt x="1139834" y="1330707"/>
                  </a:lnTo>
                  <a:lnTo>
                    <a:pt x="1139043" y="1326223"/>
                  </a:lnTo>
                  <a:lnTo>
                    <a:pt x="1143122" y="1321973"/>
                  </a:lnTo>
                  <a:lnTo>
                    <a:pt x="1148072" y="1321646"/>
                  </a:lnTo>
                  <a:lnTo>
                    <a:pt x="1150927" y="1324818"/>
                  </a:lnTo>
                  <a:lnTo>
                    <a:pt x="1153689" y="1326525"/>
                  </a:lnTo>
                  <a:lnTo>
                    <a:pt x="1153782" y="1329568"/>
                  </a:lnTo>
                  <a:lnTo>
                    <a:pt x="1151125" y="1331434"/>
                  </a:lnTo>
                  <a:lnTo>
                    <a:pt x="1148269" y="1334995"/>
                  </a:lnTo>
                  <a:close/>
                </a:path>
                <a:path w="2330450" h="1436370" extrusionOk="0">
                  <a:moveTo>
                    <a:pt x="719889" y="1337724"/>
                  </a:moveTo>
                  <a:lnTo>
                    <a:pt x="716842" y="1337607"/>
                  </a:lnTo>
                  <a:lnTo>
                    <a:pt x="715149" y="1334841"/>
                  </a:lnTo>
                  <a:lnTo>
                    <a:pt x="711769" y="1331755"/>
                  </a:lnTo>
                  <a:lnTo>
                    <a:pt x="712690" y="1326870"/>
                  </a:lnTo>
                  <a:lnTo>
                    <a:pt x="716632" y="1323667"/>
                  </a:lnTo>
                  <a:lnTo>
                    <a:pt x="721168" y="1323168"/>
                  </a:lnTo>
                  <a:lnTo>
                    <a:pt x="725148" y="1327523"/>
                  </a:lnTo>
                  <a:lnTo>
                    <a:pt x="725148" y="1332463"/>
                  </a:lnTo>
                  <a:lnTo>
                    <a:pt x="721786" y="1335093"/>
                  </a:lnTo>
                  <a:lnTo>
                    <a:pt x="719889" y="1337724"/>
                  </a:lnTo>
                  <a:close/>
                </a:path>
                <a:path w="2330450" h="1436370" extrusionOk="0">
                  <a:moveTo>
                    <a:pt x="777606" y="1337902"/>
                  </a:moveTo>
                  <a:lnTo>
                    <a:pt x="772644" y="1337403"/>
                  </a:lnTo>
                  <a:lnTo>
                    <a:pt x="769091" y="1333763"/>
                  </a:lnTo>
                  <a:lnTo>
                    <a:pt x="768232" y="1329291"/>
                  </a:lnTo>
                  <a:lnTo>
                    <a:pt x="772236" y="1324972"/>
                  </a:lnTo>
                  <a:lnTo>
                    <a:pt x="777186" y="1324566"/>
                  </a:lnTo>
                  <a:lnTo>
                    <a:pt x="780090" y="1327683"/>
                  </a:lnTo>
                  <a:lnTo>
                    <a:pt x="782877" y="1329352"/>
                  </a:lnTo>
                  <a:lnTo>
                    <a:pt x="783020" y="1332383"/>
                  </a:lnTo>
                  <a:lnTo>
                    <a:pt x="780400" y="1334292"/>
                  </a:lnTo>
                  <a:lnTo>
                    <a:pt x="777606" y="1337902"/>
                  </a:lnTo>
                  <a:close/>
                </a:path>
                <a:path w="2330450" h="1436370" extrusionOk="0">
                  <a:moveTo>
                    <a:pt x="1316848" y="1339603"/>
                  </a:moveTo>
                  <a:lnTo>
                    <a:pt x="1311948" y="1338660"/>
                  </a:lnTo>
                  <a:lnTo>
                    <a:pt x="1308759" y="1334711"/>
                  </a:lnTo>
                  <a:lnTo>
                    <a:pt x="1308283" y="1330190"/>
                  </a:lnTo>
                  <a:lnTo>
                    <a:pt x="1312671" y="1326248"/>
                  </a:lnTo>
                  <a:lnTo>
                    <a:pt x="1317627" y="1326272"/>
                  </a:lnTo>
                  <a:lnTo>
                    <a:pt x="1320247" y="1329623"/>
                  </a:lnTo>
                  <a:lnTo>
                    <a:pt x="1322873" y="1331533"/>
                  </a:lnTo>
                  <a:lnTo>
                    <a:pt x="1322737" y="1334576"/>
                  </a:lnTo>
                  <a:lnTo>
                    <a:pt x="1319956" y="1336251"/>
                  </a:lnTo>
                  <a:lnTo>
                    <a:pt x="1316848" y="1339603"/>
                  </a:lnTo>
                  <a:close/>
                </a:path>
                <a:path w="2330450" h="1436370" extrusionOk="0">
                  <a:moveTo>
                    <a:pt x="1368936" y="1340859"/>
                  </a:moveTo>
                  <a:lnTo>
                    <a:pt x="1364832" y="1336621"/>
                  </a:lnTo>
                  <a:lnTo>
                    <a:pt x="1364678" y="1331675"/>
                  </a:lnTo>
                  <a:lnTo>
                    <a:pt x="1367959" y="1328946"/>
                  </a:lnTo>
                  <a:lnTo>
                    <a:pt x="1369776" y="1326266"/>
                  </a:lnTo>
                  <a:lnTo>
                    <a:pt x="1372841" y="1326291"/>
                  </a:lnTo>
                  <a:lnTo>
                    <a:pt x="1374609" y="1329007"/>
                  </a:lnTo>
                  <a:lnTo>
                    <a:pt x="1378075" y="1331989"/>
                  </a:lnTo>
                  <a:lnTo>
                    <a:pt x="1377284" y="1336904"/>
                  </a:lnTo>
                  <a:lnTo>
                    <a:pt x="1373447" y="1340224"/>
                  </a:lnTo>
                  <a:lnTo>
                    <a:pt x="1368936" y="1340859"/>
                  </a:lnTo>
                  <a:close/>
                </a:path>
                <a:path w="2330450" h="1436370" extrusionOk="0">
                  <a:moveTo>
                    <a:pt x="1056460" y="1345128"/>
                  </a:moveTo>
                  <a:lnTo>
                    <a:pt x="1053419" y="1344968"/>
                  </a:lnTo>
                  <a:lnTo>
                    <a:pt x="1051751" y="1342183"/>
                  </a:lnTo>
                  <a:lnTo>
                    <a:pt x="1048408" y="1339066"/>
                  </a:lnTo>
                  <a:lnTo>
                    <a:pt x="1049384" y="1334194"/>
                  </a:lnTo>
                  <a:lnTo>
                    <a:pt x="1053364" y="1331034"/>
                  </a:lnTo>
                  <a:lnTo>
                    <a:pt x="1057906" y="1330596"/>
                  </a:lnTo>
                  <a:lnTo>
                    <a:pt x="1061836" y="1334989"/>
                  </a:lnTo>
                  <a:lnTo>
                    <a:pt x="1061774" y="1339929"/>
                  </a:lnTo>
                  <a:lnTo>
                    <a:pt x="1058388" y="1342522"/>
                  </a:lnTo>
                  <a:lnTo>
                    <a:pt x="1056460" y="1345128"/>
                  </a:lnTo>
                  <a:close/>
                </a:path>
                <a:path w="2330450" h="1436370" extrusionOk="0">
                  <a:moveTo>
                    <a:pt x="1113614" y="1345528"/>
                  </a:moveTo>
                  <a:lnTo>
                    <a:pt x="1108733" y="1344561"/>
                  </a:lnTo>
                  <a:lnTo>
                    <a:pt x="1105562" y="1340588"/>
                  </a:lnTo>
                  <a:lnTo>
                    <a:pt x="1105118" y="1336061"/>
                  </a:lnTo>
                  <a:lnTo>
                    <a:pt x="1109524" y="1332143"/>
                  </a:lnTo>
                  <a:lnTo>
                    <a:pt x="1114480" y="1332204"/>
                  </a:lnTo>
                  <a:lnTo>
                    <a:pt x="1117081" y="1335580"/>
                  </a:lnTo>
                  <a:lnTo>
                    <a:pt x="1119695" y="1337502"/>
                  </a:lnTo>
                  <a:lnTo>
                    <a:pt x="1119534" y="1340533"/>
                  </a:lnTo>
                  <a:lnTo>
                    <a:pt x="1116741" y="1342196"/>
                  </a:lnTo>
                  <a:lnTo>
                    <a:pt x="1113614" y="1345528"/>
                  </a:lnTo>
                  <a:close/>
                </a:path>
                <a:path w="2330450" h="1436370" extrusionOk="0">
                  <a:moveTo>
                    <a:pt x="685815" y="1348079"/>
                  </a:moveTo>
                  <a:lnTo>
                    <a:pt x="682774" y="1347962"/>
                  </a:lnTo>
                  <a:lnTo>
                    <a:pt x="681063" y="1345208"/>
                  </a:lnTo>
                  <a:lnTo>
                    <a:pt x="677670" y="1342140"/>
                  </a:lnTo>
                  <a:lnTo>
                    <a:pt x="678566" y="1337250"/>
                  </a:lnTo>
                  <a:lnTo>
                    <a:pt x="682484" y="1334028"/>
                  </a:lnTo>
                  <a:lnTo>
                    <a:pt x="687014" y="1333498"/>
                  </a:lnTo>
                  <a:lnTo>
                    <a:pt x="691018" y="1337835"/>
                  </a:lnTo>
                  <a:lnTo>
                    <a:pt x="691043" y="1342787"/>
                  </a:lnTo>
                  <a:lnTo>
                    <a:pt x="687700" y="1345436"/>
                  </a:lnTo>
                  <a:lnTo>
                    <a:pt x="685815" y="1348079"/>
                  </a:lnTo>
                  <a:close/>
                </a:path>
                <a:path w="2330450" h="1436370" extrusionOk="0">
                  <a:moveTo>
                    <a:pt x="1165912" y="1346779"/>
                  </a:moveTo>
                  <a:lnTo>
                    <a:pt x="1162989" y="1343674"/>
                  </a:lnTo>
                  <a:lnTo>
                    <a:pt x="1160196" y="1342005"/>
                  </a:lnTo>
                  <a:lnTo>
                    <a:pt x="1160042" y="1338974"/>
                  </a:lnTo>
                  <a:lnTo>
                    <a:pt x="1162655" y="1337052"/>
                  </a:lnTo>
                  <a:lnTo>
                    <a:pt x="1165436" y="1333436"/>
                  </a:lnTo>
                  <a:lnTo>
                    <a:pt x="1170405" y="1333923"/>
                  </a:lnTo>
                  <a:lnTo>
                    <a:pt x="1173970" y="1337551"/>
                  </a:lnTo>
                  <a:lnTo>
                    <a:pt x="1174848" y="1342023"/>
                  </a:lnTo>
                  <a:lnTo>
                    <a:pt x="1170850" y="1346354"/>
                  </a:lnTo>
                  <a:lnTo>
                    <a:pt x="1165912" y="1346779"/>
                  </a:lnTo>
                  <a:close/>
                </a:path>
                <a:path w="2330450" h="1436370" extrusionOk="0">
                  <a:moveTo>
                    <a:pt x="743081" y="1348405"/>
                  </a:moveTo>
                  <a:lnTo>
                    <a:pt x="738162" y="1347592"/>
                  </a:lnTo>
                  <a:lnTo>
                    <a:pt x="734850" y="1343754"/>
                  </a:lnTo>
                  <a:lnTo>
                    <a:pt x="734232" y="1339251"/>
                  </a:lnTo>
                  <a:lnTo>
                    <a:pt x="738508" y="1335186"/>
                  </a:lnTo>
                  <a:lnTo>
                    <a:pt x="743470" y="1335056"/>
                  </a:lnTo>
                  <a:lnTo>
                    <a:pt x="746189" y="1338340"/>
                  </a:lnTo>
                  <a:lnTo>
                    <a:pt x="748871" y="1340163"/>
                  </a:lnTo>
                  <a:lnTo>
                    <a:pt x="748822" y="1343218"/>
                  </a:lnTo>
                  <a:lnTo>
                    <a:pt x="746096" y="1344968"/>
                  </a:lnTo>
                  <a:lnTo>
                    <a:pt x="743081" y="1348405"/>
                  </a:lnTo>
                  <a:close/>
                </a:path>
                <a:path w="2330450" h="1436370" extrusionOk="0">
                  <a:moveTo>
                    <a:pt x="794866" y="1349699"/>
                  </a:moveTo>
                  <a:lnTo>
                    <a:pt x="790824" y="1345387"/>
                  </a:lnTo>
                  <a:lnTo>
                    <a:pt x="790763" y="1340428"/>
                  </a:lnTo>
                  <a:lnTo>
                    <a:pt x="794081" y="1337754"/>
                  </a:lnTo>
                  <a:lnTo>
                    <a:pt x="795947" y="1335100"/>
                  </a:lnTo>
                  <a:lnTo>
                    <a:pt x="798988" y="1335186"/>
                  </a:lnTo>
                  <a:lnTo>
                    <a:pt x="800724" y="1337927"/>
                  </a:lnTo>
                  <a:lnTo>
                    <a:pt x="804141" y="1340970"/>
                  </a:lnTo>
                  <a:lnTo>
                    <a:pt x="803270" y="1345867"/>
                  </a:lnTo>
                  <a:lnTo>
                    <a:pt x="799389" y="1349120"/>
                  </a:lnTo>
                  <a:lnTo>
                    <a:pt x="794866" y="1349699"/>
                  </a:lnTo>
                  <a:close/>
                </a:path>
                <a:path w="2330450" h="1436370" extrusionOk="0">
                  <a:moveTo>
                    <a:pt x="1282688" y="1349963"/>
                  </a:moveTo>
                  <a:lnTo>
                    <a:pt x="1277800" y="1348996"/>
                  </a:lnTo>
                  <a:lnTo>
                    <a:pt x="1274629" y="1345023"/>
                  </a:lnTo>
                  <a:lnTo>
                    <a:pt x="1274191" y="1340496"/>
                  </a:lnTo>
                  <a:lnTo>
                    <a:pt x="1278597" y="1336584"/>
                  </a:lnTo>
                  <a:lnTo>
                    <a:pt x="1283553" y="1336646"/>
                  </a:lnTo>
                  <a:lnTo>
                    <a:pt x="1286154" y="1340015"/>
                  </a:lnTo>
                  <a:lnTo>
                    <a:pt x="1288768" y="1341937"/>
                  </a:lnTo>
                  <a:lnTo>
                    <a:pt x="1288608" y="1344974"/>
                  </a:lnTo>
                  <a:lnTo>
                    <a:pt x="1285815" y="1346631"/>
                  </a:lnTo>
                  <a:lnTo>
                    <a:pt x="1282688" y="1349963"/>
                  </a:lnTo>
                  <a:close/>
                </a:path>
                <a:path w="2330450" h="1436370" extrusionOk="0">
                  <a:moveTo>
                    <a:pt x="1339552" y="1351270"/>
                  </a:moveTo>
                  <a:lnTo>
                    <a:pt x="1334602" y="1350641"/>
                  </a:lnTo>
                  <a:lnTo>
                    <a:pt x="1331142" y="1346933"/>
                  </a:lnTo>
                  <a:lnTo>
                    <a:pt x="1330375" y="1342448"/>
                  </a:lnTo>
                  <a:lnTo>
                    <a:pt x="1334485" y="1338223"/>
                  </a:lnTo>
                  <a:lnTo>
                    <a:pt x="1339435" y="1337915"/>
                  </a:lnTo>
                  <a:lnTo>
                    <a:pt x="1342271" y="1341106"/>
                  </a:lnTo>
                  <a:lnTo>
                    <a:pt x="1345015" y="1342824"/>
                  </a:lnTo>
                  <a:lnTo>
                    <a:pt x="1345095" y="1345873"/>
                  </a:lnTo>
                  <a:lnTo>
                    <a:pt x="1342432" y="1347728"/>
                  </a:lnTo>
                  <a:lnTo>
                    <a:pt x="1339552" y="1351270"/>
                  </a:lnTo>
                  <a:close/>
                </a:path>
                <a:path w="2330450" h="1436370" extrusionOk="0">
                  <a:moveTo>
                    <a:pt x="1018888" y="1354152"/>
                  </a:moveTo>
                  <a:lnTo>
                    <a:pt x="1014803" y="1349890"/>
                  </a:lnTo>
                  <a:lnTo>
                    <a:pt x="1014679" y="1344937"/>
                  </a:lnTo>
                  <a:lnTo>
                    <a:pt x="1017973" y="1342233"/>
                  </a:lnTo>
                  <a:lnTo>
                    <a:pt x="1019809" y="1339553"/>
                  </a:lnTo>
                  <a:lnTo>
                    <a:pt x="1022861" y="1339609"/>
                  </a:lnTo>
                  <a:lnTo>
                    <a:pt x="1024616" y="1342331"/>
                  </a:lnTo>
                  <a:lnTo>
                    <a:pt x="1028065" y="1345331"/>
                  </a:lnTo>
                  <a:lnTo>
                    <a:pt x="1027255" y="1350234"/>
                  </a:lnTo>
                  <a:lnTo>
                    <a:pt x="1023405" y="1353536"/>
                  </a:lnTo>
                  <a:lnTo>
                    <a:pt x="1018888" y="1354152"/>
                  </a:lnTo>
                  <a:close/>
                </a:path>
                <a:path w="2330450" h="1436370" extrusionOk="0">
                  <a:moveTo>
                    <a:pt x="1079120" y="1356881"/>
                  </a:moveTo>
                  <a:lnTo>
                    <a:pt x="1076061" y="1356881"/>
                  </a:lnTo>
                  <a:lnTo>
                    <a:pt x="1074256" y="1354183"/>
                  </a:lnTo>
                  <a:lnTo>
                    <a:pt x="1070765" y="1351245"/>
                  </a:lnTo>
                  <a:lnTo>
                    <a:pt x="1071501" y="1346323"/>
                  </a:lnTo>
                  <a:lnTo>
                    <a:pt x="1075301" y="1342960"/>
                  </a:lnTo>
                  <a:lnTo>
                    <a:pt x="1079806" y="1342282"/>
                  </a:lnTo>
                  <a:lnTo>
                    <a:pt x="1083952" y="1346483"/>
                  </a:lnTo>
                  <a:lnTo>
                    <a:pt x="1084156" y="1351417"/>
                  </a:lnTo>
                  <a:lnTo>
                    <a:pt x="1080908" y="1354189"/>
                  </a:lnTo>
                  <a:lnTo>
                    <a:pt x="1079120" y="1356881"/>
                  </a:lnTo>
                  <a:close/>
                </a:path>
                <a:path w="2330450" h="1436370" extrusionOk="0">
                  <a:moveTo>
                    <a:pt x="652927" y="1357164"/>
                  </a:moveTo>
                  <a:lnTo>
                    <a:pt x="647971" y="1356573"/>
                  </a:lnTo>
                  <a:lnTo>
                    <a:pt x="644486" y="1352877"/>
                  </a:lnTo>
                  <a:lnTo>
                    <a:pt x="643695" y="1348399"/>
                  </a:lnTo>
                  <a:lnTo>
                    <a:pt x="647773" y="1344142"/>
                  </a:lnTo>
                  <a:lnTo>
                    <a:pt x="652723" y="1343816"/>
                  </a:lnTo>
                  <a:lnTo>
                    <a:pt x="655578" y="1346988"/>
                  </a:lnTo>
                  <a:lnTo>
                    <a:pt x="658340" y="1348701"/>
                  </a:lnTo>
                  <a:lnTo>
                    <a:pt x="658439" y="1351738"/>
                  </a:lnTo>
                  <a:lnTo>
                    <a:pt x="655782" y="1353610"/>
                  </a:lnTo>
                  <a:lnTo>
                    <a:pt x="652927" y="1357164"/>
                  </a:lnTo>
                  <a:close/>
                </a:path>
                <a:path w="2330450" h="1436370" extrusionOk="0">
                  <a:moveTo>
                    <a:pt x="1131943" y="1357207"/>
                  </a:moveTo>
                  <a:lnTo>
                    <a:pt x="1127636" y="1353185"/>
                  </a:lnTo>
                  <a:lnTo>
                    <a:pt x="1127253" y="1348257"/>
                  </a:lnTo>
                  <a:lnTo>
                    <a:pt x="1130404" y="1345374"/>
                  </a:lnTo>
                  <a:lnTo>
                    <a:pt x="1132091" y="1342602"/>
                  </a:lnTo>
                  <a:lnTo>
                    <a:pt x="1135138" y="1342479"/>
                  </a:lnTo>
                  <a:lnTo>
                    <a:pt x="1137041" y="1345109"/>
                  </a:lnTo>
                  <a:lnTo>
                    <a:pt x="1140644" y="1347918"/>
                  </a:lnTo>
                  <a:lnTo>
                    <a:pt x="1140106" y="1352858"/>
                  </a:lnTo>
                  <a:lnTo>
                    <a:pt x="1136436" y="1356376"/>
                  </a:lnTo>
                  <a:lnTo>
                    <a:pt x="1131943" y="1357207"/>
                  </a:lnTo>
                  <a:close/>
                </a:path>
                <a:path w="2330450" h="1436370" extrusionOk="0">
                  <a:moveTo>
                    <a:pt x="709310" y="1358631"/>
                  </a:moveTo>
                  <a:lnTo>
                    <a:pt x="704354" y="1358070"/>
                  </a:lnTo>
                  <a:lnTo>
                    <a:pt x="700850" y="1354399"/>
                  </a:lnTo>
                  <a:lnTo>
                    <a:pt x="700034" y="1349920"/>
                  </a:lnTo>
                  <a:lnTo>
                    <a:pt x="704088" y="1345645"/>
                  </a:lnTo>
                  <a:lnTo>
                    <a:pt x="709032" y="1345282"/>
                  </a:lnTo>
                  <a:lnTo>
                    <a:pt x="711911" y="1348436"/>
                  </a:lnTo>
                  <a:lnTo>
                    <a:pt x="714680" y="1350130"/>
                  </a:lnTo>
                  <a:lnTo>
                    <a:pt x="714791" y="1353173"/>
                  </a:lnTo>
                  <a:lnTo>
                    <a:pt x="712146" y="1355058"/>
                  </a:lnTo>
                  <a:lnTo>
                    <a:pt x="709310" y="1358631"/>
                  </a:lnTo>
                  <a:close/>
                </a:path>
                <a:path w="2330450" h="1436370" extrusionOk="0">
                  <a:moveTo>
                    <a:pt x="1191471" y="1359906"/>
                  </a:moveTo>
                  <a:lnTo>
                    <a:pt x="1188418" y="1359770"/>
                  </a:lnTo>
                  <a:lnTo>
                    <a:pt x="1186737" y="1356998"/>
                  </a:lnTo>
                  <a:lnTo>
                    <a:pt x="1183376" y="1353900"/>
                  </a:lnTo>
                  <a:lnTo>
                    <a:pt x="1184321" y="1349015"/>
                  </a:lnTo>
                  <a:lnTo>
                    <a:pt x="1188282" y="1345836"/>
                  </a:lnTo>
                  <a:lnTo>
                    <a:pt x="1192818" y="1345368"/>
                  </a:lnTo>
                  <a:lnTo>
                    <a:pt x="1196773" y="1349736"/>
                  </a:lnTo>
                  <a:lnTo>
                    <a:pt x="1196748" y="1354676"/>
                  </a:lnTo>
                  <a:lnTo>
                    <a:pt x="1193387" y="1357288"/>
                  </a:lnTo>
                  <a:lnTo>
                    <a:pt x="1191471" y="1359906"/>
                  </a:lnTo>
                  <a:close/>
                </a:path>
                <a:path w="2330450" h="1436370" extrusionOk="0">
                  <a:moveTo>
                    <a:pt x="761768" y="1361347"/>
                  </a:moveTo>
                  <a:lnTo>
                    <a:pt x="759926" y="1358673"/>
                  </a:lnTo>
                  <a:lnTo>
                    <a:pt x="756392" y="1355790"/>
                  </a:lnTo>
                  <a:lnTo>
                    <a:pt x="757047" y="1350857"/>
                  </a:lnTo>
                  <a:lnTo>
                    <a:pt x="760798" y="1347432"/>
                  </a:lnTo>
                  <a:lnTo>
                    <a:pt x="765297" y="1346692"/>
                  </a:lnTo>
                  <a:lnTo>
                    <a:pt x="769505" y="1350819"/>
                  </a:lnTo>
                  <a:lnTo>
                    <a:pt x="769789" y="1355754"/>
                  </a:lnTo>
                  <a:lnTo>
                    <a:pt x="766576" y="1358569"/>
                  </a:lnTo>
                  <a:lnTo>
                    <a:pt x="764827" y="1361291"/>
                  </a:lnTo>
                  <a:lnTo>
                    <a:pt x="761768" y="1361347"/>
                  </a:lnTo>
                  <a:close/>
                </a:path>
                <a:path w="2330450" h="1436370" extrusionOk="0">
                  <a:moveTo>
                    <a:pt x="1244597" y="1360146"/>
                  </a:moveTo>
                  <a:lnTo>
                    <a:pt x="1240327" y="1356074"/>
                  </a:lnTo>
                  <a:lnTo>
                    <a:pt x="1239999" y="1351146"/>
                  </a:lnTo>
                  <a:lnTo>
                    <a:pt x="1243175" y="1348294"/>
                  </a:lnTo>
                  <a:lnTo>
                    <a:pt x="1244893" y="1345547"/>
                  </a:lnTo>
                  <a:lnTo>
                    <a:pt x="1247946" y="1345455"/>
                  </a:lnTo>
                  <a:lnTo>
                    <a:pt x="1249818" y="1348091"/>
                  </a:lnTo>
                  <a:lnTo>
                    <a:pt x="1253390" y="1350943"/>
                  </a:lnTo>
                  <a:lnTo>
                    <a:pt x="1252797" y="1355877"/>
                  </a:lnTo>
                  <a:lnTo>
                    <a:pt x="1249089" y="1359357"/>
                  </a:lnTo>
                  <a:lnTo>
                    <a:pt x="1244597" y="1360146"/>
                  </a:lnTo>
                  <a:close/>
                </a:path>
                <a:path w="2330450" h="1436370" extrusionOk="0">
                  <a:moveTo>
                    <a:pt x="586454" y="1266755"/>
                  </a:moveTo>
                  <a:lnTo>
                    <a:pt x="583407" y="1266650"/>
                  </a:lnTo>
                  <a:lnTo>
                    <a:pt x="581695" y="1263897"/>
                  </a:lnTo>
                  <a:lnTo>
                    <a:pt x="578297" y="1260829"/>
                  </a:lnTo>
                  <a:lnTo>
                    <a:pt x="579205" y="1255938"/>
                  </a:lnTo>
                  <a:lnTo>
                    <a:pt x="583117" y="1252716"/>
                  </a:lnTo>
                  <a:lnTo>
                    <a:pt x="587646" y="1252187"/>
                  </a:lnTo>
                  <a:lnTo>
                    <a:pt x="591651" y="1256523"/>
                  </a:lnTo>
                  <a:lnTo>
                    <a:pt x="591681" y="1261470"/>
                  </a:lnTo>
                  <a:lnTo>
                    <a:pt x="588338" y="1264118"/>
                  </a:lnTo>
                  <a:lnTo>
                    <a:pt x="586454" y="1266755"/>
                  </a:lnTo>
                  <a:close/>
                </a:path>
                <a:path w="2330450" h="1436370" extrusionOk="0">
                  <a:moveTo>
                    <a:pt x="643856" y="1267044"/>
                  </a:moveTo>
                  <a:lnTo>
                    <a:pt x="638918" y="1266330"/>
                  </a:lnTo>
                  <a:lnTo>
                    <a:pt x="635525" y="1262560"/>
                  </a:lnTo>
                  <a:lnTo>
                    <a:pt x="634833" y="1258069"/>
                  </a:lnTo>
                  <a:lnTo>
                    <a:pt x="639023" y="1253918"/>
                  </a:lnTo>
                  <a:lnTo>
                    <a:pt x="643979" y="1253702"/>
                  </a:lnTo>
                  <a:lnTo>
                    <a:pt x="646766" y="1256930"/>
                  </a:lnTo>
                  <a:lnTo>
                    <a:pt x="649485" y="1258704"/>
                  </a:lnTo>
                  <a:lnTo>
                    <a:pt x="649491" y="1261741"/>
                  </a:lnTo>
                  <a:lnTo>
                    <a:pt x="646797" y="1263546"/>
                  </a:lnTo>
                  <a:lnTo>
                    <a:pt x="643856" y="1267044"/>
                  </a:lnTo>
                  <a:close/>
                </a:path>
                <a:path w="2330450" h="1436370" extrusionOk="0">
                  <a:moveTo>
                    <a:pt x="700510" y="1268406"/>
                  </a:moveTo>
                  <a:lnTo>
                    <a:pt x="695548" y="1267919"/>
                  </a:lnTo>
                  <a:lnTo>
                    <a:pt x="691976" y="1264297"/>
                  </a:lnTo>
                  <a:lnTo>
                    <a:pt x="691105" y="1259825"/>
                  </a:lnTo>
                  <a:lnTo>
                    <a:pt x="695097" y="1255495"/>
                  </a:lnTo>
                  <a:lnTo>
                    <a:pt x="700040" y="1255063"/>
                  </a:lnTo>
                  <a:lnTo>
                    <a:pt x="702957" y="1258174"/>
                  </a:lnTo>
                  <a:lnTo>
                    <a:pt x="705750" y="1259837"/>
                  </a:lnTo>
                  <a:lnTo>
                    <a:pt x="705905" y="1262868"/>
                  </a:lnTo>
                  <a:lnTo>
                    <a:pt x="703291" y="1264784"/>
                  </a:lnTo>
                  <a:lnTo>
                    <a:pt x="700510" y="1268406"/>
                  </a:lnTo>
                  <a:close/>
                </a:path>
                <a:path w="2330450" h="1436370" extrusionOk="0">
                  <a:moveTo>
                    <a:pt x="2261223" y="1274135"/>
                  </a:moveTo>
                  <a:lnTo>
                    <a:pt x="2259369" y="1271480"/>
                  </a:lnTo>
                  <a:lnTo>
                    <a:pt x="2255816" y="1268609"/>
                  </a:lnTo>
                  <a:lnTo>
                    <a:pt x="2256440" y="1263675"/>
                  </a:lnTo>
                  <a:lnTo>
                    <a:pt x="2260166" y="1260226"/>
                  </a:lnTo>
                  <a:lnTo>
                    <a:pt x="2264665" y="1259462"/>
                  </a:lnTo>
                  <a:lnTo>
                    <a:pt x="2268904" y="1263558"/>
                  </a:lnTo>
                  <a:lnTo>
                    <a:pt x="2269213" y="1268492"/>
                  </a:lnTo>
                  <a:lnTo>
                    <a:pt x="2266019" y="1271326"/>
                  </a:lnTo>
                  <a:lnTo>
                    <a:pt x="2264282" y="1274061"/>
                  </a:lnTo>
                  <a:lnTo>
                    <a:pt x="2261223" y="1274135"/>
                  </a:lnTo>
                  <a:close/>
                </a:path>
                <a:path w="2330450" h="1436370" extrusionOk="0">
                  <a:moveTo>
                    <a:pt x="605999" y="1278551"/>
                  </a:moveTo>
                  <a:lnTo>
                    <a:pt x="604176" y="1275872"/>
                  </a:lnTo>
                  <a:lnTo>
                    <a:pt x="600654" y="1272970"/>
                  </a:lnTo>
                  <a:lnTo>
                    <a:pt x="601334" y="1268042"/>
                  </a:lnTo>
                  <a:lnTo>
                    <a:pt x="605097" y="1264636"/>
                  </a:lnTo>
                  <a:lnTo>
                    <a:pt x="609596" y="1263915"/>
                  </a:lnTo>
                  <a:lnTo>
                    <a:pt x="613786" y="1268061"/>
                  </a:lnTo>
                  <a:lnTo>
                    <a:pt x="614045" y="1272995"/>
                  </a:lnTo>
                  <a:lnTo>
                    <a:pt x="610826" y="1275798"/>
                  </a:lnTo>
                  <a:lnTo>
                    <a:pt x="609065" y="1278514"/>
                  </a:lnTo>
                  <a:lnTo>
                    <a:pt x="605999" y="1278551"/>
                  </a:lnTo>
                  <a:close/>
                </a:path>
                <a:path w="2330450" h="1436370" extrusionOk="0">
                  <a:moveTo>
                    <a:pt x="662277" y="1280011"/>
                  </a:moveTo>
                  <a:lnTo>
                    <a:pt x="660471" y="1277307"/>
                  </a:lnTo>
                  <a:lnTo>
                    <a:pt x="656981" y="1274368"/>
                  </a:lnTo>
                  <a:lnTo>
                    <a:pt x="657716" y="1269453"/>
                  </a:lnTo>
                  <a:lnTo>
                    <a:pt x="661517" y="1266090"/>
                  </a:lnTo>
                  <a:lnTo>
                    <a:pt x="666022" y="1265412"/>
                  </a:lnTo>
                  <a:lnTo>
                    <a:pt x="670168" y="1269607"/>
                  </a:lnTo>
                  <a:lnTo>
                    <a:pt x="670378" y="1274541"/>
                  </a:lnTo>
                  <a:lnTo>
                    <a:pt x="667124" y="1277313"/>
                  </a:lnTo>
                  <a:lnTo>
                    <a:pt x="665336" y="1280005"/>
                  </a:lnTo>
                  <a:lnTo>
                    <a:pt x="662277" y="1280011"/>
                  </a:lnTo>
                  <a:close/>
                </a:path>
                <a:path w="2330450" h="1436370" extrusionOk="0">
                  <a:moveTo>
                    <a:pt x="1318498" y="1283208"/>
                  </a:moveTo>
                  <a:lnTo>
                    <a:pt x="1313561" y="1282783"/>
                  </a:lnTo>
                  <a:lnTo>
                    <a:pt x="1309556" y="1278453"/>
                  </a:lnTo>
                  <a:lnTo>
                    <a:pt x="1310440" y="1273987"/>
                  </a:lnTo>
                  <a:lnTo>
                    <a:pt x="1313999" y="1270358"/>
                  </a:lnTo>
                  <a:lnTo>
                    <a:pt x="1318968" y="1269872"/>
                  </a:lnTo>
                  <a:lnTo>
                    <a:pt x="1321749" y="1273488"/>
                  </a:lnTo>
                  <a:lnTo>
                    <a:pt x="1324363" y="1275410"/>
                  </a:lnTo>
                  <a:lnTo>
                    <a:pt x="1324208" y="1278434"/>
                  </a:lnTo>
                  <a:lnTo>
                    <a:pt x="1321415" y="1280097"/>
                  </a:lnTo>
                  <a:lnTo>
                    <a:pt x="1318498" y="1283208"/>
                  </a:lnTo>
                  <a:close/>
                </a:path>
                <a:path w="2330450" h="1436370" extrusionOk="0">
                  <a:moveTo>
                    <a:pt x="1371364" y="1285962"/>
                  </a:moveTo>
                  <a:lnTo>
                    <a:pt x="1369511" y="1283307"/>
                  </a:lnTo>
                  <a:lnTo>
                    <a:pt x="1365957" y="1280436"/>
                  </a:lnTo>
                  <a:lnTo>
                    <a:pt x="1366581" y="1275502"/>
                  </a:lnTo>
                  <a:lnTo>
                    <a:pt x="1370308" y="1272053"/>
                  </a:lnTo>
                  <a:lnTo>
                    <a:pt x="1374806" y="1271289"/>
                  </a:lnTo>
                  <a:lnTo>
                    <a:pt x="1379046" y="1275385"/>
                  </a:lnTo>
                  <a:lnTo>
                    <a:pt x="1379355" y="1280319"/>
                  </a:lnTo>
                  <a:lnTo>
                    <a:pt x="1376160" y="1283153"/>
                  </a:lnTo>
                  <a:lnTo>
                    <a:pt x="1374423" y="1285888"/>
                  </a:lnTo>
                  <a:lnTo>
                    <a:pt x="1371364" y="1285962"/>
                  </a:lnTo>
                  <a:close/>
                </a:path>
                <a:path w="2330450" h="1436370" extrusionOk="0">
                  <a:moveTo>
                    <a:pt x="632263" y="1289116"/>
                  </a:moveTo>
                  <a:lnTo>
                    <a:pt x="627301" y="1288616"/>
                  </a:lnTo>
                  <a:lnTo>
                    <a:pt x="623747" y="1284976"/>
                  </a:lnTo>
                  <a:lnTo>
                    <a:pt x="622888" y="1280504"/>
                  </a:lnTo>
                  <a:lnTo>
                    <a:pt x="626893" y="1276186"/>
                  </a:lnTo>
                  <a:lnTo>
                    <a:pt x="631842" y="1275773"/>
                  </a:lnTo>
                  <a:lnTo>
                    <a:pt x="634747" y="1278896"/>
                  </a:lnTo>
                  <a:lnTo>
                    <a:pt x="637534" y="1280566"/>
                  </a:lnTo>
                  <a:lnTo>
                    <a:pt x="637682" y="1283596"/>
                  </a:lnTo>
                  <a:lnTo>
                    <a:pt x="635056" y="1285506"/>
                  </a:lnTo>
                  <a:lnTo>
                    <a:pt x="632263" y="1289116"/>
                  </a:lnTo>
                  <a:close/>
                </a:path>
                <a:path w="2330450" h="1436370" extrusionOk="0">
                  <a:moveTo>
                    <a:pt x="688651" y="1290588"/>
                  </a:moveTo>
                  <a:lnTo>
                    <a:pt x="683689" y="1290101"/>
                  </a:lnTo>
                  <a:lnTo>
                    <a:pt x="680117" y="1286473"/>
                  </a:lnTo>
                  <a:lnTo>
                    <a:pt x="679246" y="1282001"/>
                  </a:lnTo>
                  <a:lnTo>
                    <a:pt x="683238" y="1277670"/>
                  </a:lnTo>
                  <a:lnTo>
                    <a:pt x="688182" y="1277245"/>
                  </a:lnTo>
                  <a:lnTo>
                    <a:pt x="691098" y="1280350"/>
                  </a:lnTo>
                  <a:lnTo>
                    <a:pt x="693892" y="1282019"/>
                  </a:lnTo>
                  <a:lnTo>
                    <a:pt x="694052" y="1285050"/>
                  </a:lnTo>
                  <a:lnTo>
                    <a:pt x="691432" y="1286972"/>
                  </a:lnTo>
                  <a:lnTo>
                    <a:pt x="688651" y="1290588"/>
                  </a:lnTo>
                  <a:close/>
                </a:path>
                <a:path w="2330450" h="1436370" extrusionOk="0">
                  <a:moveTo>
                    <a:pt x="1340726" y="1295201"/>
                  </a:moveTo>
                  <a:lnTo>
                    <a:pt x="1335807" y="1294351"/>
                  </a:lnTo>
                  <a:lnTo>
                    <a:pt x="1332526" y="1290495"/>
                  </a:lnTo>
                  <a:lnTo>
                    <a:pt x="1331933" y="1285992"/>
                  </a:lnTo>
                  <a:lnTo>
                    <a:pt x="1336240" y="1281951"/>
                  </a:lnTo>
                  <a:lnTo>
                    <a:pt x="1341208" y="1281853"/>
                  </a:lnTo>
                  <a:lnTo>
                    <a:pt x="1343903" y="1285161"/>
                  </a:lnTo>
                  <a:lnTo>
                    <a:pt x="1346572" y="1287003"/>
                  </a:lnTo>
                  <a:lnTo>
                    <a:pt x="1346504" y="1290046"/>
                  </a:lnTo>
                  <a:lnTo>
                    <a:pt x="1343760" y="1291789"/>
                  </a:lnTo>
                  <a:lnTo>
                    <a:pt x="1340726" y="1295201"/>
                  </a:lnTo>
                  <a:close/>
                </a:path>
                <a:path w="2330450" h="1436370" extrusionOk="0">
                  <a:moveTo>
                    <a:pt x="2251836" y="1296341"/>
                  </a:moveTo>
                  <a:lnTo>
                    <a:pt x="2248790" y="1296181"/>
                  </a:lnTo>
                  <a:lnTo>
                    <a:pt x="2247127" y="1293397"/>
                  </a:lnTo>
                  <a:lnTo>
                    <a:pt x="2243778" y="1290280"/>
                  </a:lnTo>
                  <a:lnTo>
                    <a:pt x="2244754" y="1285407"/>
                  </a:lnTo>
                  <a:lnTo>
                    <a:pt x="2248740" y="1282247"/>
                  </a:lnTo>
                  <a:lnTo>
                    <a:pt x="2253276" y="1281810"/>
                  </a:lnTo>
                  <a:lnTo>
                    <a:pt x="2257206" y="1286202"/>
                  </a:lnTo>
                  <a:lnTo>
                    <a:pt x="2257145" y="1291142"/>
                  </a:lnTo>
                  <a:lnTo>
                    <a:pt x="2253764" y="1293735"/>
                  </a:lnTo>
                  <a:lnTo>
                    <a:pt x="2251836" y="1296341"/>
                  </a:lnTo>
                  <a:close/>
                </a:path>
                <a:path w="2330450" h="1436370" extrusionOk="0">
                  <a:moveTo>
                    <a:pt x="593270" y="1299464"/>
                  </a:moveTo>
                  <a:lnTo>
                    <a:pt x="589166" y="1295220"/>
                  </a:lnTo>
                  <a:lnTo>
                    <a:pt x="589018" y="1290274"/>
                  </a:lnTo>
                  <a:lnTo>
                    <a:pt x="592299" y="1287551"/>
                  </a:lnTo>
                  <a:lnTo>
                    <a:pt x="594116" y="1284871"/>
                  </a:lnTo>
                  <a:lnTo>
                    <a:pt x="597175" y="1284896"/>
                  </a:lnTo>
                  <a:lnTo>
                    <a:pt x="598942" y="1287613"/>
                  </a:lnTo>
                  <a:lnTo>
                    <a:pt x="602409" y="1290594"/>
                  </a:lnTo>
                  <a:lnTo>
                    <a:pt x="601618" y="1295503"/>
                  </a:lnTo>
                  <a:lnTo>
                    <a:pt x="597781" y="1298824"/>
                  </a:lnTo>
                  <a:lnTo>
                    <a:pt x="593270" y="1299464"/>
                  </a:lnTo>
                  <a:close/>
                </a:path>
                <a:path w="2330450" h="1436370" extrusionOk="0">
                  <a:moveTo>
                    <a:pt x="654052" y="1301115"/>
                  </a:moveTo>
                  <a:lnTo>
                    <a:pt x="649133" y="1300265"/>
                  </a:lnTo>
                  <a:lnTo>
                    <a:pt x="645852" y="1296409"/>
                  </a:lnTo>
                  <a:lnTo>
                    <a:pt x="645264" y="1291906"/>
                  </a:lnTo>
                  <a:lnTo>
                    <a:pt x="649572" y="1287865"/>
                  </a:lnTo>
                  <a:lnTo>
                    <a:pt x="654534" y="1287767"/>
                  </a:lnTo>
                  <a:lnTo>
                    <a:pt x="657228" y="1291068"/>
                  </a:lnTo>
                  <a:lnTo>
                    <a:pt x="659898" y="1292916"/>
                  </a:lnTo>
                  <a:lnTo>
                    <a:pt x="659836" y="1295959"/>
                  </a:lnTo>
                  <a:lnTo>
                    <a:pt x="657092" y="1297702"/>
                  </a:lnTo>
                  <a:lnTo>
                    <a:pt x="654052" y="1301115"/>
                  </a:lnTo>
                  <a:close/>
                </a:path>
                <a:path w="2330450" h="1436370" extrusionOk="0">
                  <a:moveTo>
                    <a:pt x="710879" y="1302421"/>
                  </a:moveTo>
                  <a:lnTo>
                    <a:pt x="705917" y="1301916"/>
                  </a:lnTo>
                  <a:lnTo>
                    <a:pt x="702364" y="1298282"/>
                  </a:lnTo>
                  <a:lnTo>
                    <a:pt x="701505" y="1293809"/>
                  </a:lnTo>
                  <a:lnTo>
                    <a:pt x="705509" y="1289491"/>
                  </a:lnTo>
                  <a:lnTo>
                    <a:pt x="710447" y="1289079"/>
                  </a:lnTo>
                  <a:lnTo>
                    <a:pt x="713357" y="1292202"/>
                  </a:lnTo>
                  <a:lnTo>
                    <a:pt x="716144" y="1293871"/>
                  </a:lnTo>
                  <a:lnTo>
                    <a:pt x="716299" y="1296902"/>
                  </a:lnTo>
                  <a:lnTo>
                    <a:pt x="713672" y="1298811"/>
                  </a:lnTo>
                  <a:lnTo>
                    <a:pt x="710879" y="1302421"/>
                  </a:lnTo>
                  <a:close/>
                </a:path>
                <a:path w="2330450" h="1436370" extrusionOk="0">
                  <a:moveTo>
                    <a:pt x="1306967" y="1305427"/>
                  </a:moveTo>
                  <a:lnTo>
                    <a:pt x="1302017" y="1304830"/>
                  </a:lnTo>
                  <a:lnTo>
                    <a:pt x="1298532" y="1301140"/>
                  </a:lnTo>
                  <a:lnTo>
                    <a:pt x="1297741" y="1296655"/>
                  </a:lnTo>
                  <a:lnTo>
                    <a:pt x="1301819" y="1292405"/>
                  </a:lnTo>
                  <a:lnTo>
                    <a:pt x="1306769" y="1292079"/>
                  </a:lnTo>
                  <a:lnTo>
                    <a:pt x="1309624" y="1295245"/>
                  </a:lnTo>
                  <a:lnTo>
                    <a:pt x="1312380" y="1296957"/>
                  </a:lnTo>
                  <a:lnTo>
                    <a:pt x="1312479" y="1300000"/>
                  </a:lnTo>
                  <a:lnTo>
                    <a:pt x="1309828" y="1301867"/>
                  </a:lnTo>
                  <a:lnTo>
                    <a:pt x="1306967" y="1305427"/>
                  </a:lnTo>
                  <a:close/>
                </a:path>
                <a:path w="2330450" h="1436370" extrusionOk="0">
                  <a:moveTo>
                    <a:pt x="1359370" y="1308107"/>
                  </a:moveTo>
                  <a:lnTo>
                    <a:pt x="1357559" y="1305415"/>
                  </a:lnTo>
                  <a:lnTo>
                    <a:pt x="1354049" y="1302482"/>
                  </a:lnTo>
                  <a:lnTo>
                    <a:pt x="1354766" y="1297561"/>
                  </a:lnTo>
                  <a:lnTo>
                    <a:pt x="1358548" y="1294185"/>
                  </a:lnTo>
                  <a:lnTo>
                    <a:pt x="1363059" y="1293489"/>
                  </a:lnTo>
                  <a:lnTo>
                    <a:pt x="1367212" y="1297665"/>
                  </a:lnTo>
                  <a:lnTo>
                    <a:pt x="1367441" y="1302600"/>
                  </a:lnTo>
                  <a:lnTo>
                    <a:pt x="1364178" y="1305415"/>
                  </a:lnTo>
                  <a:lnTo>
                    <a:pt x="1362423" y="1308088"/>
                  </a:lnTo>
                  <a:lnTo>
                    <a:pt x="1359370" y="1308107"/>
                  </a:lnTo>
                  <a:close/>
                </a:path>
                <a:path w="2330450" h="1436370" extrusionOk="0">
                  <a:moveTo>
                    <a:pt x="615683" y="1311304"/>
                  </a:moveTo>
                  <a:lnTo>
                    <a:pt x="612760" y="1308193"/>
                  </a:lnTo>
                  <a:lnTo>
                    <a:pt x="609967" y="1306530"/>
                  </a:lnTo>
                  <a:lnTo>
                    <a:pt x="609806" y="1303505"/>
                  </a:lnTo>
                  <a:lnTo>
                    <a:pt x="612420" y="1301583"/>
                  </a:lnTo>
                  <a:lnTo>
                    <a:pt x="615201" y="1297967"/>
                  </a:lnTo>
                  <a:lnTo>
                    <a:pt x="620169" y="1298448"/>
                  </a:lnTo>
                  <a:lnTo>
                    <a:pt x="623735" y="1302070"/>
                  </a:lnTo>
                  <a:lnTo>
                    <a:pt x="624612" y="1306542"/>
                  </a:lnTo>
                  <a:lnTo>
                    <a:pt x="620620" y="1310873"/>
                  </a:lnTo>
                  <a:lnTo>
                    <a:pt x="615683" y="1311304"/>
                  </a:lnTo>
                  <a:close/>
                </a:path>
                <a:path w="2330450" h="1436370" extrusionOk="0">
                  <a:moveTo>
                    <a:pt x="1102565" y="1312597"/>
                  </a:moveTo>
                  <a:lnTo>
                    <a:pt x="1099525" y="1312474"/>
                  </a:lnTo>
                  <a:lnTo>
                    <a:pt x="1097813" y="1309721"/>
                  </a:lnTo>
                  <a:lnTo>
                    <a:pt x="1094421" y="1306659"/>
                  </a:lnTo>
                  <a:lnTo>
                    <a:pt x="1095317" y="1301768"/>
                  </a:lnTo>
                  <a:lnTo>
                    <a:pt x="1099235" y="1298546"/>
                  </a:lnTo>
                  <a:lnTo>
                    <a:pt x="1103764" y="1298017"/>
                  </a:lnTo>
                  <a:lnTo>
                    <a:pt x="1107769" y="1302353"/>
                  </a:lnTo>
                  <a:lnTo>
                    <a:pt x="1107793" y="1307306"/>
                  </a:lnTo>
                  <a:lnTo>
                    <a:pt x="1104450" y="1309948"/>
                  </a:lnTo>
                  <a:lnTo>
                    <a:pt x="1102565" y="1312597"/>
                  </a:lnTo>
                  <a:close/>
                </a:path>
                <a:path w="2330450" h="1436370" extrusionOk="0">
                  <a:moveTo>
                    <a:pt x="672251" y="1312881"/>
                  </a:moveTo>
                  <a:lnTo>
                    <a:pt x="667906" y="1308895"/>
                  </a:lnTo>
                  <a:lnTo>
                    <a:pt x="667474" y="1303967"/>
                  </a:lnTo>
                  <a:lnTo>
                    <a:pt x="670594" y="1301053"/>
                  </a:lnTo>
                  <a:lnTo>
                    <a:pt x="672263" y="1298269"/>
                  </a:lnTo>
                  <a:lnTo>
                    <a:pt x="675303" y="1298122"/>
                  </a:lnTo>
                  <a:lnTo>
                    <a:pt x="677231" y="1300727"/>
                  </a:lnTo>
                  <a:lnTo>
                    <a:pt x="680865" y="1303499"/>
                  </a:lnTo>
                  <a:lnTo>
                    <a:pt x="680377" y="1308452"/>
                  </a:lnTo>
                  <a:lnTo>
                    <a:pt x="676737" y="1312006"/>
                  </a:lnTo>
                  <a:lnTo>
                    <a:pt x="672251" y="1312881"/>
                  </a:lnTo>
                  <a:close/>
                </a:path>
                <a:path w="2330450" h="1436370" extrusionOk="0">
                  <a:moveTo>
                    <a:pt x="1159634" y="1312998"/>
                  </a:moveTo>
                  <a:lnTo>
                    <a:pt x="1154740" y="1312049"/>
                  </a:lnTo>
                  <a:lnTo>
                    <a:pt x="1151551" y="1308101"/>
                  </a:lnTo>
                  <a:lnTo>
                    <a:pt x="1151075" y="1303579"/>
                  </a:lnTo>
                  <a:lnTo>
                    <a:pt x="1155463" y="1299631"/>
                  </a:lnTo>
                  <a:lnTo>
                    <a:pt x="1160425" y="1299674"/>
                  </a:lnTo>
                  <a:lnTo>
                    <a:pt x="1163045" y="1303025"/>
                  </a:lnTo>
                  <a:lnTo>
                    <a:pt x="1165677" y="1304934"/>
                  </a:lnTo>
                  <a:lnTo>
                    <a:pt x="1165529" y="1307965"/>
                  </a:lnTo>
                  <a:lnTo>
                    <a:pt x="1162748" y="1309641"/>
                  </a:lnTo>
                  <a:lnTo>
                    <a:pt x="1159634" y="1312998"/>
                  </a:lnTo>
                  <a:close/>
                </a:path>
                <a:path w="2330450" h="1436370" extrusionOk="0">
                  <a:moveTo>
                    <a:pt x="729189" y="1315530"/>
                  </a:moveTo>
                  <a:lnTo>
                    <a:pt x="727329" y="1312875"/>
                  </a:lnTo>
                  <a:lnTo>
                    <a:pt x="723776" y="1310004"/>
                  </a:lnTo>
                  <a:lnTo>
                    <a:pt x="724400" y="1305070"/>
                  </a:lnTo>
                  <a:lnTo>
                    <a:pt x="728126" y="1301620"/>
                  </a:lnTo>
                  <a:lnTo>
                    <a:pt x="732625" y="1300856"/>
                  </a:lnTo>
                  <a:lnTo>
                    <a:pt x="736864" y="1304953"/>
                  </a:lnTo>
                  <a:lnTo>
                    <a:pt x="737167" y="1309887"/>
                  </a:lnTo>
                  <a:lnTo>
                    <a:pt x="733979" y="1312720"/>
                  </a:lnTo>
                  <a:lnTo>
                    <a:pt x="732242" y="1315462"/>
                  </a:lnTo>
                  <a:lnTo>
                    <a:pt x="729189" y="1315530"/>
                  </a:lnTo>
                  <a:close/>
                </a:path>
                <a:path w="2330450" h="1436370" extrusionOk="0">
                  <a:moveTo>
                    <a:pt x="1327996" y="1318511"/>
                  </a:moveTo>
                  <a:lnTo>
                    <a:pt x="1324962" y="1318388"/>
                  </a:lnTo>
                  <a:lnTo>
                    <a:pt x="1323250" y="1315634"/>
                  </a:lnTo>
                  <a:lnTo>
                    <a:pt x="1319851" y="1312573"/>
                  </a:lnTo>
                  <a:lnTo>
                    <a:pt x="1320754" y="1307682"/>
                  </a:lnTo>
                  <a:lnTo>
                    <a:pt x="1324672" y="1304460"/>
                  </a:lnTo>
                  <a:lnTo>
                    <a:pt x="1329201" y="1303930"/>
                  </a:lnTo>
                  <a:lnTo>
                    <a:pt x="1333206" y="1308267"/>
                  </a:lnTo>
                  <a:lnTo>
                    <a:pt x="1333224" y="1313219"/>
                  </a:lnTo>
                  <a:lnTo>
                    <a:pt x="1329881" y="1315862"/>
                  </a:lnTo>
                  <a:lnTo>
                    <a:pt x="1327996" y="1318511"/>
                  </a:lnTo>
                  <a:close/>
                </a:path>
                <a:path w="2330450" h="1436370" extrusionOk="0">
                  <a:moveTo>
                    <a:pt x="2239959" y="1318535"/>
                  </a:moveTo>
                  <a:lnTo>
                    <a:pt x="2236925" y="1318363"/>
                  </a:lnTo>
                  <a:lnTo>
                    <a:pt x="2235263" y="1315579"/>
                  </a:lnTo>
                  <a:lnTo>
                    <a:pt x="2231914" y="1312462"/>
                  </a:lnTo>
                  <a:lnTo>
                    <a:pt x="2232890" y="1307595"/>
                  </a:lnTo>
                  <a:lnTo>
                    <a:pt x="2236876" y="1304435"/>
                  </a:lnTo>
                  <a:lnTo>
                    <a:pt x="2241411" y="1303992"/>
                  </a:lnTo>
                  <a:lnTo>
                    <a:pt x="2245348" y="1308390"/>
                  </a:lnTo>
                  <a:lnTo>
                    <a:pt x="2245274" y="1313330"/>
                  </a:lnTo>
                  <a:lnTo>
                    <a:pt x="2241887" y="1315918"/>
                  </a:lnTo>
                  <a:lnTo>
                    <a:pt x="2239959" y="1318535"/>
                  </a:lnTo>
                  <a:close/>
                </a:path>
                <a:path w="2330450" h="1436370" extrusionOk="0">
                  <a:moveTo>
                    <a:pt x="1385028" y="1318917"/>
                  </a:moveTo>
                  <a:lnTo>
                    <a:pt x="1380139" y="1317950"/>
                  </a:lnTo>
                  <a:lnTo>
                    <a:pt x="1376976" y="1313977"/>
                  </a:lnTo>
                  <a:lnTo>
                    <a:pt x="1376530" y="1309449"/>
                  </a:lnTo>
                  <a:lnTo>
                    <a:pt x="1380943" y="1305532"/>
                  </a:lnTo>
                  <a:lnTo>
                    <a:pt x="1385899" y="1305606"/>
                  </a:lnTo>
                  <a:lnTo>
                    <a:pt x="1388494" y="1308981"/>
                  </a:lnTo>
                  <a:lnTo>
                    <a:pt x="1391121" y="1310903"/>
                  </a:lnTo>
                  <a:lnTo>
                    <a:pt x="1390948" y="1313928"/>
                  </a:lnTo>
                  <a:lnTo>
                    <a:pt x="1388161" y="1315585"/>
                  </a:lnTo>
                  <a:lnTo>
                    <a:pt x="1385028" y="1318917"/>
                  </a:lnTo>
                  <a:close/>
                </a:path>
                <a:path w="2330450" h="1436370" extrusionOk="0">
                  <a:moveTo>
                    <a:pt x="1069505" y="1321745"/>
                  </a:moveTo>
                  <a:lnTo>
                    <a:pt x="1064567" y="1321036"/>
                  </a:lnTo>
                  <a:lnTo>
                    <a:pt x="1061175" y="1317267"/>
                  </a:lnTo>
                  <a:lnTo>
                    <a:pt x="1060482" y="1312770"/>
                  </a:lnTo>
                  <a:lnTo>
                    <a:pt x="1064666" y="1308624"/>
                  </a:lnTo>
                  <a:lnTo>
                    <a:pt x="1069622" y="1308396"/>
                  </a:lnTo>
                  <a:lnTo>
                    <a:pt x="1072409" y="1311630"/>
                  </a:lnTo>
                  <a:lnTo>
                    <a:pt x="1075122" y="1313398"/>
                  </a:lnTo>
                  <a:lnTo>
                    <a:pt x="1075140" y="1316441"/>
                  </a:lnTo>
                  <a:lnTo>
                    <a:pt x="1072446" y="1318246"/>
                  </a:lnTo>
                  <a:lnTo>
                    <a:pt x="1069505" y="1321745"/>
                  </a:lnTo>
                  <a:close/>
                </a:path>
                <a:path w="2330450" h="1436370" extrusionOk="0">
                  <a:moveTo>
                    <a:pt x="642125" y="1323309"/>
                  </a:moveTo>
                  <a:lnTo>
                    <a:pt x="637219" y="1322422"/>
                  </a:lnTo>
                  <a:lnTo>
                    <a:pt x="633968" y="1318529"/>
                  </a:lnTo>
                  <a:lnTo>
                    <a:pt x="633418" y="1314020"/>
                  </a:lnTo>
                  <a:lnTo>
                    <a:pt x="637762" y="1310016"/>
                  </a:lnTo>
                  <a:lnTo>
                    <a:pt x="642731" y="1309973"/>
                  </a:lnTo>
                  <a:lnTo>
                    <a:pt x="645400" y="1313293"/>
                  </a:lnTo>
                  <a:lnTo>
                    <a:pt x="648058" y="1315166"/>
                  </a:lnTo>
                  <a:lnTo>
                    <a:pt x="647946" y="1318203"/>
                  </a:lnTo>
                  <a:lnTo>
                    <a:pt x="645190" y="1319915"/>
                  </a:lnTo>
                  <a:lnTo>
                    <a:pt x="642125" y="1323309"/>
                  </a:lnTo>
                  <a:close/>
                </a:path>
                <a:path w="2330450" h="1436370" extrusionOk="0">
                  <a:moveTo>
                    <a:pt x="1126029" y="1323168"/>
                  </a:moveTo>
                  <a:lnTo>
                    <a:pt x="1121079" y="1322576"/>
                  </a:lnTo>
                  <a:lnTo>
                    <a:pt x="1117594" y="1318880"/>
                  </a:lnTo>
                  <a:lnTo>
                    <a:pt x="1116803" y="1314396"/>
                  </a:lnTo>
                  <a:lnTo>
                    <a:pt x="1120882" y="1310145"/>
                  </a:lnTo>
                  <a:lnTo>
                    <a:pt x="1125831" y="1309819"/>
                  </a:lnTo>
                  <a:lnTo>
                    <a:pt x="1128686" y="1312991"/>
                  </a:lnTo>
                  <a:lnTo>
                    <a:pt x="1131449" y="1314698"/>
                  </a:lnTo>
                  <a:lnTo>
                    <a:pt x="1131535" y="1317741"/>
                  </a:lnTo>
                  <a:lnTo>
                    <a:pt x="1128884" y="1319607"/>
                  </a:lnTo>
                  <a:lnTo>
                    <a:pt x="1126029" y="1323168"/>
                  </a:lnTo>
                  <a:close/>
                </a:path>
                <a:path w="2330450" h="1436370" extrusionOk="0">
                  <a:moveTo>
                    <a:pt x="1345367" y="1385223"/>
                  </a:moveTo>
                  <a:lnTo>
                    <a:pt x="1342438" y="1382112"/>
                  </a:lnTo>
                  <a:lnTo>
                    <a:pt x="1339645" y="1380449"/>
                  </a:lnTo>
                  <a:lnTo>
                    <a:pt x="1339497" y="1377424"/>
                  </a:lnTo>
                  <a:lnTo>
                    <a:pt x="1342111" y="1375503"/>
                  </a:lnTo>
                  <a:lnTo>
                    <a:pt x="1344891" y="1371881"/>
                  </a:lnTo>
                  <a:lnTo>
                    <a:pt x="1349860" y="1372367"/>
                  </a:lnTo>
                  <a:lnTo>
                    <a:pt x="1353425" y="1375989"/>
                  </a:lnTo>
                  <a:lnTo>
                    <a:pt x="1354303" y="1380461"/>
                  </a:lnTo>
                  <a:lnTo>
                    <a:pt x="1350305" y="1384798"/>
                  </a:lnTo>
                  <a:lnTo>
                    <a:pt x="1345367" y="1385223"/>
                  </a:lnTo>
                  <a:close/>
                </a:path>
                <a:path w="2330450" h="1436370" extrusionOk="0">
                  <a:moveTo>
                    <a:pt x="977719" y="1386732"/>
                  </a:moveTo>
                  <a:lnTo>
                    <a:pt x="972770" y="1386141"/>
                  </a:lnTo>
                  <a:lnTo>
                    <a:pt x="969284" y="1382451"/>
                  </a:lnTo>
                  <a:lnTo>
                    <a:pt x="968493" y="1377966"/>
                  </a:lnTo>
                  <a:lnTo>
                    <a:pt x="972572" y="1373716"/>
                  </a:lnTo>
                  <a:lnTo>
                    <a:pt x="977522" y="1373390"/>
                  </a:lnTo>
                  <a:lnTo>
                    <a:pt x="980377" y="1376556"/>
                  </a:lnTo>
                  <a:lnTo>
                    <a:pt x="983139" y="1378268"/>
                  </a:lnTo>
                  <a:lnTo>
                    <a:pt x="983225" y="1381305"/>
                  </a:lnTo>
                  <a:lnTo>
                    <a:pt x="980574" y="1383178"/>
                  </a:lnTo>
                  <a:lnTo>
                    <a:pt x="977719" y="1386732"/>
                  </a:lnTo>
                  <a:close/>
                </a:path>
                <a:path w="2330450" h="1436370" extrusionOk="0">
                  <a:moveTo>
                    <a:pt x="1034145" y="1388186"/>
                  </a:moveTo>
                  <a:lnTo>
                    <a:pt x="1029183" y="1387656"/>
                  </a:lnTo>
                  <a:lnTo>
                    <a:pt x="1025661" y="1383997"/>
                  </a:lnTo>
                  <a:lnTo>
                    <a:pt x="1024820" y="1379525"/>
                  </a:lnTo>
                  <a:lnTo>
                    <a:pt x="1028849" y="1375225"/>
                  </a:lnTo>
                  <a:lnTo>
                    <a:pt x="1033799" y="1374843"/>
                  </a:lnTo>
                  <a:lnTo>
                    <a:pt x="1036691" y="1377979"/>
                  </a:lnTo>
                  <a:lnTo>
                    <a:pt x="1039466" y="1379661"/>
                  </a:lnTo>
                  <a:lnTo>
                    <a:pt x="1039595" y="1382697"/>
                  </a:lnTo>
                  <a:lnTo>
                    <a:pt x="1036957" y="1384595"/>
                  </a:lnTo>
                  <a:lnTo>
                    <a:pt x="1034145" y="1388186"/>
                  </a:lnTo>
                  <a:close/>
                </a:path>
                <a:path w="2330450" h="1436370" extrusionOk="0">
                  <a:moveTo>
                    <a:pt x="1089885" y="1389880"/>
                  </a:moveTo>
                  <a:lnTo>
                    <a:pt x="1085003" y="1388907"/>
                  </a:lnTo>
                  <a:lnTo>
                    <a:pt x="1081833" y="1384933"/>
                  </a:lnTo>
                  <a:lnTo>
                    <a:pt x="1081388" y="1380412"/>
                  </a:lnTo>
                  <a:lnTo>
                    <a:pt x="1085794" y="1376494"/>
                  </a:lnTo>
                  <a:lnTo>
                    <a:pt x="1090750" y="1376556"/>
                  </a:lnTo>
                  <a:lnTo>
                    <a:pt x="1093352" y="1379925"/>
                  </a:lnTo>
                  <a:lnTo>
                    <a:pt x="1095966" y="1381847"/>
                  </a:lnTo>
                  <a:lnTo>
                    <a:pt x="1095805" y="1384884"/>
                  </a:lnTo>
                  <a:lnTo>
                    <a:pt x="1093012" y="1386541"/>
                  </a:lnTo>
                  <a:lnTo>
                    <a:pt x="1089885" y="1389880"/>
                  </a:lnTo>
                  <a:close/>
                </a:path>
                <a:path w="2330450" h="1436370" extrusionOk="0">
                  <a:moveTo>
                    <a:pt x="1141985" y="1391112"/>
                  </a:moveTo>
                  <a:lnTo>
                    <a:pt x="1137900" y="1386849"/>
                  </a:lnTo>
                  <a:lnTo>
                    <a:pt x="1137777" y="1381897"/>
                  </a:lnTo>
                  <a:lnTo>
                    <a:pt x="1141076" y="1379192"/>
                  </a:lnTo>
                  <a:lnTo>
                    <a:pt x="1142906" y="1376513"/>
                  </a:lnTo>
                  <a:lnTo>
                    <a:pt x="1145958" y="1376568"/>
                  </a:lnTo>
                  <a:lnTo>
                    <a:pt x="1147713" y="1379285"/>
                  </a:lnTo>
                  <a:lnTo>
                    <a:pt x="1151162" y="1382291"/>
                  </a:lnTo>
                  <a:lnTo>
                    <a:pt x="1150352" y="1387194"/>
                  </a:lnTo>
                  <a:lnTo>
                    <a:pt x="1146496" y="1390496"/>
                  </a:lnTo>
                  <a:lnTo>
                    <a:pt x="1141985" y="1391112"/>
                  </a:lnTo>
                  <a:close/>
                </a:path>
                <a:path w="2330450" h="1436370" extrusionOk="0">
                  <a:moveTo>
                    <a:pt x="718727" y="1393841"/>
                  </a:moveTo>
                  <a:lnTo>
                    <a:pt x="715668" y="1393841"/>
                  </a:lnTo>
                  <a:lnTo>
                    <a:pt x="713857" y="1391143"/>
                  </a:lnTo>
                  <a:lnTo>
                    <a:pt x="710372" y="1388204"/>
                  </a:lnTo>
                  <a:lnTo>
                    <a:pt x="711108" y="1383283"/>
                  </a:lnTo>
                  <a:lnTo>
                    <a:pt x="714908" y="1379919"/>
                  </a:lnTo>
                  <a:lnTo>
                    <a:pt x="719413" y="1379242"/>
                  </a:lnTo>
                  <a:lnTo>
                    <a:pt x="723560" y="1383437"/>
                  </a:lnTo>
                  <a:lnTo>
                    <a:pt x="723770" y="1388377"/>
                  </a:lnTo>
                  <a:lnTo>
                    <a:pt x="720515" y="1391149"/>
                  </a:lnTo>
                  <a:lnTo>
                    <a:pt x="718727" y="1393841"/>
                  </a:lnTo>
                  <a:close/>
                </a:path>
                <a:path w="2330450" h="1436370" extrusionOk="0">
                  <a:moveTo>
                    <a:pt x="775635" y="1394266"/>
                  </a:moveTo>
                  <a:lnTo>
                    <a:pt x="770722" y="1393391"/>
                  </a:lnTo>
                  <a:lnTo>
                    <a:pt x="767453" y="1389523"/>
                  </a:lnTo>
                  <a:lnTo>
                    <a:pt x="766879" y="1385020"/>
                  </a:lnTo>
                  <a:lnTo>
                    <a:pt x="771204" y="1380997"/>
                  </a:lnTo>
                  <a:lnTo>
                    <a:pt x="776173" y="1380917"/>
                  </a:lnTo>
                  <a:lnTo>
                    <a:pt x="778855" y="1384231"/>
                  </a:lnTo>
                  <a:lnTo>
                    <a:pt x="781518" y="1386085"/>
                  </a:lnTo>
                  <a:lnTo>
                    <a:pt x="781438" y="1389128"/>
                  </a:lnTo>
                  <a:lnTo>
                    <a:pt x="778688" y="1390859"/>
                  </a:lnTo>
                  <a:lnTo>
                    <a:pt x="775635" y="1394266"/>
                  </a:lnTo>
                  <a:close/>
                </a:path>
                <a:path w="2330450" h="1436370" extrusionOk="0">
                  <a:moveTo>
                    <a:pt x="827525" y="1394056"/>
                  </a:moveTo>
                  <a:lnTo>
                    <a:pt x="823471" y="1389763"/>
                  </a:lnTo>
                  <a:lnTo>
                    <a:pt x="823378" y="1384816"/>
                  </a:lnTo>
                  <a:lnTo>
                    <a:pt x="826691" y="1382131"/>
                  </a:lnTo>
                  <a:lnTo>
                    <a:pt x="828538" y="1379463"/>
                  </a:lnTo>
                  <a:lnTo>
                    <a:pt x="831591" y="1379531"/>
                  </a:lnTo>
                  <a:lnTo>
                    <a:pt x="833334" y="1382266"/>
                  </a:lnTo>
                  <a:lnTo>
                    <a:pt x="836763" y="1385291"/>
                  </a:lnTo>
                  <a:lnTo>
                    <a:pt x="835917" y="1390194"/>
                  </a:lnTo>
                  <a:lnTo>
                    <a:pt x="832042" y="1393465"/>
                  </a:lnTo>
                  <a:lnTo>
                    <a:pt x="827525" y="1394056"/>
                  </a:lnTo>
                  <a:close/>
                </a:path>
                <a:path w="2330450" h="1436370" extrusionOk="0">
                  <a:moveTo>
                    <a:pt x="886781" y="1395763"/>
                  </a:moveTo>
                  <a:lnTo>
                    <a:pt x="881880" y="1394845"/>
                  </a:lnTo>
                  <a:lnTo>
                    <a:pt x="878667" y="1390915"/>
                  </a:lnTo>
                  <a:lnTo>
                    <a:pt x="878167" y="1386393"/>
                  </a:lnTo>
                  <a:lnTo>
                    <a:pt x="882535" y="1382432"/>
                  </a:lnTo>
                  <a:lnTo>
                    <a:pt x="887503" y="1382432"/>
                  </a:lnTo>
                  <a:lnTo>
                    <a:pt x="890136" y="1385777"/>
                  </a:lnTo>
                  <a:lnTo>
                    <a:pt x="892769" y="1387668"/>
                  </a:lnTo>
                  <a:lnTo>
                    <a:pt x="892645" y="1390705"/>
                  </a:lnTo>
                  <a:lnTo>
                    <a:pt x="889871" y="1392393"/>
                  </a:lnTo>
                  <a:lnTo>
                    <a:pt x="886781" y="1395763"/>
                  </a:lnTo>
                  <a:close/>
                </a:path>
                <a:path w="2330450" h="1436370" extrusionOk="0">
                  <a:moveTo>
                    <a:pt x="943225" y="1397216"/>
                  </a:moveTo>
                  <a:lnTo>
                    <a:pt x="938312" y="1396348"/>
                  </a:lnTo>
                  <a:lnTo>
                    <a:pt x="935043" y="1392473"/>
                  </a:lnTo>
                  <a:lnTo>
                    <a:pt x="934469" y="1387970"/>
                  </a:lnTo>
                  <a:lnTo>
                    <a:pt x="938794" y="1383948"/>
                  </a:lnTo>
                  <a:lnTo>
                    <a:pt x="943756" y="1383874"/>
                  </a:lnTo>
                  <a:lnTo>
                    <a:pt x="946438" y="1387182"/>
                  </a:lnTo>
                  <a:lnTo>
                    <a:pt x="949102" y="1389042"/>
                  </a:lnTo>
                  <a:lnTo>
                    <a:pt x="949028" y="1392085"/>
                  </a:lnTo>
                  <a:lnTo>
                    <a:pt x="946278" y="1393816"/>
                  </a:lnTo>
                  <a:lnTo>
                    <a:pt x="943225" y="1397216"/>
                  </a:lnTo>
                  <a:close/>
                </a:path>
                <a:path w="2330450" h="1436370" extrusionOk="0">
                  <a:moveTo>
                    <a:pt x="995999" y="1399767"/>
                  </a:moveTo>
                  <a:lnTo>
                    <a:pt x="994188" y="1397075"/>
                  </a:lnTo>
                  <a:lnTo>
                    <a:pt x="990684" y="1394142"/>
                  </a:lnTo>
                  <a:lnTo>
                    <a:pt x="991401" y="1389221"/>
                  </a:lnTo>
                  <a:lnTo>
                    <a:pt x="995183" y="1385845"/>
                  </a:lnTo>
                  <a:lnTo>
                    <a:pt x="999694" y="1385149"/>
                  </a:lnTo>
                  <a:lnTo>
                    <a:pt x="1003853" y="1389325"/>
                  </a:lnTo>
                  <a:lnTo>
                    <a:pt x="1004081" y="1394260"/>
                  </a:lnTo>
                  <a:lnTo>
                    <a:pt x="1000819" y="1397075"/>
                  </a:lnTo>
                  <a:lnTo>
                    <a:pt x="999064" y="1399748"/>
                  </a:lnTo>
                  <a:lnTo>
                    <a:pt x="995999" y="1399767"/>
                  </a:lnTo>
                  <a:close/>
                </a:path>
                <a:path w="2330450" h="1436370" extrusionOk="0">
                  <a:moveTo>
                    <a:pt x="1052505" y="1401276"/>
                  </a:moveTo>
                  <a:lnTo>
                    <a:pt x="1050645" y="1398621"/>
                  </a:lnTo>
                  <a:lnTo>
                    <a:pt x="1047091" y="1395750"/>
                  </a:lnTo>
                  <a:lnTo>
                    <a:pt x="1047715" y="1390816"/>
                  </a:lnTo>
                  <a:lnTo>
                    <a:pt x="1051442" y="1387367"/>
                  </a:lnTo>
                  <a:lnTo>
                    <a:pt x="1055940" y="1386603"/>
                  </a:lnTo>
                  <a:lnTo>
                    <a:pt x="1060180" y="1390699"/>
                  </a:lnTo>
                  <a:lnTo>
                    <a:pt x="1060482" y="1395633"/>
                  </a:lnTo>
                  <a:lnTo>
                    <a:pt x="1057294" y="1398467"/>
                  </a:lnTo>
                  <a:lnTo>
                    <a:pt x="1055557" y="1401208"/>
                  </a:lnTo>
                  <a:lnTo>
                    <a:pt x="1052505" y="1401276"/>
                  </a:lnTo>
                  <a:close/>
                </a:path>
                <a:path w="2330450" h="1436370" extrusionOk="0">
                  <a:moveTo>
                    <a:pt x="1111384" y="1402779"/>
                  </a:moveTo>
                  <a:lnTo>
                    <a:pt x="1108337" y="1402643"/>
                  </a:lnTo>
                  <a:lnTo>
                    <a:pt x="1106650" y="1399871"/>
                  </a:lnTo>
                  <a:lnTo>
                    <a:pt x="1103282" y="1396773"/>
                  </a:lnTo>
                  <a:lnTo>
                    <a:pt x="1104234" y="1391888"/>
                  </a:lnTo>
                  <a:lnTo>
                    <a:pt x="1108195" y="1388709"/>
                  </a:lnTo>
                  <a:lnTo>
                    <a:pt x="1112731" y="1388241"/>
                  </a:lnTo>
                  <a:lnTo>
                    <a:pt x="1116686" y="1392609"/>
                  </a:lnTo>
                  <a:lnTo>
                    <a:pt x="1116661" y="1397549"/>
                  </a:lnTo>
                  <a:lnTo>
                    <a:pt x="1113293" y="1400161"/>
                  </a:lnTo>
                  <a:lnTo>
                    <a:pt x="1111384" y="1402779"/>
                  </a:lnTo>
                  <a:close/>
                </a:path>
                <a:path w="2330450" h="1436370" extrusionOk="0">
                  <a:moveTo>
                    <a:pt x="738032" y="1405698"/>
                  </a:moveTo>
                  <a:lnTo>
                    <a:pt x="736197" y="1403025"/>
                  </a:lnTo>
                  <a:lnTo>
                    <a:pt x="732656" y="1400136"/>
                  </a:lnTo>
                  <a:lnTo>
                    <a:pt x="733317" y="1395208"/>
                  </a:lnTo>
                  <a:lnTo>
                    <a:pt x="737068" y="1391783"/>
                  </a:lnTo>
                  <a:lnTo>
                    <a:pt x="741561" y="1391044"/>
                  </a:lnTo>
                  <a:lnTo>
                    <a:pt x="745775" y="1395165"/>
                  </a:lnTo>
                  <a:lnTo>
                    <a:pt x="746053" y="1400105"/>
                  </a:lnTo>
                  <a:lnTo>
                    <a:pt x="742846" y="1402914"/>
                  </a:lnTo>
                  <a:lnTo>
                    <a:pt x="741097" y="1405643"/>
                  </a:lnTo>
                  <a:lnTo>
                    <a:pt x="738032" y="1405698"/>
                  </a:lnTo>
                  <a:close/>
                </a:path>
                <a:path w="2330450" h="1436370" extrusionOk="0">
                  <a:moveTo>
                    <a:pt x="798332" y="1405926"/>
                  </a:moveTo>
                  <a:lnTo>
                    <a:pt x="793376" y="1405391"/>
                  </a:lnTo>
                  <a:lnTo>
                    <a:pt x="789848" y="1401732"/>
                  </a:lnTo>
                  <a:lnTo>
                    <a:pt x="789014" y="1397259"/>
                  </a:lnTo>
                  <a:lnTo>
                    <a:pt x="793043" y="1392960"/>
                  </a:lnTo>
                  <a:lnTo>
                    <a:pt x="797986" y="1392578"/>
                  </a:lnTo>
                  <a:lnTo>
                    <a:pt x="800879" y="1395713"/>
                  </a:lnTo>
                  <a:lnTo>
                    <a:pt x="803653" y="1397395"/>
                  </a:lnTo>
                  <a:lnTo>
                    <a:pt x="803783" y="1400432"/>
                  </a:lnTo>
                  <a:lnTo>
                    <a:pt x="801150" y="1402335"/>
                  </a:lnTo>
                  <a:lnTo>
                    <a:pt x="798332" y="1405926"/>
                  </a:lnTo>
                  <a:close/>
                </a:path>
                <a:path w="2330450" h="1436370" extrusionOk="0">
                  <a:moveTo>
                    <a:pt x="849747" y="1405877"/>
                  </a:moveTo>
                  <a:lnTo>
                    <a:pt x="845699" y="1401559"/>
                  </a:lnTo>
                  <a:lnTo>
                    <a:pt x="845637" y="1396606"/>
                  </a:lnTo>
                  <a:lnTo>
                    <a:pt x="848956" y="1393933"/>
                  </a:lnTo>
                  <a:lnTo>
                    <a:pt x="850822" y="1391272"/>
                  </a:lnTo>
                  <a:lnTo>
                    <a:pt x="853868" y="1391364"/>
                  </a:lnTo>
                  <a:lnTo>
                    <a:pt x="855599" y="1394105"/>
                  </a:lnTo>
                  <a:lnTo>
                    <a:pt x="859016" y="1397142"/>
                  </a:lnTo>
                  <a:lnTo>
                    <a:pt x="858145" y="1402046"/>
                  </a:lnTo>
                  <a:lnTo>
                    <a:pt x="854264" y="1405298"/>
                  </a:lnTo>
                  <a:lnTo>
                    <a:pt x="849747" y="1405877"/>
                  </a:lnTo>
                  <a:close/>
                </a:path>
                <a:path w="2330450" h="1436370" extrusionOk="0">
                  <a:moveTo>
                    <a:pt x="909188" y="1407540"/>
                  </a:moveTo>
                  <a:lnTo>
                    <a:pt x="904269" y="1406734"/>
                  </a:lnTo>
                  <a:lnTo>
                    <a:pt x="900957" y="1402890"/>
                  </a:lnTo>
                  <a:lnTo>
                    <a:pt x="900339" y="1398393"/>
                  </a:lnTo>
                  <a:lnTo>
                    <a:pt x="904615" y="1394327"/>
                  </a:lnTo>
                  <a:lnTo>
                    <a:pt x="909577" y="1394192"/>
                  </a:lnTo>
                  <a:lnTo>
                    <a:pt x="912296" y="1397475"/>
                  </a:lnTo>
                  <a:lnTo>
                    <a:pt x="914978" y="1399305"/>
                  </a:lnTo>
                  <a:lnTo>
                    <a:pt x="914929" y="1402354"/>
                  </a:lnTo>
                  <a:lnTo>
                    <a:pt x="912203" y="1404110"/>
                  </a:lnTo>
                  <a:lnTo>
                    <a:pt x="909188" y="1407540"/>
                  </a:lnTo>
                  <a:close/>
                </a:path>
                <a:path w="2330450" h="1436370" extrusionOk="0">
                  <a:moveTo>
                    <a:pt x="961078" y="1408865"/>
                  </a:moveTo>
                  <a:lnTo>
                    <a:pt x="956975" y="1404621"/>
                  </a:lnTo>
                  <a:lnTo>
                    <a:pt x="956826" y="1399674"/>
                  </a:lnTo>
                  <a:lnTo>
                    <a:pt x="960108" y="1396951"/>
                  </a:lnTo>
                  <a:lnTo>
                    <a:pt x="961924" y="1394272"/>
                  </a:lnTo>
                  <a:lnTo>
                    <a:pt x="964983" y="1394296"/>
                  </a:lnTo>
                  <a:lnTo>
                    <a:pt x="966751" y="1397013"/>
                  </a:lnTo>
                  <a:lnTo>
                    <a:pt x="970217" y="1399994"/>
                  </a:lnTo>
                  <a:lnTo>
                    <a:pt x="969426" y="1404904"/>
                  </a:lnTo>
                  <a:lnTo>
                    <a:pt x="965589" y="1408230"/>
                  </a:lnTo>
                  <a:lnTo>
                    <a:pt x="961078" y="1408865"/>
                  </a:lnTo>
                  <a:close/>
                </a:path>
                <a:path w="2330450" h="1436370" extrusionOk="0">
                  <a:moveTo>
                    <a:pt x="1021977" y="1410473"/>
                  </a:moveTo>
                  <a:lnTo>
                    <a:pt x="1017046" y="1409715"/>
                  </a:lnTo>
                  <a:lnTo>
                    <a:pt x="1013691" y="1405914"/>
                  </a:lnTo>
                  <a:lnTo>
                    <a:pt x="1013029" y="1401418"/>
                  </a:lnTo>
                  <a:lnTo>
                    <a:pt x="1017256" y="1397309"/>
                  </a:lnTo>
                  <a:lnTo>
                    <a:pt x="1022219" y="1397124"/>
                  </a:lnTo>
                  <a:lnTo>
                    <a:pt x="1024975" y="1400377"/>
                  </a:lnTo>
                  <a:lnTo>
                    <a:pt x="1027675" y="1402169"/>
                  </a:lnTo>
                  <a:lnTo>
                    <a:pt x="1027663" y="1405218"/>
                  </a:lnTo>
                  <a:lnTo>
                    <a:pt x="1024950" y="1406999"/>
                  </a:lnTo>
                  <a:lnTo>
                    <a:pt x="1021977" y="1410473"/>
                  </a:lnTo>
                  <a:close/>
                </a:path>
                <a:path w="2330450" h="1436370" extrusionOk="0">
                  <a:moveTo>
                    <a:pt x="1073954" y="1411834"/>
                  </a:moveTo>
                  <a:lnTo>
                    <a:pt x="1071037" y="1408723"/>
                  </a:lnTo>
                  <a:lnTo>
                    <a:pt x="1068244" y="1407060"/>
                  </a:lnTo>
                  <a:lnTo>
                    <a:pt x="1068090" y="1404035"/>
                  </a:lnTo>
                  <a:lnTo>
                    <a:pt x="1070703" y="1402114"/>
                  </a:lnTo>
                  <a:lnTo>
                    <a:pt x="1073484" y="1398492"/>
                  </a:lnTo>
                  <a:lnTo>
                    <a:pt x="1078446" y="1398978"/>
                  </a:lnTo>
                  <a:lnTo>
                    <a:pt x="1082018" y="1402600"/>
                  </a:lnTo>
                  <a:lnTo>
                    <a:pt x="1082890" y="1407072"/>
                  </a:lnTo>
                  <a:lnTo>
                    <a:pt x="1078898" y="1411403"/>
                  </a:lnTo>
                  <a:lnTo>
                    <a:pt x="1073954" y="1411834"/>
                  </a:lnTo>
                  <a:close/>
                </a:path>
                <a:path w="2330450" h="1436370" extrusionOk="0">
                  <a:moveTo>
                    <a:pt x="820103" y="1416448"/>
                  </a:moveTo>
                  <a:lnTo>
                    <a:pt x="815197" y="1415555"/>
                  </a:lnTo>
                  <a:lnTo>
                    <a:pt x="811940" y="1411668"/>
                  </a:lnTo>
                  <a:lnTo>
                    <a:pt x="811390" y="1407159"/>
                  </a:lnTo>
                  <a:lnTo>
                    <a:pt x="815734" y="1403148"/>
                  </a:lnTo>
                  <a:lnTo>
                    <a:pt x="820703" y="1403105"/>
                  </a:lnTo>
                  <a:lnTo>
                    <a:pt x="823372" y="1406432"/>
                  </a:lnTo>
                  <a:lnTo>
                    <a:pt x="826029" y="1408298"/>
                  </a:lnTo>
                  <a:lnTo>
                    <a:pt x="825924" y="1411335"/>
                  </a:lnTo>
                  <a:lnTo>
                    <a:pt x="823168" y="1413054"/>
                  </a:lnTo>
                  <a:lnTo>
                    <a:pt x="820103" y="1416448"/>
                  </a:lnTo>
                  <a:close/>
                </a:path>
                <a:path w="2330450" h="1436370" extrusionOk="0">
                  <a:moveTo>
                    <a:pt x="870541" y="1417711"/>
                  </a:moveTo>
                  <a:lnTo>
                    <a:pt x="866481" y="1413417"/>
                  </a:lnTo>
                  <a:lnTo>
                    <a:pt x="866388" y="1408470"/>
                  </a:lnTo>
                  <a:lnTo>
                    <a:pt x="869701" y="1405785"/>
                  </a:lnTo>
                  <a:lnTo>
                    <a:pt x="871548" y="1403118"/>
                  </a:lnTo>
                  <a:lnTo>
                    <a:pt x="874601" y="1403185"/>
                  </a:lnTo>
                  <a:lnTo>
                    <a:pt x="876343" y="1405920"/>
                  </a:lnTo>
                  <a:lnTo>
                    <a:pt x="879773" y="1408945"/>
                  </a:lnTo>
                  <a:lnTo>
                    <a:pt x="878927" y="1413848"/>
                  </a:lnTo>
                  <a:lnTo>
                    <a:pt x="875052" y="1417119"/>
                  </a:lnTo>
                  <a:lnTo>
                    <a:pt x="870541" y="1417711"/>
                  </a:lnTo>
                  <a:close/>
                </a:path>
                <a:path w="2330450" h="1436370" extrusionOk="0">
                  <a:moveTo>
                    <a:pt x="927004" y="1419226"/>
                  </a:moveTo>
                  <a:lnTo>
                    <a:pt x="922870" y="1415006"/>
                  </a:lnTo>
                  <a:lnTo>
                    <a:pt x="922696" y="1410060"/>
                  </a:lnTo>
                  <a:lnTo>
                    <a:pt x="925959" y="1407312"/>
                  </a:lnTo>
                  <a:lnTo>
                    <a:pt x="927764" y="1404614"/>
                  </a:lnTo>
                  <a:lnTo>
                    <a:pt x="930817" y="1404633"/>
                  </a:lnTo>
                  <a:lnTo>
                    <a:pt x="932602" y="1407344"/>
                  </a:lnTo>
                  <a:lnTo>
                    <a:pt x="936088" y="1410300"/>
                  </a:lnTo>
                  <a:lnTo>
                    <a:pt x="935328" y="1415222"/>
                  </a:lnTo>
                  <a:lnTo>
                    <a:pt x="931515" y="1418567"/>
                  </a:lnTo>
                  <a:lnTo>
                    <a:pt x="927004" y="1419226"/>
                  </a:lnTo>
                  <a:close/>
                </a:path>
                <a:path w="2330450" h="1436370" extrusionOk="0">
                  <a:moveTo>
                    <a:pt x="987829" y="1420834"/>
                  </a:moveTo>
                  <a:lnTo>
                    <a:pt x="982910" y="1420045"/>
                  </a:lnTo>
                  <a:lnTo>
                    <a:pt x="979579" y="1416220"/>
                  </a:lnTo>
                  <a:lnTo>
                    <a:pt x="978937" y="1411723"/>
                  </a:lnTo>
                  <a:lnTo>
                    <a:pt x="983195" y="1407633"/>
                  </a:lnTo>
                  <a:lnTo>
                    <a:pt x="988157" y="1407485"/>
                  </a:lnTo>
                  <a:lnTo>
                    <a:pt x="990888" y="1410756"/>
                  </a:lnTo>
                  <a:lnTo>
                    <a:pt x="993576" y="1412567"/>
                  </a:lnTo>
                  <a:lnTo>
                    <a:pt x="993551" y="1415616"/>
                  </a:lnTo>
                  <a:lnTo>
                    <a:pt x="990826" y="1417378"/>
                  </a:lnTo>
                  <a:lnTo>
                    <a:pt x="987829" y="1420834"/>
                  </a:lnTo>
                  <a:close/>
                </a:path>
                <a:path w="2330450" h="1436370" extrusionOk="0">
                  <a:moveTo>
                    <a:pt x="1039991" y="1422220"/>
                  </a:moveTo>
                  <a:lnTo>
                    <a:pt x="1035678" y="1418216"/>
                  </a:lnTo>
                  <a:lnTo>
                    <a:pt x="1035313" y="1413300"/>
                  </a:lnTo>
                  <a:lnTo>
                    <a:pt x="1038446" y="1410430"/>
                  </a:lnTo>
                  <a:lnTo>
                    <a:pt x="1040133" y="1407664"/>
                  </a:lnTo>
                  <a:lnTo>
                    <a:pt x="1043174" y="1407534"/>
                  </a:lnTo>
                  <a:lnTo>
                    <a:pt x="1045083" y="1410152"/>
                  </a:lnTo>
                  <a:lnTo>
                    <a:pt x="1048692" y="1412955"/>
                  </a:lnTo>
                  <a:lnTo>
                    <a:pt x="1048154" y="1417883"/>
                  </a:lnTo>
                  <a:lnTo>
                    <a:pt x="1044477" y="1421370"/>
                  </a:lnTo>
                  <a:lnTo>
                    <a:pt x="1039991" y="1422220"/>
                  </a:lnTo>
                  <a:close/>
                </a:path>
                <a:path w="2330450" h="1436370" extrusionOk="0">
                  <a:moveTo>
                    <a:pt x="842751" y="1428133"/>
                  </a:moveTo>
                  <a:lnTo>
                    <a:pt x="837801" y="1427542"/>
                  </a:lnTo>
                  <a:lnTo>
                    <a:pt x="834316" y="1423846"/>
                  </a:lnTo>
                  <a:lnTo>
                    <a:pt x="833525" y="1419361"/>
                  </a:lnTo>
                  <a:lnTo>
                    <a:pt x="837604" y="1415111"/>
                  </a:lnTo>
                  <a:lnTo>
                    <a:pt x="842554" y="1414785"/>
                  </a:lnTo>
                  <a:lnTo>
                    <a:pt x="845408" y="1417951"/>
                  </a:lnTo>
                  <a:lnTo>
                    <a:pt x="848171" y="1419663"/>
                  </a:lnTo>
                  <a:lnTo>
                    <a:pt x="848264" y="1422700"/>
                  </a:lnTo>
                  <a:lnTo>
                    <a:pt x="845606" y="1424573"/>
                  </a:lnTo>
                  <a:lnTo>
                    <a:pt x="842751" y="1428133"/>
                  </a:lnTo>
                  <a:close/>
                </a:path>
                <a:path w="2330450" h="1436370" extrusionOk="0">
                  <a:moveTo>
                    <a:pt x="897397" y="1429692"/>
                  </a:moveTo>
                  <a:lnTo>
                    <a:pt x="892466" y="1428934"/>
                  </a:lnTo>
                  <a:lnTo>
                    <a:pt x="889110" y="1425133"/>
                  </a:lnTo>
                  <a:lnTo>
                    <a:pt x="888449" y="1420637"/>
                  </a:lnTo>
                  <a:lnTo>
                    <a:pt x="892682" y="1416528"/>
                  </a:lnTo>
                  <a:lnTo>
                    <a:pt x="897638" y="1416343"/>
                  </a:lnTo>
                  <a:lnTo>
                    <a:pt x="900394" y="1419596"/>
                  </a:lnTo>
                  <a:lnTo>
                    <a:pt x="903095" y="1421388"/>
                  </a:lnTo>
                  <a:lnTo>
                    <a:pt x="903082" y="1424437"/>
                  </a:lnTo>
                  <a:lnTo>
                    <a:pt x="900370" y="1426218"/>
                  </a:lnTo>
                  <a:lnTo>
                    <a:pt x="897397" y="1429692"/>
                  </a:lnTo>
                  <a:close/>
                </a:path>
                <a:path w="2330450" h="1436370" extrusionOk="0">
                  <a:moveTo>
                    <a:pt x="954101" y="1431041"/>
                  </a:moveTo>
                  <a:lnTo>
                    <a:pt x="949139" y="1430536"/>
                  </a:lnTo>
                  <a:lnTo>
                    <a:pt x="945586" y="1426901"/>
                  </a:lnTo>
                  <a:lnTo>
                    <a:pt x="944727" y="1422429"/>
                  </a:lnTo>
                  <a:lnTo>
                    <a:pt x="948731" y="1418111"/>
                  </a:lnTo>
                  <a:lnTo>
                    <a:pt x="953675" y="1417698"/>
                  </a:lnTo>
                  <a:lnTo>
                    <a:pt x="956585" y="1420821"/>
                  </a:lnTo>
                  <a:lnTo>
                    <a:pt x="959372" y="1422491"/>
                  </a:lnTo>
                  <a:lnTo>
                    <a:pt x="959515" y="1425521"/>
                  </a:lnTo>
                  <a:lnTo>
                    <a:pt x="956894" y="1427431"/>
                  </a:lnTo>
                  <a:lnTo>
                    <a:pt x="954101" y="1431041"/>
                  </a:lnTo>
                  <a:close/>
                </a:path>
                <a:path w="2330450" h="1436370" extrusionOk="0">
                  <a:moveTo>
                    <a:pt x="817180" y="1361544"/>
                  </a:moveTo>
                  <a:lnTo>
                    <a:pt x="813096" y="1357282"/>
                  </a:lnTo>
                  <a:lnTo>
                    <a:pt x="812978" y="1352329"/>
                  </a:lnTo>
                  <a:lnTo>
                    <a:pt x="816272" y="1349625"/>
                  </a:lnTo>
                  <a:lnTo>
                    <a:pt x="818107" y="1346939"/>
                  </a:lnTo>
                  <a:lnTo>
                    <a:pt x="821154" y="1347001"/>
                  </a:lnTo>
                  <a:lnTo>
                    <a:pt x="822909" y="1349717"/>
                  </a:lnTo>
                  <a:lnTo>
                    <a:pt x="826357" y="1352717"/>
                  </a:lnTo>
                  <a:lnTo>
                    <a:pt x="825547" y="1357626"/>
                  </a:lnTo>
                  <a:lnTo>
                    <a:pt x="821691" y="1360928"/>
                  </a:lnTo>
                  <a:lnTo>
                    <a:pt x="817180" y="1361544"/>
                  </a:lnTo>
                  <a:close/>
                </a:path>
                <a:path w="2330450" h="1436370" extrusionOk="0">
                  <a:moveTo>
                    <a:pt x="876739" y="1361649"/>
                  </a:moveTo>
                  <a:lnTo>
                    <a:pt x="871802" y="1360965"/>
                  </a:lnTo>
                  <a:lnTo>
                    <a:pt x="868384" y="1357214"/>
                  </a:lnTo>
                  <a:lnTo>
                    <a:pt x="867661" y="1352723"/>
                  </a:lnTo>
                  <a:lnTo>
                    <a:pt x="871826" y="1348553"/>
                  </a:lnTo>
                  <a:lnTo>
                    <a:pt x="876776" y="1348294"/>
                  </a:lnTo>
                  <a:lnTo>
                    <a:pt x="879582" y="1351510"/>
                  </a:lnTo>
                  <a:lnTo>
                    <a:pt x="882313" y="1353265"/>
                  </a:lnTo>
                  <a:lnTo>
                    <a:pt x="882344" y="1356314"/>
                  </a:lnTo>
                  <a:lnTo>
                    <a:pt x="879656" y="1358131"/>
                  </a:lnTo>
                  <a:lnTo>
                    <a:pt x="876739" y="1361649"/>
                  </a:lnTo>
                  <a:close/>
                </a:path>
                <a:path w="2330450" h="1436370" extrusionOk="0">
                  <a:moveTo>
                    <a:pt x="1305614" y="1361550"/>
                  </a:moveTo>
                  <a:lnTo>
                    <a:pt x="1300645" y="1361063"/>
                  </a:lnTo>
                  <a:lnTo>
                    <a:pt x="1297080" y="1357441"/>
                  </a:lnTo>
                  <a:lnTo>
                    <a:pt x="1296208" y="1352969"/>
                  </a:lnTo>
                  <a:lnTo>
                    <a:pt x="1300200" y="1348639"/>
                  </a:lnTo>
                  <a:lnTo>
                    <a:pt x="1305144" y="1348208"/>
                  </a:lnTo>
                  <a:lnTo>
                    <a:pt x="1308067" y="1351319"/>
                  </a:lnTo>
                  <a:lnTo>
                    <a:pt x="1310860" y="1352982"/>
                  </a:lnTo>
                  <a:lnTo>
                    <a:pt x="1311008" y="1356006"/>
                  </a:lnTo>
                  <a:lnTo>
                    <a:pt x="1308394" y="1357928"/>
                  </a:lnTo>
                  <a:lnTo>
                    <a:pt x="1305614" y="1361550"/>
                  </a:lnTo>
                  <a:close/>
                </a:path>
                <a:path w="2330450" h="1436370" extrusionOk="0">
                  <a:moveTo>
                    <a:pt x="928691" y="1363097"/>
                  </a:moveTo>
                  <a:lnTo>
                    <a:pt x="924427" y="1359031"/>
                  </a:lnTo>
                  <a:lnTo>
                    <a:pt x="924093" y="1354097"/>
                  </a:lnTo>
                  <a:lnTo>
                    <a:pt x="927269" y="1351251"/>
                  </a:lnTo>
                  <a:lnTo>
                    <a:pt x="928987" y="1348504"/>
                  </a:lnTo>
                  <a:lnTo>
                    <a:pt x="932046" y="1348405"/>
                  </a:lnTo>
                  <a:lnTo>
                    <a:pt x="933919" y="1351048"/>
                  </a:lnTo>
                  <a:lnTo>
                    <a:pt x="937484" y="1353894"/>
                  </a:lnTo>
                  <a:lnTo>
                    <a:pt x="936897" y="1358834"/>
                  </a:lnTo>
                  <a:lnTo>
                    <a:pt x="933183" y="1362308"/>
                  </a:lnTo>
                  <a:lnTo>
                    <a:pt x="928691" y="1363097"/>
                  </a:lnTo>
                  <a:close/>
                </a:path>
                <a:path w="2330450" h="1436370" extrusionOk="0">
                  <a:moveTo>
                    <a:pt x="1357349" y="1363109"/>
                  </a:moveTo>
                  <a:lnTo>
                    <a:pt x="1353055" y="1359068"/>
                  </a:lnTo>
                  <a:lnTo>
                    <a:pt x="1352696" y="1354134"/>
                  </a:lnTo>
                  <a:lnTo>
                    <a:pt x="1355860" y="1351269"/>
                  </a:lnTo>
                  <a:lnTo>
                    <a:pt x="1357566" y="1348510"/>
                  </a:lnTo>
                  <a:lnTo>
                    <a:pt x="1360606" y="1348399"/>
                  </a:lnTo>
                  <a:lnTo>
                    <a:pt x="1362497" y="1351029"/>
                  </a:lnTo>
                  <a:lnTo>
                    <a:pt x="1366087" y="1353856"/>
                  </a:lnTo>
                  <a:lnTo>
                    <a:pt x="1365525" y="1358809"/>
                  </a:lnTo>
                  <a:lnTo>
                    <a:pt x="1361842" y="1362302"/>
                  </a:lnTo>
                  <a:lnTo>
                    <a:pt x="1357349" y="1363109"/>
                  </a:lnTo>
                  <a:close/>
                </a:path>
                <a:path w="2330450" h="1436370" extrusionOk="0">
                  <a:moveTo>
                    <a:pt x="984845" y="1364526"/>
                  </a:moveTo>
                  <a:lnTo>
                    <a:pt x="980710" y="1360306"/>
                  </a:lnTo>
                  <a:lnTo>
                    <a:pt x="980537" y="1355360"/>
                  </a:lnTo>
                  <a:lnTo>
                    <a:pt x="983800" y="1352612"/>
                  </a:lnTo>
                  <a:lnTo>
                    <a:pt x="985605" y="1349914"/>
                  </a:lnTo>
                  <a:lnTo>
                    <a:pt x="988657" y="1349933"/>
                  </a:lnTo>
                  <a:lnTo>
                    <a:pt x="990443" y="1352643"/>
                  </a:lnTo>
                  <a:lnTo>
                    <a:pt x="993922" y="1355600"/>
                  </a:lnTo>
                  <a:lnTo>
                    <a:pt x="993162" y="1360522"/>
                  </a:lnTo>
                  <a:lnTo>
                    <a:pt x="989356" y="1363866"/>
                  </a:lnTo>
                  <a:lnTo>
                    <a:pt x="984845" y="1364526"/>
                  </a:lnTo>
                  <a:close/>
                </a:path>
                <a:path w="2330450" h="1436370" extrusionOk="0">
                  <a:moveTo>
                    <a:pt x="1041326" y="1365998"/>
                  </a:moveTo>
                  <a:lnTo>
                    <a:pt x="1038403" y="1362893"/>
                  </a:lnTo>
                  <a:lnTo>
                    <a:pt x="1035610" y="1361224"/>
                  </a:lnTo>
                  <a:lnTo>
                    <a:pt x="1035455" y="1358193"/>
                  </a:lnTo>
                  <a:lnTo>
                    <a:pt x="1038069" y="1356271"/>
                  </a:lnTo>
                  <a:lnTo>
                    <a:pt x="1040850" y="1352649"/>
                  </a:lnTo>
                  <a:lnTo>
                    <a:pt x="1045812" y="1353142"/>
                  </a:lnTo>
                  <a:lnTo>
                    <a:pt x="1049384" y="1356764"/>
                  </a:lnTo>
                  <a:lnTo>
                    <a:pt x="1050255" y="1361236"/>
                  </a:lnTo>
                  <a:lnTo>
                    <a:pt x="1046263" y="1365567"/>
                  </a:lnTo>
                  <a:lnTo>
                    <a:pt x="1041326" y="1365998"/>
                  </a:lnTo>
                  <a:close/>
                </a:path>
                <a:path w="2330450" h="1436370" extrusionOk="0">
                  <a:moveTo>
                    <a:pt x="1101861" y="1367661"/>
                  </a:moveTo>
                  <a:lnTo>
                    <a:pt x="1096954" y="1366762"/>
                  </a:lnTo>
                  <a:lnTo>
                    <a:pt x="1093716" y="1362856"/>
                  </a:lnTo>
                  <a:lnTo>
                    <a:pt x="1093191" y="1358347"/>
                  </a:lnTo>
                  <a:lnTo>
                    <a:pt x="1097541" y="1354362"/>
                  </a:lnTo>
                  <a:lnTo>
                    <a:pt x="1102504" y="1354325"/>
                  </a:lnTo>
                  <a:lnTo>
                    <a:pt x="1105161" y="1357657"/>
                  </a:lnTo>
                  <a:lnTo>
                    <a:pt x="1107806" y="1359536"/>
                  </a:lnTo>
                  <a:lnTo>
                    <a:pt x="1107700" y="1362573"/>
                  </a:lnTo>
                  <a:lnTo>
                    <a:pt x="1104938" y="1364279"/>
                  </a:lnTo>
                  <a:lnTo>
                    <a:pt x="1101861" y="1367661"/>
                  </a:lnTo>
                  <a:close/>
                </a:path>
                <a:path w="2330450" h="1436370" extrusionOk="0">
                  <a:moveTo>
                    <a:pt x="675279" y="1368948"/>
                  </a:moveTo>
                  <a:lnTo>
                    <a:pt x="670317" y="1368449"/>
                  </a:lnTo>
                  <a:lnTo>
                    <a:pt x="666763" y="1364809"/>
                  </a:lnTo>
                  <a:lnTo>
                    <a:pt x="665904" y="1360337"/>
                  </a:lnTo>
                  <a:lnTo>
                    <a:pt x="669909" y="1356019"/>
                  </a:lnTo>
                  <a:lnTo>
                    <a:pt x="674852" y="1355612"/>
                  </a:lnTo>
                  <a:lnTo>
                    <a:pt x="677763" y="1358729"/>
                  </a:lnTo>
                  <a:lnTo>
                    <a:pt x="680550" y="1360398"/>
                  </a:lnTo>
                  <a:lnTo>
                    <a:pt x="680698" y="1363429"/>
                  </a:lnTo>
                  <a:lnTo>
                    <a:pt x="678072" y="1365339"/>
                  </a:lnTo>
                  <a:lnTo>
                    <a:pt x="675279" y="1368948"/>
                  </a:lnTo>
                  <a:close/>
                </a:path>
                <a:path w="2330450" h="1436370" extrusionOk="0">
                  <a:moveTo>
                    <a:pt x="1158478" y="1369047"/>
                  </a:moveTo>
                  <a:lnTo>
                    <a:pt x="1153547" y="1368339"/>
                  </a:lnTo>
                  <a:lnTo>
                    <a:pt x="1150160" y="1364569"/>
                  </a:lnTo>
                  <a:lnTo>
                    <a:pt x="1149462" y="1360072"/>
                  </a:lnTo>
                  <a:lnTo>
                    <a:pt x="1153652" y="1355926"/>
                  </a:lnTo>
                  <a:lnTo>
                    <a:pt x="1158608" y="1355711"/>
                  </a:lnTo>
                  <a:lnTo>
                    <a:pt x="1161395" y="1358932"/>
                  </a:lnTo>
                  <a:lnTo>
                    <a:pt x="1164114" y="1360712"/>
                  </a:lnTo>
                  <a:lnTo>
                    <a:pt x="1164120" y="1363749"/>
                  </a:lnTo>
                  <a:lnTo>
                    <a:pt x="1161426" y="1365554"/>
                  </a:lnTo>
                  <a:lnTo>
                    <a:pt x="1158478" y="1369047"/>
                  </a:lnTo>
                  <a:close/>
                </a:path>
                <a:path w="2330450" h="1436370" extrusionOk="0">
                  <a:moveTo>
                    <a:pt x="730227" y="1371733"/>
                  </a:moveTo>
                  <a:lnTo>
                    <a:pt x="727187" y="1371591"/>
                  </a:lnTo>
                  <a:lnTo>
                    <a:pt x="725500" y="1368819"/>
                  </a:lnTo>
                  <a:lnTo>
                    <a:pt x="722138" y="1365720"/>
                  </a:lnTo>
                  <a:lnTo>
                    <a:pt x="723084" y="1360836"/>
                  </a:lnTo>
                  <a:lnTo>
                    <a:pt x="727045" y="1357657"/>
                  </a:lnTo>
                  <a:lnTo>
                    <a:pt x="731581" y="1357189"/>
                  </a:lnTo>
                  <a:lnTo>
                    <a:pt x="735536" y="1361556"/>
                  </a:lnTo>
                  <a:lnTo>
                    <a:pt x="735511" y="1366497"/>
                  </a:lnTo>
                  <a:lnTo>
                    <a:pt x="732143" y="1369109"/>
                  </a:lnTo>
                  <a:lnTo>
                    <a:pt x="730227" y="1371733"/>
                  </a:lnTo>
                  <a:close/>
                </a:path>
                <a:path w="2330450" h="1436370" extrusionOk="0">
                  <a:moveTo>
                    <a:pt x="783106" y="1371905"/>
                  </a:moveTo>
                  <a:lnTo>
                    <a:pt x="779009" y="1367667"/>
                  </a:lnTo>
                  <a:lnTo>
                    <a:pt x="778855" y="1362721"/>
                  </a:lnTo>
                  <a:lnTo>
                    <a:pt x="782136" y="1359992"/>
                  </a:lnTo>
                  <a:lnTo>
                    <a:pt x="783953" y="1357312"/>
                  </a:lnTo>
                  <a:lnTo>
                    <a:pt x="787012" y="1357337"/>
                  </a:lnTo>
                  <a:lnTo>
                    <a:pt x="788779" y="1360053"/>
                  </a:lnTo>
                  <a:lnTo>
                    <a:pt x="792246" y="1363034"/>
                  </a:lnTo>
                  <a:lnTo>
                    <a:pt x="791455" y="1367950"/>
                  </a:lnTo>
                  <a:lnTo>
                    <a:pt x="787617" y="1371270"/>
                  </a:lnTo>
                  <a:lnTo>
                    <a:pt x="783106" y="1371905"/>
                  </a:lnTo>
                  <a:close/>
                </a:path>
                <a:path w="2330450" h="1436370" extrusionOk="0">
                  <a:moveTo>
                    <a:pt x="1271441" y="1371924"/>
                  </a:moveTo>
                  <a:lnTo>
                    <a:pt x="1266478" y="1371388"/>
                  </a:lnTo>
                  <a:lnTo>
                    <a:pt x="1262950" y="1367735"/>
                  </a:lnTo>
                  <a:lnTo>
                    <a:pt x="1262122" y="1363257"/>
                  </a:lnTo>
                  <a:lnTo>
                    <a:pt x="1266151" y="1358963"/>
                  </a:lnTo>
                  <a:lnTo>
                    <a:pt x="1271095" y="1358575"/>
                  </a:lnTo>
                  <a:lnTo>
                    <a:pt x="1273987" y="1361717"/>
                  </a:lnTo>
                  <a:lnTo>
                    <a:pt x="1276762" y="1363398"/>
                  </a:lnTo>
                  <a:lnTo>
                    <a:pt x="1276891" y="1366435"/>
                  </a:lnTo>
                  <a:lnTo>
                    <a:pt x="1274259" y="1368333"/>
                  </a:lnTo>
                  <a:lnTo>
                    <a:pt x="1271441" y="1371924"/>
                  </a:lnTo>
                  <a:close/>
                </a:path>
                <a:path w="2330450" h="1436370" extrusionOk="0">
                  <a:moveTo>
                    <a:pt x="842869" y="1373377"/>
                  </a:moveTo>
                  <a:lnTo>
                    <a:pt x="837907" y="1372878"/>
                  </a:lnTo>
                  <a:lnTo>
                    <a:pt x="834353" y="1369238"/>
                  </a:lnTo>
                  <a:lnTo>
                    <a:pt x="833494" y="1364772"/>
                  </a:lnTo>
                  <a:lnTo>
                    <a:pt x="837499" y="1360454"/>
                  </a:lnTo>
                  <a:lnTo>
                    <a:pt x="842442" y="1360041"/>
                  </a:lnTo>
                  <a:lnTo>
                    <a:pt x="845353" y="1363158"/>
                  </a:lnTo>
                  <a:lnTo>
                    <a:pt x="848140" y="1364827"/>
                  </a:lnTo>
                  <a:lnTo>
                    <a:pt x="848282" y="1367864"/>
                  </a:lnTo>
                  <a:lnTo>
                    <a:pt x="845662" y="1369774"/>
                  </a:lnTo>
                  <a:lnTo>
                    <a:pt x="842869" y="1373377"/>
                  </a:lnTo>
                  <a:close/>
                </a:path>
                <a:path w="2330450" h="1436370" extrusionOk="0">
                  <a:moveTo>
                    <a:pt x="897861" y="1374683"/>
                  </a:moveTo>
                  <a:lnTo>
                    <a:pt x="894808" y="1374560"/>
                  </a:lnTo>
                  <a:lnTo>
                    <a:pt x="893109" y="1371801"/>
                  </a:lnTo>
                  <a:lnTo>
                    <a:pt x="889728" y="1368714"/>
                  </a:lnTo>
                  <a:lnTo>
                    <a:pt x="890662" y="1363829"/>
                  </a:lnTo>
                  <a:lnTo>
                    <a:pt x="894604" y="1360626"/>
                  </a:lnTo>
                  <a:lnTo>
                    <a:pt x="899134" y="1360127"/>
                  </a:lnTo>
                  <a:lnTo>
                    <a:pt x="903113" y="1364482"/>
                  </a:lnTo>
                  <a:lnTo>
                    <a:pt x="903113" y="1369423"/>
                  </a:lnTo>
                  <a:lnTo>
                    <a:pt x="899758" y="1372053"/>
                  </a:lnTo>
                  <a:lnTo>
                    <a:pt x="897861" y="1374683"/>
                  </a:lnTo>
                  <a:close/>
                </a:path>
                <a:path w="2330450" h="1436370" extrusionOk="0">
                  <a:moveTo>
                    <a:pt x="1326476" y="1374683"/>
                  </a:moveTo>
                  <a:lnTo>
                    <a:pt x="1323430" y="1374560"/>
                  </a:lnTo>
                  <a:lnTo>
                    <a:pt x="1321737" y="1371801"/>
                  </a:lnTo>
                  <a:lnTo>
                    <a:pt x="1318356" y="1368714"/>
                  </a:lnTo>
                  <a:lnTo>
                    <a:pt x="1319283" y="1363829"/>
                  </a:lnTo>
                  <a:lnTo>
                    <a:pt x="1323220" y="1360626"/>
                  </a:lnTo>
                  <a:lnTo>
                    <a:pt x="1327755" y="1360127"/>
                  </a:lnTo>
                  <a:lnTo>
                    <a:pt x="1331729" y="1364482"/>
                  </a:lnTo>
                  <a:lnTo>
                    <a:pt x="1331735" y="1369423"/>
                  </a:lnTo>
                  <a:lnTo>
                    <a:pt x="1328373" y="1372053"/>
                  </a:lnTo>
                  <a:lnTo>
                    <a:pt x="1326476" y="1374683"/>
                  </a:lnTo>
                  <a:close/>
                </a:path>
                <a:path w="2330450" h="1436370" extrusionOk="0">
                  <a:moveTo>
                    <a:pt x="951605" y="1376131"/>
                  </a:moveTo>
                  <a:lnTo>
                    <a:pt x="949763" y="1373463"/>
                  </a:lnTo>
                  <a:lnTo>
                    <a:pt x="946228" y="1370574"/>
                  </a:lnTo>
                  <a:lnTo>
                    <a:pt x="946883" y="1365647"/>
                  </a:lnTo>
                  <a:lnTo>
                    <a:pt x="950628" y="1362222"/>
                  </a:lnTo>
                  <a:lnTo>
                    <a:pt x="955127" y="1361482"/>
                  </a:lnTo>
                  <a:lnTo>
                    <a:pt x="959341" y="1365604"/>
                  </a:lnTo>
                  <a:lnTo>
                    <a:pt x="959619" y="1370544"/>
                  </a:lnTo>
                  <a:lnTo>
                    <a:pt x="956412" y="1373353"/>
                  </a:lnTo>
                  <a:lnTo>
                    <a:pt x="954663" y="1376076"/>
                  </a:lnTo>
                  <a:lnTo>
                    <a:pt x="951605" y="1376131"/>
                  </a:lnTo>
                  <a:close/>
                </a:path>
                <a:path w="2330450" h="1436370" extrusionOk="0">
                  <a:moveTo>
                    <a:pt x="1010576" y="1377640"/>
                  </a:moveTo>
                  <a:lnTo>
                    <a:pt x="1007530" y="1377517"/>
                  </a:lnTo>
                  <a:lnTo>
                    <a:pt x="1005836" y="1374751"/>
                  </a:lnTo>
                  <a:lnTo>
                    <a:pt x="1002450" y="1371671"/>
                  </a:lnTo>
                  <a:lnTo>
                    <a:pt x="1003377" y="1366780"/>
                  </a:lnTo>
                  <a:lnTo>
                    <a:pt x="1007320" y="1363583"/>
                  </a:lnTo>
                  <a:lnTo>
                    <a:pt x="1011855" y="1363084"/>
                  </a:lnTo>
                  <a:lnTo>
                    <a:pt x="1015835" y="1367439"/>
                  </a:lnTo>
                  <a:lnTo>
                    <a:pt x="1015835" y="1372379"/>
                  </a:lnTo>
                  <a:lnTo>
                    <a:pt x="1012473" y="1375010"/>
                  </a:lnTo>
                  <a:lnTo>
                    <a:pt x="1010576" y="1377640"/>
                  </a:lnTo>
                  <a:close/>
                </a:path>
                <a:path w="2330450" h="1436370" extrusionOk="0">
                  <a:moveTo>
                    <a:pt x="1063764" y="1377911"/>
                  </a:moveTo>
                  <a:lnTo>
                    <a:pt x="1059432" y="1373919"/>
                  </a:lnTo>
                  <a:lnTo>
                    <a:pt x="1059018" y="1368991"/>
                  </a:lnTo>
                  <a:lnTo>
                    <a:pt x="1062151" y="1366090"/>
                  </a:lnTo>
                  <a:lnTo>
                    <a:pt x="1063826" y="1363312"/>
                  </a:lnTo>
                  <a:lnTo>
                    <a:pt x="1066866" y="1363170"/>
                  </a:lnTo>
                  <a:lnTo>
                    <a:pt x="1068788" y="1365782"/>
                  </a:lnTo>
                  <a:lnTo>
                    <a:pt x="1072409" y="1368566"/>
                  </a:lnTo>
                  <a:lnTo>
                    <a:pt x="1071902" y="1373519"/>
                  </a:lnTo>
                  <a:lnTo>
                    <a:pt x="1068250" y="1377055"/>
                  </a:lnTo>
                  <a:lnTo>
                    <a:pt x="1063764" y="1377911"/>
                  </a:lnTo>
                  <a:close/>
                </a:path>
                <a:path w="2330450" h="1436370" extrusionOk="0">
                  <a:moveTo>
                    <a:pt x="1119695" y="1379273"/>
                  </a:moveTo>
                  <a:lnTo>
                    <a:pt x="1115635" y="1374985"/>
                  </a:lnTo>
                  <a:lnTo>
                    <a:pt x="1115542" y="1370033"/>
                  </a:lnTo>
                  <a:lnTo>
                    <a:pt x="1118855" y="1367347"/>
                  </a:lnTo>
                  <a:lnTo>
                    <a:pt x="1120702" y="1364686"/>
                  </a:lnTo>
                  <a:lnTo>
                    <a:pt x="1123755" y="1364747"/>
                  </a:lnTo>
                  <a:lnTo>
                    <a:pt x="1125498" y="1367482"/>
                  </a:lnTo>
                  <a:lnTo>
                    <a:pt x="1128927" y="1370507"/>
                  </a:lnTo>
                  <a:lnTo>
                    <a:pt x="1128081" y="1375410"/>
                  </a:lnTo>
                  <a:lnTo>
                    <a:pt x="1124206" y="1378681"/>
                  </a:lnTo>
                  <a:lnTo>
                    <a:pt x="1119695" y="1379273"/>
                  </a:lnTo>
                  <a:close/>
                </a:path>
                <a:path w="2330450" h="1436370" extrusionOk="0">
                  <a:moveTo>
                    <a:pt x="692798" y="1380788"/>
                  </a:moveTo>
                  <a:lnTo>
                    <a:pt x="689875" y="1377677"/>
                  </a:lnTo>
                  <a:lnTo>
                    <a:pt x="687082" y="1376014"/>
                  </a:lnTo>
                  <a:lnTo>
                    <a:pt x="686921" y="1372989"/>
                  </a:lnTo>
                  <a:lnTo>
                    <a:pt x="689535" y="1371067"/>
                  </a:lnTo>
                  <a:lnTo>
                    <a:pt x="692316" y="1367445"/>
                  </a:lnTo>
                  <a:lnTo>
                    <a:pt x="697284" y="1367932"/>
                  </a:lnTo>
                  <a:lnTo>
                    <a:pt x="700850" y="1371554"/>
                  </a:lnTo>
                  <a:lnTo>
                    <a:pt x="701727" y="1376026"/>
                  </a:lnTo>
                  <a:lnTo>
                    <a:pt x="697735" y="1380357"/>
                  </a:lnTo>
                  <a:lnTo>
                    <a:pt x="692798" y="1380788"/>
                  </a:lnTo>
                  <a:close/>
                </a:path>
                <a:path w="2330450" h="1436370" extrusionOk="0">
                  <a:moveTo>
                    <a:pt x="1180496" y="1380966"/>
                  </a:moveTo>
                  <a:lnTo>
                    <a:pt x="1175583" y="1380073"/>
                  </a:lnTo>
                  <a:lnTo>
                    <a:pt x="1172339" y="1376186"/>
                  </a:lnTo>
                  <a:lnTo>
                    <a:pt x="1171789" y="1371677"/>
                  </a:lnTo>
                  <a:lnTo>
                    <a:pt x="1176127" y="1367667"/>
                  </a:lnTo>
                  <a:lnTo>
                    <a:pt x="1181095" y="1367624"/>
                  </a:lnTo>
                  <a:lnTo>
                    <a:pt x="1183765" y="1370950"/>
                  </a:lnTo>
                  <a:lnTo>
                    <a:pt x="1186422" y="1372817"/>
                  </a:lnTo>
                  <a:lnTo>
                    <a:pt x="1186311" y="1375854"/>
                  </a:lnTo>
                  <a:lnTo>
                    <a:pt x="1183555" y="1377572"/>
                  </a:lnTo>
                  <a:lnTo>
                    <a:pt x="1180496" y="1380966"/>
                  </a:lnTo>
                  <a:close/>
                </a:path>
                <a:path w="2330450" h="1436370" extrusionOk="0">
                  <a:moveTo>
                    <a:pt x="753419" y="1382426"/>
                  </a:moveTo>
                  <a:lnTo>
                    <a:pt x="748507" y="1381576"/>
                  </a:lnTo>
                  <a:lnTo>
                    <a:pt x="745225" y="1377720"/>
                  </a:lnTo>
                  <a:lnTo>
                    <a:pt x="744632" y="1373217"/>
                  </a:lnTo>
                  <a:lnTo>
                    <a:pt x="748939" y="1369176"/>
                  </a:lnTo>
                  <a:lnTo>
                    <a:pt x="753895" y="1369078"/>
                  </a:lnTo>
                  <a:lnTo>
                    <a:pt x="756596" y="1372379"/>
                  </a:lnTo>
                  <a:lnTo>
                    <a:pt x="759265" y="1374227"/>
                  </a:lnTo>
                  <a:lnTo>
                    <a:pt x="759197" y="1377270"/>
                  </a:lnTo>
                  <a:lnTo>
                    <a:pt x="756460" y="1379007"/>
                  </a:lnTo>
                  <a:lnTo>
                    <a:pt x="753419" y="1382426"/>
                  </a:lnTo>
                  <a:close/>
                </a:path>
                <a:path w="2330450" h="1436370" extrusionOk="0">
                  <a:moveTo>
                    <a:pt x="1235908" y="1383566"/>
                  </a:moveTo>
                  <a:lnTo>
                    <a:pt x="1232862" y="1383406"/>
                  </a:lnTo>
                  <a:lnTo>
                    <a:pt x="1231199" y="1380622"/>
                  </a:lnTo>
                  <a:lnTo>
                    <a:pt x="1227856" y="1377505"/>
                  </a:lnTo>
                  <a:lnTo>
                    <a:pt x="1228826" y="1372632"/>
                  </a:lnTo>
                  <a:lnTo>
                    <a:pt x="1232812" y="1369472"/>
                  </a:lnTo>
                  <a:lnTo>
                    <a:pt x="1237354" y="1369029"/>
                  </a:lnTo>
                  <a:lnTo>
                    <a:pt x="1241285" y="1373427"/>
                  </a:lnTo>
                  <a:lnTo>
                    <a:pt x="1241223" y="1378367"/>
                  </a:lnTo>
                  <a:lnTo>
                    <a:pt x="1237836" y="1380954"/>
                  </a:lnTo>
                  <a:lnTo>
                    <a:pt x="1235908" y="1383566"/>
                  </a:lnTo>
                  <a:close/>
                </a:path>
                <a:path w="2330450" h="1436370" extrusionOk="0">
                  <a:moveTo>
                    <a:pt x="808782" y="1385051"/>
                  </a:moveTo>
                  <a:lnTo>
                    <a:pt x="805742" y="1384891"/>
                  </a:lnTo>
                  <a:lnTo>
                    <a:pt x="804073" y="1382112"/>
                  </a:lnTo>
                  <a:lnTo>
                    <a:pt x="800730" y="1378989"/>
                  </a:lnTo>
                  <a:lnTo>
                    <a:pt x="801707" y="1374123"/>
                  </a:lnTo>
                  <a:lnTo>
                    <a:pt x="805686" y="1370963"/>
                  </a:lnTo>
                  <a:lnTo>
                    <a:pt x="810228" y="1370519"/>
                  </a:lnTo>
                  <a:lnTo>
                    <a:pt x="814159" y="1374911"/>
                  </a:lnTo>
                  <a:lnTo>
                    <a:pt x="814097" y="1379852"/>
                  </a:lnTo>
                  <a:lnTo>
                    <a:pt x="810710" y="1382439"/>
                  </a:lnTo>
                  <a:lnTo>
                    <a:pt x="808782" y="1385051"/>
                  </a:lnTo>
                  <a:close/>
                </a:path>
                <a:path w="2330450" h="1436370" extrusionOk="0">
                  <a:moveTo>
                    <a:pt x="864769" y="1383868"/>
                  </a:moveTo>
                  <a:lnTo>
                    <a:pt x="859838" y="1383110"/>
                  </a:lnTo>
                  <a:lnTo>
                    <a:pt x="856482" y="1379309"/>
                  </a:lnTo>
                  <a:lnTo>
                    <a:pt x="855821" y="1374813"/>
                  </a:lnTo>
                  <a:lnTo>
                    <a:pt x="860048" y="1370698"/>
                  </a:lnTo>
                  <a:lnTo>
                    <a:pt x="865010" y="1370519"/>
                  </a:lnTo>
                  <a:lnTo>
                    <a:pt x="867766" y="1373766"/>
                  </a:lnTo>
                  <a:lnTo>
                    <a:pt x="870467" y="1375564"/>
                  </a:lnTo>
                  <a:lnTo>
                    <a:pt x="870454" y="1378607"/>
                  </a:lnTo>
                  <a:lnTo>
                    <a:pt x="867741" y="1380394"/>
                  </a:lnTo>
                  <a:lnTo>
                    <a:pt x="864769" y="1383868"/>
                  </a:lnTo>
                  <a:close/>
                </a:path>
                <a:path w="2330450" h="1436370" extrusionOk="0">
                  <a:moveTo>
                    <a:pt x="1293150" y="1383935"/>
                  </a:moveTo>
                  <a:lnTo>
                    <a:pt x="1288249" y="1383018"/>
                  </a:lnTo>
                  <a:lnTo>
                    <a:pt x="1285036" y="1379088"/>
                  </a:lnTo>
                  <a:lnTo>
                    <a:pt x="1284535" y="1374566"/>
                  </a:lnTo>
                  <a:lnTo>
                    <a:pt x="1288904" y="1370605"/>
                  </a:lnTo>
                  <a:lnTo>
                    <a:pt x="1293865" y="1370605"/>
                  </a:lnTo>
                  <a:lnTo>
                    <a:pt x="1296499" y="1373950"/>
                  </a:lnTo>
                  <a:lnTo>
                    <a:pt x="1299138" y="1375841"/>
                  </a:lnTo>
                  <a:lnTo>
                    <a:pt x="1299020" y="1378878"/>
                  </a:lnTo>
                  <a:lnTo>
                    <a:pt x="1296246" y="1380566"/>
                  </a:lnTo>
                  <a:lnTo>
                    <a:pt x="1293150" y="1383935"/>
                  </a:lnTo>
                  <a:close/>
                </a:path>
                <a:path w="2330450" h="1436370" extrusionOk="0">
                  <a:moveTo>
                    <a:pt x="917456" y="1386467"/>
                  </a:moveTo>
                  <a:lnTo>
                    <a:pt x="915627" y="1383794"/>
                  </a:lnTo>
                  <a:lnTo>
                    <a:pt x="912105" y="1380886"/>
                  </a:lnTo>
                  <a:lnTo>
                    <a:pt x="912785" y="1375958"/>
                  </a:lnTo>
                  <a:lnTo>
                    <a:pt x="916548" y="1372552"/>
                  </a:lnTo>
                  <a:lnTo>
                    <a:pt x="921047" y="1371831"/>
                  </a:lnTo>
                  <a:lnTo>
                    <a:pt x="925243" y="1375983"/>
                  </a:lnTo>
                  <a:lnTo>
                    <a:pt x="925496" y="1380917"/>
                  </a:lnTo>
                  <a:lnTo>
                    <a:pt x="922270" y="1383720"/>
                  </a:lnTo>
                  <a:lnTo>
                    <a:pt x="920509" y="1386436"/>
                  </a:lnTo>
                  <a:lnTo>
                    <a:pt x="917456" y="1386467"/>
                  </a:lnTo>
                  <a:close/>
                </a:path>
                <a:path w="2330450" h="1436370" extrusionOk="0">
                  <a:moveTo>
                    <a:pt x="753821" y="1157650"/>
                  </a:moveTo>
                  <a:lnTo>
                    <a:pt x="749477" y="1153665"/>
                  </a:lnTo>
                  <a:lnTo>
                    <a:pt x="749044" y="1148743"/>
                  </a:lnTo>
                  <a:lnTo>
                    <a:pt x="752165" y="1145829"/>
                  </a:lnTo>
                  <a:lnTo>
                    <a:pt x="753833" y="1143045"/>
                  </a:lnTo>
                  <a:lnTo>
                    <a:pt x="756874" y="1142891"/>
                  </a:lnTo>
                  <a:lnTo>
                    <a:pt x="758802" y="1145497"/>
                  </a:lnTo>
                  <a:lnTo>
                    <a:pt x="762429" y="1148268"/>
                  </a:lnTo>
                  <a:lnTo>
                    <a:pt x="761941" y="1153221"/>
                  </a:lnTo>
                  <a:lnTo>
                    <a:pt x="758301" y="1156775"/>
                  </a:lnTo>
                  <a:lnTo>
                    <a:pt x="753821" y="1157650"/>
                  </a:lnTo>
                  <a:close/>
                </a:path>
                <a:path w="2330450" h="1436370" extrusionOk="0">
                  <a:moveTo>
                    <a:pt x="814227" y="1159190"/>
                  </a:moveTo>
                  <a:lnTo>
                    <a:pt x="809308" y="1158340"/>
                  </a:lnTo>
                  <a:lnTo>
                    <a:pt x="806020" y="1154484"/>
                  </a:lnTo>
                  <a:lnTo>
                    <a:pt x="805433" y="1149981"/>
                  </a:lnTo>
                  <a:lnTo>
                    <a:pt x="809746" y="1145940"/>
                  </a:lnTo>
                  <a:lnTo>
                    <a:pt x="814708" y="1145847"/>
                  </a:lnTo>
                  <a:lnTo>
                    <a:pt x="817403" y="1149149"/>
                  </a:lnTo>
                  <a:lnTo>
                    <a:pt x="820079" y="1150997"/>
                  </a:lnTo>
                  <a:lnTo>
                    <a:pt x="820004" y="1154034"/>
                  </a:lnTo>
                  <a:lnTo>
                    <a:pt x="817261" y="1155777"/>
                  </a:lnTo>
                  <a:lnTo>
                    <a:pt x="814227" y="1159190"/>
                  </a:lnTo>
                  <a:close/>
                </a:path>
                <a:path w="2330450" h="1436370" extrusionOk="0">
                  <a:moveTo>
                    <a:pt x="866129" y="1160484"/>
                  </a:moveTo>
                  <a:lnTo>
                    <a:pt x="862044" y="1156221"/>
                  </a:lnTo>
                  <a:lnTo>
                    <a:pt x="861920" y="1151268"/>
                  </a:lnTo>
                  <a:lnTo>
                    <a:pt x="865214" y="1148558"/>
                  </a:lnTo>
                  <a:lnTo>
                    <a:pt x="867049" y="1145878"/>
                  </a:lnTo>
                  <a:lnTo>
                    <a:pt x="870102" y="1145934"/>
                  </a:lnTo>
                  <a:lnTo>
                    <a:pt x="871857" y="1148657"/>
                  </a:lnTo>
                  <a:lnTo>
                    <a:pt x="875312" y="1151657"/>
                  </a:lnTo>
                  <a:lnTo>
                    <a:pt x="874496" y="1156566"/>
                  </a:lnTo>
                  <a:lnTo>
                    <a:pt x="870646" y="1159861"/>
                  </a:lnTo>
                  <a:lnTo>
                    <a:pt x="866129" y="1160484"/>
                  </a:lnTo>
                  <a:close/>
                </a:path>
                <a:path w="2330450" h="1436370" extrusionOk="0">
                  <a:moveTo>
                    <a:pt x="497258" y="1162190"/>
                  </a:moveTo>
                  <a:lnTo>
                    <a:pt x="495107" y="1159683"/>
                  </a:lnTo>
                  <a:lnTo>
                    <a:pt x="491591" y="1157342"/>
                  </a:lnTo>
                  <a:lnTo>
                    <a:pt x="490985" y="1152488"/>
                  </a:lnTo>
                  <a:lnTo>
                    <a:pt x="494681" y="1149876"/>
                  </a:lnTo>
                  <a:lnTo>
                    <a:pt x="498135" y="1145595"/>
                  </a:lnTo>
                  <a:lnTo>
                    <a:pt x="501076" y="1150123"/>
                  </a:lnTo>
                  <a:lnTo>
                    <a:pt x="504525" y="1153110"/>
                  </a:lnTo>
                  <a:lnTo>
                    <a:pt x="503728" y="1158020"/>
                  </a:lnTo>
                  <a:lnTo>
                    <a:pt x="499705" y="1159978"/>
                  </a:lnTo>
                  <a:lnTo>
                    <a:pt x="497258" y="1162190"/>
                  </a:lnTo>
                  <a:close/>
                </a:path>
                <a:path w="2330450" h="1436370" extrusionOk="0">
                  <a:moveTo>
                    <a:pt x="927059" y="1162110"/>
                  </a:moveTo>
                  <a:lnTo>
                    <a:pt x="922128" y="1161352"/>
                  </a:lnTo>
                  <a:lnTo>
                    <a:pt x="918772" y="1157551"/>
                  </a:lnTo>
                  <a:lnTo>
                    <a:pt x="918111" y="1153055"/>
                  </a:lnTo>
                  <a:lnTo>
                    <a:pt x="922344" y="1148934"/>
                  </a:lnTo>
                  <a:lnTo>
                    <a:pt x="927306" y="1148761"/>
                  </a:lnTo>
                  <a:lnTo>
                    <a:pt x="930063" y="1152014"/>
                  </a:lnTo>
                  <a:lnTo>
                    <a:pt x="932769" y="1153812"/>
                  </a:lnTo>
                  <a:lnTo>
                    <a:pt x="932744" y="1156856"/>
                  </a:lnTo>
                  <a:lnTo>
                    <a:pt x="930032" y="1158636"/>
                  </a:lnTo>
                  <a:lnTo>
                    <a:pt x="927059" y="1162110"/>
                  </a:lnTo>
                  <a:close/>
                </a:path>
                <a:path w="2330450" h="1436370" extrusionOk="0">
                  <a:moveTo>
                    <a:pt x="556328" y="1163570"/>
                  </a:moveTo>
                  <a:lnTo>
                    <a:pt x="551391" y="1162843"/>
                  </a:lnTo>
                  <a:lnTo>
                    <a:pt x="548016" y="1159054"/>
                  </a:lnTo>
                  <a:lnTo>
                    <a:pt x="547337" y="1154558"/>
                  </a:lnTo>
                  <a:lnTo>
                    <a:pt x="551545" y="1150425"/>
                  </a:lnTo>
                  <a:lnTo>
                    <a:pt x="556501" y="1150221"/>
                  </a:lnTo>
                  <a:lnTo>
                    <a:pt x="559269" y="1153461"/>
                  </a:lnTo>
                  <a:lnTo>
                    <a:pt x="561976" y="1155248"/>
                  </a:lnTo>
                  <a:lnTo>
                    <a:pt x="561982" y="1158291"/>
                  </a:lnTo>
                  <a:lnTo>
                    <a:pt x="559282" y="1160089"/>
                  </a:lnTo>
                  <a:lnTo>
                    <a:pt x="556328" y="1163570"/>
                  </a:lnTo>
                  <a:close/>
                </a:path>
                <a:path w="2330450" h="1436370" extrusionOk="0">
                  <a:moveTo>
                    <a:pt x="983102" y="1163687"/>
                  </a:moveTo>
                  <a:lnTo>
                    <a:pt x="978220" y="1162713"/>
                  </a:lnTo>
                  <a:lnTo>
                    <a:pt x="975050" y="1158740"/>
                  </a:lnTo>
                  <a:lnTo>
                    <a:pt x="974605" y="1154213"/>
                  </a:lnTo>
                  <a:lnTo>
                    <a:pt x="979011" y="1150301"/>
                  </a:lnTo>
                  <a:lnTo>
                    <a:pt x="983967" y="1150363"/>
                  </a:lnTo>
                  <a:lnTo>
                    <a:pt x="986569" y="1153732"/>
                  </a:lnTo>
                  <a:lnTo>
                    <a:pt x="989183" y="1155654"/>
                  </a:lnTo>
                  <a:lnTo>
                    <a:pt x="989028" y="1158691"/>
                  </a:lnTo>
                  <a:lnTo>
                    <a:pt x="986235" y="1160348"/>
                  </a:lnTo>
                  <a:lnTo>
                    <a:pt x="983102" y="1163687"/>
                  </a:lnTo>
                  <a:close/>
                </a:path>
                <a:path w="2330450" h="1436370" extrusionOk="0">
                  <a:moveTo>
                    <a:pt x="2324434" y="1163471"/>
                  </a:moveTo>
                  <a:lnTo>
                    <a:pt x="2319478" y="1162935"/>
                  </a:lnTo>
                  <a:lnTo>
                    <a:pt x="2315949" y="1159282"/>
                  </a:lnTo>
                  <a:lnTo>
                    <a:pt x="2315115" y="1154804"/>
                  </a:lnTo>
                  <a:lnTo>
                    <a:pt x="2319151" y="1150505"/>
                  </a:lnTo>
                  <a:lnTo>
                    <a:pt x="2324094" y="1150129"/>
                  </a:lnTo>
                  <a:lnTo>
                    <a:pt x="2326986" y="1153264"/>
                  </a:lnTo>
                  <a:lnTo>
                    <a:pt x="2329767" y="1154946"/>
                  </a:lnTo>
                  <a:lnTo>
                    <a:pt x="2329884" y="1157983"/>
                  </a:lnTo>
                  <a:lnTo>
                    <a:pt x="2327252" y="1159880"/>
                  </a:lnTo>
                  <a:lnTo>
                    <a:pt x="2324434" y="1163471"/>
                  </a:lnTo>
                  <a:close/>
                </a:path>
                <a:path w="2330450" h="1436370" extrusionOk="0">
                  <a:moveTo>
                    <a:pt x="612945" y="1164949"/>
                  </a:moveTo>
                  <a:lnTo>
                    <a:pt x="607989" y="1164414"/>
                  </a:lnTo>
                  <a:lnTo>
                    <a:pt x="604461" y="1160755"/>
                  </a:lnTo>
                  <a:lnTo>
                    <a:pt x="603627" y="1156282"/>
                  </a:lnTo>
                  <a:lnTo>
                    <a:pt x="607656" y="1151983"/>
                  </a:lnTo>
                  <a:lnTo>
                    <a:pt x="612599" y="1151601"/>
                  </a:lnTo>
                  <a:lnTo>
                    <a:pt x="615491" y="1154742"/>
                  </a:lnTo>
                  <a:lnTo>
                    <a:pt x="618272" y="1156424"/>
                  </a:lnTo>
                  <a:lnTo>
                    <a:pt x="618396" y="1159455"/>
                  </a:lnTo>
                  <a:lnTo>
                    <a:pt x="615763" y="1161358"/>
                  </a:lnTo>
                  <a:lnTo>
                    <a:pt x="612945" y="1164949"/>
                  </a:lnTo>
                  <a:close/>
                </a:path>
                <a:path w="2330450" h="1436370" extrusionOk="0">
                  <a:moveTo>
                    <a:pt x="1035393" y="1164943"/>
                  </a:moveTo>
                  <a:lnTo>
                    <a:pt x="1032470" y="1161832"/>
                  </a:lnTo>
                  <a:lnTo>
                    <a:pt x="1029677" y="1160169"/>
                  </a:lnTo>
                  <a:lnTo>
                    <a:pt x="1029517" y="1157139"/>
                  </a:lnTo>
                  <a:lnTo>
                    <a:pt x="1032131" y="1155223"/>
                  </a:lnTo>
                  <a:lnTo>
                    <a:pt x="1034911" y="1151601"/>
                  </a:lnTo>
                  <a:lnTo>
                    <a:pt x="1039880" y="1152088"/>
                  </a:lnTo>
                  <a:lnTo>
                    <a:pt x="1043445" y="1155710"/>
                  </a:lnTo>
                  <a:lnTo>
                    <a:pt x="1044323" y="1160182"/>
                  </a:lnTo>
                  <a:lnTo>
                    <a:pt x="1040331" y="1164512"/>
                  </a:lnTo>
                  <a:lnTo>
                    <a:pt x="1035393" y="1164943"/>
                  </a:lnTo>
                  <a:close/>
                </a:path>
                <a:path w="2330450" h="1436370" extrusionOk="0">
                  <a:moveTo>
                    <a:pt x="1092406" y="1167660"/>
                  </a:moveTo>
                  <a:lnTo>
                    <a:pt x="1090566" y="1164943"/>
                  </a:lnTo>
                  <a:lnTo>
                    <a:pt x="1087092" y="1162042"/>
                  </a:lnTo>
                  <a:lnTo>
                    <a:pt x="1087809" y="1157120"/>
                  </a:lnTo>
                  <a:lnTo>
                    <a:pt x="1091590" y="1153745"/>
                  </a:lnTo>
                  <a:lnTo>
                    <a:pt x="1096102" y="1153049"/>
                  </a:lnTo>
                  <a:lnTo>
                    <a:pt x="1100260" y="1157225"/>
                  </a:lnTo>
                  <a:lnTo>
                    <a:pt x="1100483" y="1162165"/>
                  </a:lnTo>
                  <a:lnTo>
                    <a:pt x="1097229" y="1164968"/>
                  </a:lnTo>
                  <a:lnTo>
                    <a:pt x="1095459" y="1167654"/>
                  </a:lnTo>
                  <a:lnTo>
                    <a:pt x="1092406" y="1167660"/>
                  </a:lnTo>
                  <a:close/>
                </a:path>
                <a:path w="2330450" h="1436370" extrusionOk="0">
                  <a:moveTo>
                    <a:pt x="1152416" y="1168042"/>
                  </a:moveTo>
                  <a:lnTo>
                    <a:pt x="1147491" y="1167235"/>
                  </a:lnTo>
                  <a:lnTo>
                    <a:pt x="1144185" y="1163391"/>
                  </a:lnTo>
                  <a:lnTo>
                    <a:pt x="1143567" y="1158894"/>
                  </a:lnTo>
                  <a:lnTo>
                    <a:pt x="1147849" y="1154823"/>
                  </a:lnTo>
                  <a:lnTo>
                    <a:pt x="1152811" y="1154700"/>
                  </a:lnTo>
                  <a:lnTo>
                    <a:pt x="1155530" y="1157983"/>
                  </a:lnTo>
                  <a:lnTo>
                    <a:pt x="1158212" y="1159812"/>
                  </a:lnTo>
                  <a:lnTo>
                    <a:pt x="1158157" y="1162855"/>
                  </a:lnTo>
                  <a:lnTo>
                    <a:pt x="1155431" y="1164611"/>
                  </a:lnTo>
                  <a:lnTo>
                    <a:pt x="1152416" y="1168042"/>
                  </a:lnTo>
                  <a:close/>
                </a:path>
                <a:path w="2330450" h="1436370" extrusionOk="0">
                  <a:moveTo>
                    <a:pt x="775691" y="1169366"/>
                  </a:moveTo>
                  <a:lnTo>
                    <a:pt x="771587" y="1165122"/>
                  </a:lnTo>
                  <a:lnTo>
                    <a:pt x="771439" y="1160176"/>
                  </a:lnTo>
                  <a:lnTo>
                    <a:pt x="774720" y="1157453"/>
                  </a:lnTo>
                  <a:lnTo>
                    <a:pt x="776537" y="1154773"/>
                  </a:lnTo>
                  <a:lnTo>
                    <a:pt x="779596" y="1154798"/>
                  </a:lnTo>
                  <a:lnTo>
                    <a:pt x="781364" y="1157514"/>
                  </a:lnTo>
                  <a:lnTo>
                    <a:pt x="784830" y="1160496"/>
                  </a:lnTo>
                  <a:lnTo>
                    <a:pt x="784039" y="1165405"/>
                  </a:lnTo>
                  <a:lnTo>
                    <a:pt x="780202" y="1168732"/>
                  </a:lnTo>
                  <a:lnTo>
                    <a:pt x="775691" y="1169366"/>
                  </a:lnTo>
                  <a:close/>
                </a:path>
                <a:path w="2330450" h="1436370" extrusionOk="0">
                  <a:moveTo>
                    <a:pt x="836893" y="1170863"/>
                  </a:moveTo>
                  <a:lnTo>
                    <a:pt x="831931" y="1170327"/>
                  </a:lnTo>
                  <a:lnTo>
                    <a:pt x="828409" y="1166668"/>
                  </a:lnTo>
                  <a:lnTo>
                    <a:pt x="827568" y="1162196"/>
                  </a:lnTo>
                  <a:lnTo>
                    <a:pt x="831603" y="1157896"/>
                  </a:lnTo>
                  <a:lnTo>
                    <a:pt x="836547" y="1157515"/>
                  </a:lnTo>
                  <a:lnTo>
                    <a:pt x="839439" y="1160656"/>
                  </a:lnTo>
                  <a:lnTo>
                    <a:pt x="842220" y="1162338"/>
                  </a:lnTo>
                  <a:lnTo>
                    <a:pt x="842343" y="1165368"/>
                  </a:lnTo>
                  <a:lnTo>
                    <a:pt x="839705" y="1167272"/>
                  </a:lnTo>
                  <a:lnTo>
                    <a:pt x="836893" y="1170863"/>
                  </a:lnTo>
                  <a:close/>
                </a:path>
                <a:path w="2330450" h="1436370" extrusionOk="0">
                  <a:moveTo>
                    <a:pt x="888567" y="1172335"/>
                  </a:moveTo>
                  <a:lnTo>
                    <a:pt x="885650" y="1169224"/>
                  </a:lnTo>
                  <a:lnTo>
                    <a:pt x="882857" y="1167561"/>
                  </a:lnTo>
                  <a:lnTo>
                    <a:pt x="882702" y="1164524"/>
                  </a:lnTo>
                  <a:lnTo>
                    <a:pt x="885316" y="1162609"/>
                  </a:lnTo>
                  <a:lnTo>
                    <a:pt x="888097" y="1158987"/>
                  </a:lnTo>
                  <a:lnTo>
                    <a:pt x="893059" y="1159473"/>
                  </a:lnTo>
                  <a:lnTo>
                    <a:pt x="896631" y="1163102"/>
                  </a:lnTo>
                  <a:lnTo>
                    <a:pt x="897502" y="1167574"/>
                  </a:lnTo>
                  <a:lnTo>
                    <a:pt x="893510" y="1171904"/>
                  </a:lnTo>
                  <a:lnTo>
                    <a:pt x="888567" y="1172335"/>
                  </a:lnTo>
                  <a:close/>
                </a:path>
                <a:path w="2330450" h="1436370" extrusionOk="0">
                  <a:moveTo>
                    <a:pt x="522025" y="1173986"/>
                  </a:moveTo>
                  <a:lnTo>
                    <a:pt x="517112" y="1173111"/>
                  </a:lnTo>
                  <a:lnTo>
                    <a:pt x="513843" y="1169243"/>
                  </a:lnTo>
                  <a:lnTo>
                    <a:pt x="513275" y="1164740"/>
                  </a:lnTo>
                  <a:lnTo>
                    <a:pt x="517594" y="1160712"/>
                  </a:lnTo>
                  <a:lnTo>
                    <a:pt x="522563" y="1160638"/>
                  </a:lnTo>
                  <a:lnTo>
                    <a:pt x="525245" y="1163952"/>
                  </a:lnTo>
                  <a:lnTo>
                    <a:pt x="527908" y="1165806"/>
                  </a:lnTo>
                  <a:lnTo>
                    <a:pt x="527828" y="1168849"/>
                  </a:lnTo>
                  <a:lnTo>
                    <a:pt x="525078" y="1170580"/>
                  </a:lnTo>
                  <a:lnTo>
                    <a:pt x="522025" y="1173986"/>
                  </a:lnTo>
                  <a:close/>
                </a:path>
                <a:path w="2330450" h="1436370" extrusionOk="0">
                  <a:moveTo>
                    <a:pt x="949658" y="1173801"/>
                  </a:moveTo>
                  <a:lnTo>
                    <a:pt x="944696" y="1173296"/>
                  </a:lnTo>
                  <a:lnTo>
                    <a:pt x="941143" y="1169662"/>
                  </a:lnTo>
                  <a:lnTo>
                    <a:pt x="940277" y="1165190"/>
                  </a:lnTo>
                  <a:lnTo>
                    <a:pt x="944288" y="1160872"/>
                  </a:lnTo>
                  <a:lnTo>
                    <a:pt x="949225" y="1160459"/>
                  </a:lnTo>
                  <a:lnTo>
                    <a:pt x="952136" y="1163582"/>
                  </a:lnTo>
                  <a:lnTo>
                    <a:pt x="954923" y="1165251"/>
                  </a:lnTo>
                  <a:lnTo>
                    <a:pt x="955078" y="1168282"/>
                  </a:lnTo>
                  <a:lnTo>
                    <a:pt x="952451" y="1170192"/>
                  </a:lnTo>
                  <a:lnTo>
                    <a:pt x="949658" y="1173801"/>
                  </a:lnTo>
                  <a:close/>
                </a:path>
                <a:path w="2330450" h="1436370" extrusionOk="0">
                  <a:moveTo>
                    <a:pt x="2290026" y="1173931"/>
                  </a:moveTo>
                  <a:lnTo>
                    <a:pt x="2285089" y="1173173"/>
                  </a:lnTo>
                  <a:lnTo>
                    <a:pt x="2281733" y="1169372"/>
                  </a:lnTo>
                  <a:lnTo>
                    <a:pt x="2281072" y="1164876"/>
                  </a:lnTo>
                  <a:lnTo>
                    <a:pt x="2285305" y="1160755"/>
                  </a:lnTo>
                  <a:lnTo>
                    <a:pt x="2290273" y="1160582"/>
                  </a:lnTo>
                  <a:lnTo>
                    <a:pt x="2293023" y="1163835"/>
                  </a:lnTo>
                  <a:lnTo>
                    <a:pt x="2295730" y="1165633"/>
                  </a:lnTo>
                  <a:lnTo>
                    <a:pt x="2295711" y="1168676"/>
                  </a:lnTo>
                  <a:lnTo>
                    <a:pt x="2292998" y="1170457"/>
                  </a:lnTo>
                  <a:lnTo>
                    <a:pt x="2290026" y="1173931"/>
                  </a:lnTo>
                  <a:close/>
                </a:path>
                <a:path w="2330450" h="1436370" extrusionOk="0">
                  <a:moveTo>
                    <a:pt x="578834" y="1175298"/>
                  </a:moveTo>
                  <a:lnTo>
                    <a:pt x="573878" y="1174762"/>
                  </a:lnTo>
                  <a:lnTo>
                    <a:pt x="570349" y="1171109"/>
                  </a:lnTo>
                  <a:lnTo>
                    <a:pt x="569515" y="1166631"/>
                  </a:lnTo>
                  <a:lnTo>
                    <a:pt x="573544" y="1162332"/>
                  </a:lnTo>
                  <a:lnTo>
                    <a:pt x="578488" y="1161950"/>
                  </a:lnTo>
                  <a:lnTo>
                    <a:pt x="581380" y="1165091"/>
                  </a:lnTo>
                  <a:lnTo>
                    <a:pt x="584161" y="1166773"/>
                  </a:lnTo>
                  <a:lnTo>
                    <a:pt x="584284" y="1169810"/>
                  </a:lnTo>
                  <a:lnTo>
                    <a:pt x="581652" y="1171707"/>
                  </a:lnTo>
                  <a:lnTo>
                    <a:pt x="578834" y="1175298"/>
                  </a:lnTo>
                  <a:close/>
                </a:path>
                <a:path w="2330450" h="1436370" extrusionOk="0">
                  <a:moveTo>
                    <a:pt x="1005583" y="1175434"/>
                  </a:moveTo>
                  <a:lnTo>
                    <a:pt x="1000664" y="1174627"/>
                  </a:lnTo>
                  <a:lnTo>
                    <a:pt x="997352" y="1170783"/>
                  </a:lnTo>
                  <a:lnTo>
                    <a:pt x="996734" y="1166286"/>
                  </a:lnTo>
                  <a:lnTo>
                    <a:pt x="1001016" y="1162214"/>
                  </a:lnTo>
                  <a:lnTo>
                    <a:pt x="1005979" y="1162091"/>
                  </a:lnTo>
                  <a:lnTo>
                    <a:pt x="1008698" y="1165375"/>
                  </a:lnTo>
                  <a:lnTo>
                    <a:pt x="1011386" y="1167204"/>
                  </a:lnTo>
                  <a:lnTo>
                    <a:pt x="1011324" y="1170247"/>
                  </a:lnTo>
                  <a:lnTo>
                    <a:pt x="1008599" y="1171997"/>
                  </a:lnTo>
                  <a:lnTo>
                    <a:pt x="1005583" y="1175434"/>
                  </a:lnTo>
                  <a:close/>
                </a:path>
                <a:path w="2330450" h="1436370" extrusionOk="0">
                  <a:moveTo>
                    <a:pt x="1062027" y="1176888"/>
                  </a:moveTo>
                  <a:lnTo>
                    <a:pt x="1057096" y="1176130"/>
                  </a:lnTo>
                  <a:lnTo>
                    <a:pt x="1053740" y="1172329"/>
                  </a:lnTo>
                  <a:lnTo>
                    <a:pt x="1053079" y="1167832"/>
                  </a:lnTo>
                  <a:lnTo>
                    <a:pt x="1057312" y="1163718"/>
                  </a:lnTo>
                  <a:lnTo>
                    <a:pt x="1062268" y="1163545"/>
                  </a:lnTo>
                  <a:lnTo>
                    <a:pt x="1065024" y="1166798"/>
                  </a:lnTo>
                  <a:lnTo>
                    <a:pt x="1067731" y="1168590"/>
                  </a:lnTo>
                  <a:lnTo>
                    <a:pt x="1067712" y="1171633"/>
                  </a:lnTo>
                  <a:lnTo>
                    <a:pt x="1065000" y="1173413"/>
                  </a:lnTo>
                  <a:lnTo>
                    <a:pt x="1062027" y="1176888"/>
                  </a:lnTo>
                  <a:close/>
                </a:path>
                <a:path w="2330450" h="1436370" extrusionOk="0">
                  <a:moveTo>
                    <a:pt x="1114801" y="1179518"/>
                  </a:moveTo>
                  <a:lnTo>
                    <a:pt x="1112941" y="1176863"/>
                  </a:lnTo>
                  <a:lnTo>
                    <a:pt x="1109388" y="1173999"/>
                  </a:lnTo>
                  <a:lnTo>
                    <a:pt x="1110012" y="1169058"/>
                  </a:lnTo>
                  <a:lnTo>
                    <a:pt x="1113738" y="1165609"/>
                  </a:lnTo>
                  <a:lnTo>
                    <a:pt x="1118237" y="1164845"/>
                  </a:lnTo>
                  <a:lnTo>
                    <a:pt x="1122476" y="1168941"/>
                  </a:lnTo>
                  <a:lnTo>
                    <a:pt x="1122779" y="1173875"/>
                  </a:lnTo>
                  <a:lnTo>
                    <a:pt x="1119590" y="1176703"/>
                  </a:lnTo>
                  <a:lnTo>
                    <a:pt x="1117854" y="1179444"/>
                  </a:lnTo>
                  <a:lnTo>
                    <a:pt x="1114801" y="1179518"/>
                  </a:lnTo>
                  <a:close/>
                </a:path>
                <a:path w="2330450" h="1436370" extrusionOk="0">
                  <a:moveTo>
                    <a:pt x="798178" y="1181255"/>
                  </a:moveTo>
                  <a:lnTo>
                    <a:pt x="793920" y="1177183"/>
                  </a:lnTo>
                  <a:lnTo>
                    <a:pt x="793580" y="1172255"/>
                  </a:lnTo>
                  <a:lnTo>
                    <a:pt x="796757" y="1169403"/>
                  </a:lnTo>
                  <a:lnTo>
                    <a:pt x="798475" y="1166656"/>
                  </a:lnTo>
                  <a:lnTo>
                    <a:pt x="801527" y="1166558"/>
                  </a:lnTo>
                  <a:lnTo>
                    <a:pt x="803400" y="1169200"/>
                  </a:lnTo>
                  <a:lnTo>
                    <a:pt x="806965" y="1172052"/>
                  </a:lnTo>
                  <a:lnTo>
                    <a:pt x="806378" y="1176986"/>
                  </a:lnTo>
                  <a:lnTo>
                    <a:pt x="802671" y="1180467"/>
                  </a:lnTo>
                  <a:lnTo>
                    <a:pt x="798178" y="1181255"/>
                  </a:lnTo>
                  <a:close/>
                </a:path>
                <a:path w="2330450" h="1436370" extrusionOk="0">
                  <a:moveTo>
                    <a:pt x="858719" y="1182838"/>
                  </a:moveTo>
                  <a:lnTo>
                    <a:pt x="853800" y="1181994"/>
                  </a:lnTo>
                  <a:lnTo>
                    <a:pt x="850519" y="1178132"/>
                  </a:lnTo>
                  <a:lnTo>
                    <a:pt x="849926" y="1173629"/>
                  </a:lnTo>
                  <a:lnTo>
                    <a:pt x="854239" y="1169588"/>
                  </a:lnTo>
                  <a:lnTo>
                    <a:pt x="859201" y="1169502"/>
                  </a:lnTo>
                  <a:lnTo>
                    <a:pt x="861902" y="1172797"/>
                  </a:lnTo>
                  <a:lnTo>
                    <a:pt x="864571" y="1174645"/>
                  </a:lnTo>
                  <a:lnTo>
                    <a:pt x="864497" y="1177688"/>
                  </a:lnTo>
                  <a:lnTo>
                    <a:pt x="861754" y="1179425"/>
                  </a:lnTo>
                  <a:lnTo>
                    <a:pt x="858719" y="1182838"/>
                  </a:lnTo>
                  <a:close/>
                </a:path>
                <a:path w="2330450" h="1436370" extrusionOk="0">
                  <a:moveTo>
                    <a:pt x="911023" y="1184255"/>
                  </a:moveTo>
                  <a:lnTo>
                    <a:pt x="906679" y="1180275"/>
                  </a:lnTo>
                  <a:lnTo>
                    <a:pt x="906247" y="1175354"/>
                  </a:lnTo>
                  <a:lnTo>
                    <a:pt x="909367" y="1172440"/>
                  </a:lnTo>
                  <a:lnTo>
                    <a:pt x="911036" y="1169656"/>
                  </a:lnTo>
                  <a:lnTo>
                    <a:pt x="914076" y="1169502"/>
                  </a:lnTo>
                  <a:lnTo>
                    <a:pt x="916004" y="1172108"/>
                  </a:lnTo>
                  <a:lnTo>
                    <a:pt x="919631" y="1174879"/>
                  </a:lnTo>
                  <a:lnTo>
                    <a:pt x="919143" y="1179832"/>
                  </a:lnTo>
                  <a:lnTo>
                    <a:pt x="915504" y="1183380"/>
                  </a:lnTo>
                  <a:lnTo>
                    <a:pt x="911023" y="1184255"/>
                  </a:lnTo>
                  <a:close/>
                </a:path>
                <a:path w="2330450" h="1436370" extrusionOk="0">
                  <a:moveTo>
                    <a:pt x="544420" y="1185758"/>
                  </a:moveTo>
                  <a:lnTo>
                    <a:pt x="539489" y="1185000"/>
                  </a:lnTo>
                  <a:lnTo>
                    <a:pt x="536133" y="1181199"/>
                  </a:lnTo>
                  <a:lnTo>
                    <a:pt x="535472" y="1176703"/>
                  </a:lnTo>
                  <a:lnTo>
                    <a:pt x="539705" y="1172582"/>
                  </a:lnTo>
                  <a:lnTo>
                    <a:pt x="544667" y="1172409"/>
                  </a:lnTo>
                  <a:lnTo>
                    <a:pt x="547423" y="1175662"/>
                  </a:lnTo>
                  <a:lnTo>
                    <a:pt x="550130" y="1177460"/>
                  </a:lnTo>
                  <a:lnTo>
                    <a:pt x="550105" y="1180504"/>
                  </a:lnTo>
                  <a:lnTo>
                    <a:pt x="547392" y="1182284"/>
                  </a:lnTo>
                  <a:lnTo>
                    <a:pt x="544420" y="1185758"/>
                  </a:lnTo>
                  <a:close/>
                </a:path>
                <a:path w="2330450" h="1436370" extrusionOk="0">
                  <a:moveTo>
                    <a:pt x="971620" y="1185733"/>
                  </a:moveTo>
                  <a:lnTo>
                    <a:pt x="966683" y="1185025"/>
                  </a:lnTo>
                  <a:lnTo>
                    <a:pt x="963296" y="1181249"/>
                  </a:lnTo>
                  <a:lnTo>
                    <a:pt x="962598" y="1176758"/>
                  </a:lnTo>
                  <a:lnTo>
                    <a:pt x="966788" y="1172613"/>
                  </a:lnTo>
                  <a:lnTo>
                    <a:pt x="971744" y="1172391"/>
                  </a:lnTo>
                  <a:lnTo>
                    <a:pt x="974525" y="1175619"/>
                  </a:lnTo>
                  <a:lnTo>
                    <a:pt x="977244" y="1177393"/>
                  </a:lnTo>
                  <a:lnTo>
                    <a:pt x="977256" y="1180430"/>
                  </a:lnTo>
                  <a:lnTo>
                    <a:pt x="974562" y="1182234"/>
                  </a:lnTo>
                  <a:lnTo>
                    <a:pt x="971620" y="1185733"/>
                  </a:lnTo>
                  <a:close/>
                </a:path>
                <a:path w="2330450" h="1436370" extrusionOk="0">
                  <a:moveTo>
                    <a:pt x="856643" y="1127756"/>
                  </a:moveTo>
                  <a:lnTo>
                    <a:pt x="854820" y="1125076"/>
                  </a:lnTo>
                  <a:lnTo>
                    <a:pt x="851298" y="1122169"/>
                  </a:lnTo>
                  <a:lnTo>
                    <a:pt x="851977" y="1117241"/>
                  </a:lnTo>
                  <a:lnTo>
                    <a:pt x="855741" y="1113834"/>
                  </a:lnTo>
                  <a:lnTo>
                    <a:pt x="860240" y="1113113"/>
                  </a:lnTo>
                  <a:lnTo>
                    <a:pt x="864429" y="1117259"/>
                  </a:lnTo>
                  <a:lnTo>
                    <a:pt x="864689" y="1122193"/>
                  </a:lnTo>
                  <a:lnTo>
                    <a:pt x="861469" y="1124996"/>
                  </a:lnTo>
                  <a:lnTo>
                    <a:pt x="859708" y="1127713"/>
                  </a:lnTo>
                  <a:lnTo>
                    <a:pt x="856643" y="1127756"/>
                  </a:lnTo>
                  <a:close/>
                </a:path>
                <a:path w="2330450" h="1436370" extrusionOk="0">
                  <a:moveTo>
                    <a:pt x="916906" y="1128015"/>
                  </a:moveTo>
                  <a:lnTo>
                    <a:pt x="911950" y="1127423"/>
                  </a:lnTo>
                  <a:lnTo>
                    <a:pt x="908465" y="1123733"/>
                  </a:lnTo>
                  <a:lnTo>
                    <a:pt x="907680" y="1119249"/>
                  </a:lnTo>
                  <a:lnTo>
                    <a:pt x="911759" y="1114999"/>
                  </a:lnTo>
                  <a:lnTo>
                    <a:pt x="916702" y="1114666"/>
                  </a:lnTo>
                  <a:lnTo>
                    <a:pt x="919564" y="1117838"/>
                  </a:lnTo>
                  <a:lnTo>
                    <a:pt x="922320" y="1119545"/>
                  </a:lnTo>
                  <a:lnTo>
                    <a:pt x="922418" y="1122588"/>
                  </a:lnTo>
                  <a:lnTo>
                    <a:pt x="919761" y="1124460"/>
                  </a:lnTo>
                  <a:lnTo>
                    <a:pt x="916906" y="1128015"/>
                  </a:lnTo>
                  <a:close/>
                </a:path>
                <a:path w="2330450" h="1436370" extrusionOk="0">
                  <a:moveTo>
                    <a:pt x="545705" y="1129641"/>
                  </a:moveTo>
                  <a:lnTo>
                    <a:pt x="540799" y="1128741"/>
                  </a:lnTo>
                  <a:lnTo>
                    <a:pt x="537567" y="1124836"/>
                  </a:lnTo>
                  <a:lnTo>
                    <a:pt x="537029" y="1120321"/>
                  </a:lnTo>
                  <a:lnTo>
                    <a:pt x="541386" y="1116335"/>
                  </a:lnTo>
                  <a:lnTo>
                    <a:pt x="546342" y="1116304"/>
                  </a:lnTo>
                  <a:lnTo>
                    <a:pt x="548999" y="1119637"/>
                  </a:lnTo>
                  <a:lnTo>
                    <a:pt x="551650" y="1121510"/>
                  </a:lnTo>
                  <a:lnTo>
                    <a:pt x="551545" y="1124546"/>
                  </a:lnTo>
                  <a:lnTo>
                    <a:pt x="548783" y="1126253"/>
                  </a:lnTo>
                  <a:lnTo>
                    <a:pt x="545705" y="1129641"/>
                  </a:lnTo>
                  <a:close/>
                </a:path>
                <a:path w="2330450" h="1436370" extrusionOk="0">
                  <a:moveTo>
                    <a:pt x="972918" y="1129622"/>
                  </a:moveTo>
                  <a:lnTo>
                    <a:pt x="967999" y="1128772"/>
                  </a:lnTo>
                  <a:lnTo>
                    <a:pt x="964718" y="1124916"/>
                  </a:lnTo>
                  <a:lnTo>
                    <a:pt x="964124" y="1120413"/>
                  </a:lnTo>
                  <a:lnTo>
                    <a:pt x="968438" y="1116366"/>
                  </a:lnTo>
                  <a:lnTo>
                    <a:pt x="973400" y="1116280"/>
                  </a:lnTo>
                  <a:lnTo>
                    <a:pt x="976100" y="1119582"/>
                  </a:lnTo>
                  <a:lnTo>
                    <a:pt x="978770" y="1121430"/>
                  </a:lnTo>
                  <a:lnTo>
                    <a:pt x="978696" y="1124466"/>
                  </a:lnTo>
                  <a:lnTo>
                    <a:pt x="975952" y="1126210"/>
                  </a:lnTo>
                  <a:lnTo>
                    <a:pt x="972918" y="1129622"/>
                  </a:lnTo>
                  <a:close/>
                </a:path>
                <a:path w="2330450" h="1436370" extrusionOk="0">
                  <a:moveTo>
                    <a:pt x="598504" y="1132173"/>
                  </a:moveTo>
                  <a:lnTo>
                    <a:pt x="596692" y="1129468"/>
                  </a:lnTo>
                  <a:lnTo>
                    <a:pt x="593208" y="1126530"/>
                  </a:lnTo>
                  <a:lnTo>
                    <a:pt x="593943" y="1121614"/>
                  </a:lnTo>
                  <a:lnTo>
                    <a:pt x="597744" y="1118251"/>
                  </a:lnTo>
                  <a:lnTo>
                    <a:pt x="602249" y="1117573"/>
                  </a:lnTo>
                  <a:lnTo>
                    <a:pt x="606395" y="1121768"/>
                  </a:lnTo>
                  <a:lnTo>
                    <a:pt x="606605" y="1126703"/>
                  </a:lnTo>
                  <a:lnTo>
                    <a:pt x="603350" y="1129474"/>
                  </a:lnTo>
                  <a:lnTo>
                    <a:pt x="601563" y="1132166"/>
                  </a:lnTo>
                  <a:lnTo>
                    <a:pt x="598504" y="1132173"/>
                  </a:lnTo>
                  <a:close/>
                </a:path>
                <a:path w="2330450" h="1436370" extrusionOk="0">
                  <a:moveTo>
                    <a:pt x="1025098" y="1130990"/>
                  </a:moveTo>
                  <a:lnTo>
                    <a:pt x="1020834" y="1126924"/>
                  </a:lnTo>
                  <a:lnTo>
                    <a:pt x="1020501" y="1121990"/>
                  </a:lnTo>
                  <a:lnTo>
                    <a:pt x="1023677" y="1119138"/>
                  </a:lnTo>
                  <a:lnTo>
                    <a:pt x="1025395" y="1116391"/>
                  </a:lnTo>
                  <a:lnTo>
                    <a:pt x="1028447" y="1116298"/>
                  </a:lnTo>
                  <a:lnTo>
                    <a:pt x="1030326" y="1118941"/>
                  </a:lnTo>
                  <a:lnTo>
                    <a:pt x="1033892" y="1121787"/>
                  </a:lnTo>
                  <a:lnTo>
                    <a:pt x="1033298" y="1126727"/>
                  </a:lnTo>
                  <a:lnTo>
                    <a:pt x="1029591" y="1130201"/>
                  </a:lnTo>
                  <a:lnTo>
                    <a:pt x="1025098" y="1130990"/>
                  </a:lnTo>
                  <a:close/>
                </a:path>
                <a:path w="2330450" h="1436370" extrusionOk="0">
                  <a:moveTo>
                    <a:pt x="1082117" y="1133676"/>
                  </a:moveTo>
                  <a:lnTo>
                    <a:pt x="1080276" y="1131002"/>
                  </a:lnTo>
                  <a:lnTo>
                    <a:pt x="1076741" y="1128119"/>
                  </a:lnTo>
                  <a:lnTo>
                    <a:pt x="1077396" y="1123185"/>
                  </a:lnTo>
                  <a:lnTo>
                    <a:pt x="1081141" y="1119760"/>
                  </a:lnTo>
                  <a:lnTo>
                    <a:pt x="1085640" y="1119021"/>
                  </a:lnTo>
                  <a:lnTo>
                    <a:pt x="1089854" y="1123148"/>
                  </a:lnTo>
                  <a:lnTo>
                    <a:pt x="1090132" y="1128088"/>
                  </a:lnTo>
                  <a:lnTo>
                    <a:pt x="1086919" y="1130897"/>
                  </a:lnTo>
                  <a:lnTo>
                    <a:pt x="1085170" y="1133626"/>
                  </a:lnTo>
                  <a:lnTo>
                    <a:pt x="1082117" y="1133676"/>
                  </a:lnTo>
                  <a:close/>
                </a:path>
                <a:path w="2330450" h="1436370" extrusionOk="0">
                  <a:moveTo>
                    <a:pt x="1137492" y="1133860"/>
                  </a:moveTo>
                  <a:lnTo>
                    <a:pt x="1133432" y="1129567"/>
                  </a:lnTo>
                  <a:lnTo>
                    <a:pt x="1133346" y="1124614"/>
                  </a:lnTo>
                  <a:lnTo>
                    <a:pt x="1136658" y="1121929"/>
                  </a:lnTo>
                  <a:lnTo>
                    <a:pt x="1138512" y="1119261"/>
                  </a:lnTo>
                  <a:lnTo>
                    <a:pt x="1141558" y="1119335"/>
                  </a:lnTo>
                  <a:lnTo>
                    <a:pt x="1143301" y="1122070"/>
                  </a:lnTo>
                  <a:lnTo>
                    <a:pt x="1146731" y="1125095"/>
                  </a:lnTo>
                  <a:lnTo>
                    <a:pt x="1145878" y="1129998"/>
                  </a:lnTo>
                  <a:lnTo>
                    <a:pt x="1142010" y="1133269"/>
                  </a:lnTo>
                  <a:lnTo>
                    <a:pt x="1137492" y="1133860"/>
                  </a:lnTo>
                  <a:close/>
                </a:path>
                <a:path w="2330450" h="1436370" extrusionOk="0">
                  <a:moveTo>
                    <a:pt x="769777" y="1135517"/>
                  </a:moveTo>
                  <a:lnTo>
                    <a:pt x="764852" y="1134710"/>
                  </a:lnTo>
                  <a:lnTo>
                    <a:pt x="761545" y="1130867"/>
                  </a:lnTo>
                  <a:lnTo>
                    <a:pt x="760928" y="1126370"/>
                  </a:lnTo>
                  <a:lnTo>
                    <a:pt x="765210" y="1122298"/>
                  </a:lnTo>
                  <a:lnTo>
                    <a:pt x="770172" y="1122175"/>
                  </a:lnTo>
                  <a:lnTo>
                    <a:pt x="772891" y="1125458"/>
                  </a:lnTo>
                  <a:lnTo>
                    <a:pt x="775579" y="1127288"/>
                  </a:lnTo>
                  <a:lnTo>
                    <a:pt x="775524" y="1130337"/>
                  </a:lnTo>
                  <a:lnTo>
                    <a:pt x="772792" y="1132086"/>
                  </a:lnTo>
                  <a:lnTo>
                    <a:pt x="769777" y="1135517"/>
                  </a:lnTo>
                  <a:close/>
                </a:path>
                <a:path w="2330450" h="1436370" extrusionOk="0">
                  <a:moveTo>
                    <a:pt x="822575" y="1138111"/>
                  </a:moveTo>
                  <a:lnTo>
                    <a:pt x="820734" y="1135443"/>
                  </a:lnTo>
                  <a:lnTo>
                    <a:pt x="817199" y="1132554"/>
                  </a:lnTo>
                  <a:lnTo>
                    <a:pt x="817854" y="1127627"/>
                  </a:lnTo>
                  <a:lnTo>
                    <a:pt x="821599" y="1124202"/>
                  </a:lnTo>
                  <a:lnTo>
                    <a:pt x="826097" y="1123456"/>
                  </a:lnTo>
                  <a:lnTo>
                    <a:pt x="830312" y="1127583"/>
                  </a:lnTo>
                  <a:lnTo>
                    <a:pt x="830590" y="1132524"/>
                  </a:lnTo>
                  <a:lnTo>
                    <a:pt x="827377" y="1135339"/>
                  </a:lnTo>
                  <a:lnTo>
                    <a:pt x="825628" y="1138061"/>
                  </a:lnTo>
                  <a:lnTo>
                    <a:pt x="822575" y="1138111"/>
                  </a:lnTo>
                  <a:close/>
                </a:path>
                <a:path w="2330450" h="1436370" extrusionOk="0">
                  <a:moveTo>
                    <a:pt x="878302" y="1138400"/>
                  </a:moveTo>
                  <a:lnTo>
                    <a:pt x="874014" y="1134353"/>
                  </a:lnTo>
                  <a:lnTo>
                    <a:pt x="873655" y="1129425"/>
                  </a:lnTo>
                  <a:lnTo>
                    <a:pt x="876819" y="1126555"/>
                  </a:lnTo>
                  <a:lnTo>
                    <a:pt x="878519" y="1123795"/>
                  </a:lnTo>
                  <a:lnTo>
                    <a:pt x="881565" y="1123690"/>
                  </a:lnTo>
                  <a:lnTo>
                    <a:pt x="883450" y="1126321"/>
                  </a:lnTo>
                  <a:lnTo>
                    <a:pt x="887040" y="1129148"/>
                  </a:lnTo>
                  <a:lnTo>
                    <a:pt x="886478" y="1134094"/>
                  </a:lnTo>
                  <a:lnTo>
                    <a:pt x="882795" y="1137587"/>
                  </a:lnTo>
                  <a:lnTo>
                    <a:pt x="878302" y="1138400"/>
                  </a:lnTo>
                  <a:close/>
                </a:path>
                <a:path w="2330450" h="1436370" extrusionOk="0">
                  <a:moveTo>
                    <a:pt x="507176" y="1139774"/>
                  </a:moveTo>
                  <a:lnTo>
                    <a:pt x="503116" y="1135480"/>
                  </a:lnTo>
                  <a:lnTo>
                    <a:pt x="503023" y="1130534"/>
                  </a:lnTo>
                  <a:lnTo>
                    <a:pt x="506335" y="1127848"/>
                  </a:lnTo>
                  <a:lnTo>
                    <a:pt x="508183" y="1125187"/>
                  </a:lnTo>
                  <a:lnTo>
                    <a:pt x="511248" y="1125249"/>
                  </a:lnTo>
                  <a:lnTo>
                    <a:pt x="512985" y="1127984"/>
                  </a:lnTo>
                  <a:lnTo>
                    <a:pt x="516414" y="1131008"/>
                  </a:lnTo>
                  <a:lnTo>
                    <a:pt x="515561" y="1135912"/>
                  </a:lnTo>
                  <a:lnTo>
                    <a:pt x="511693" y="1139183"/>
                  </a:lnTo>
                  <a:lnTo>
                    <a:pt x="507176" y="1139774"/>
                  </a:lnTo>
                  <a:close/>
                </a:path>
                <a:path w="2330450" h="1436370" extrusionOk="0">
                  <a:moveTo>
                    <a:pt x="934549" y="1139811"/>
                  </a:moveTo>
                  <a:lnTo>
                    <a:pt x="931626" y="1136700"/>
                  </a:lnTo>
                  <a:lnTo>
                    <a:pt x="928833" y="1135037"/>
                  </a:lnTo>
                  <a:lnTo>
                    <a:pt x="928678" y="1132012"/>
                  </a:lnTo>
                  <a:lnTo>
                    <a:pt x="931292" y="1130090"/>
                  </a:lnTo>
                  <a:lnTo>
                    <a:pt x="934073" y="1126468"/>
                  </a:lnTo>
                  <a:lnTo>
                    <a:pt x="939042" y="1126955"/>
                  </a:lnTo>
                  <a:lnTo>
                    <a:pt x="942607" y="1130577"/>
                  </a:lnTo>
                  <a:lnTo>
                    <a:pt x="943479" y="1135049"/>
                  </a:lnTo>
                  <a:lnTo>
                    <a:pt x="939486" y="1139380"/>
                  </a:lnTo>
                  <a:lnTo>
                    <a:pt x="934549" y="1139811"/>
                  </a:lnTo>
                  <a:close/>
                </a:path>
                <a:path w="2330450" h="1436370" extrusionOk="0">
                  <a:moveTo>
                    <a:pt x="567037" y="1142589"/>
                  </a:moveTo>
                  <a:lnTo>
                    <a:pt x="563997" y="1142429"/>
                  </a:lnTo>
                  <a:lnTo>
                    <a:pt x="562328" y="1139645"/>
                  </a:lnTo>
                  <a:lnTo>
                    <a:pt x="558979" y="1136528"/>
                  </a:lnTo>
                  <a:lnTo>
                    <a:pt x="559962" y="1131655"/>
                  </a:lnTo>
                  <a:lnTo>
                    <a:pt x="563941" y="1128495"/>
                  </a:lnTo>
                  <a:lnTo>
                    <a:pt x="568483" y="1128058"/>
                  </a:lnTo>
                  <a:lnTo>
                    <a:pt x="572407" y="1132450"/>
                  </a:lnTo>
                  <a:lnTo>
                    <a:pt x="572352" y="1137390"/>
                  </a:lnTo>
                  <a:lnTo>
                    <a:pt x="568965" y="1139983"/>
                  </a:lnTo>
                  <a:lnTo>
                    <a:pt x="567037" y="1142589"/>
                  </a:lnTo>
                  <a:close/>
                </a:path>
                <a:path w="2330450" h="1436370" extrusionOk="0">
                  <a:moveTo>
                    <a:pt x="995517" y="1141320"/>
                  </a:moveTo>
                  <a:lnTo>
                    <a:pt x="990561" y="1140729"/>
                  </a:lnTo>
                  <a:lnTo>
                    <a:pt x="987075" y="1137033"/>
                  </a:lnTo>
                  <a:lnTo>
                    <a:pt x="986284" y="1132554"/>
                  </a:lnTo>
                  <a:lnTo>
                    <a:pt x="990369" y="1128304"/>
                  </a:lnTo>
                  <a:lnTo>
                    <a:pt x="995313" y="1127971"/>
                  </a:lnTo>
                  <a:lnTo>
                    <a:pt x="998174" y="1131144"/>
                  </a:lnTo>
                  <a:lnTo>
                    <a:pt x="1000930" y="1132850"/>
                  </a:lnTo>
                  <a:lnTo>
                    <a:pt x="1001023" y="1135893"/>
                  </a:lnTo>
                  <a:lnTo>
                    <a:pt x="998372" y="1137759"/>
                  </a:lnTo>
                  <a:lnTo>
                    <a:pt x="995517" y="1141320"/>
                  </a:lnTo>
                  <a:close/>
                </a:path>
                <a:path w="2330450" h="1436370" extrusionOk="0">
                  <a:moveTo>
                    <a:pt x="1051751" y="1142848"/>
                  </a:moveTo>
                  <a:lnTo>
                    <a:pt x="1046807" y="1142164"/>
                  </a:lnTo>
                  <a:lnTo>
                    <a:pt x="1043390" y="1138419"/>
                  </a:lnTo>
                  <a:lnTo>
                    <a:pt x="1042667" y="1133928"/>
                  </a:lnTo>
                  <a:lnTo>
                    <a:pt x="1046826" y="1129758"/>
                  </a:lnTo>
                  <a:lnTo>
                    <a:pt x="1051782" y="1129493"/>
                  </a:lnTo>
                  <a:lnTo>
                    <a:pt x="1054587" y="1132708"/>
                  </a:lnTo>
                  <a:lnTo>
                    <a:pt x="1057312" y="1134464"/>
                  </a:lnTo>
                  <a:lnTo>
                    <a:pt x="1057350" y="1137519"/>
                  </a:lnTo>
                  <a:lnTo>
                    <a:pt x="1054668" y="1139337"/>
                  </a:lnTo>
                  <a:lnTo>
                    <a:pt x="1051751" y="1142848"/>
                  </a:lnTo>
                  <a:close/>
                </a:path>
                <a:path w="2330450" h="1436370" extrusionOk="0">
                  <a:moveTo>
                    <a:pt x="1108263" y="1144265"/>
                  </a:moveTo>
                  <a:lnTo>
                    <a:pt x="1103307" y="1143704"/>
                  </a:lnTo>
                  <a:lnTo>
                    <a:pt x="1099803" y="1140033"/>
                  </a:lnTo>
                  <a:lnTo>
                    <a:pt x="1098987" y="1135554"/>
                  </a:lnTo>
                  <a:lnTo>
                    <a:pt x="1103041" y="1131273"/>
                  </a:lnTo>
                  <a:lnTo>
                    <a:pt x="1107985" y="1130922"/>
                  </a:lnTo>
                  <a:lnTo>
                    <a:pt x="1110865" y="1134076"/>
                  </a:lnTo>
                  <a:lnTo>
                    <a:pt x="1113633" y="1135770"/>
                  </a:lnTo>
                  <a:lnTo>
                    <a:pt x="1113738" y="1138801"/>
                  </a:lnTo>
                  <a:lnTo>
                    <a:pt x="1111099" y="1140692"/>
                  </a:lnTo>
                  <a:lnTo>
                    <a:pt x="1108263" y="1144265"/>
                  </a:lnTo>
                  <a:close/>
                </a:path>
                <a:path w="2330450" h="1436370" extrusionOk="0">
                  <a:moveTo>
                    <a:pt x="735505" y="1145922"/>
                  </a:moveTo>
                  <a:lnTo>
                    <a:pt x="730604" y="1144998"/>
                  </a:lnTo>
                  <a:lnTo>
                    <a:pt x="727391" y="1141068"/>
                  </a:lnTo>
                  <a:lnTo>
                    <a:pt x="726891" y="1136552"/>
                  </a:lnTo>
                  <a:lnTo>
                    <a:pt x="731259" y="1132585"/>
                  </a:lnTo>
                  <a:lnTo>
                    <a:pt x="736222" y="1132585"/>
                  </a:lnTo>
                  <a:lnTo>
                    <a:pt x="738860" y="1135930"/>
                  </a:lnTo>
                  <a:lnTo>
                    <a:pt x="741493" y="1137827"/>
                  </a:lnTo>
                  <a:lnTo>
                    <a:pt x="741375" y="1140864"/>
                  </a:lnTo>
                  <a:lnTo>
                    <a:pt x="738595" y="1142552"/>
                  </a:lnTo>
                  <a:lnTo>
                    <a:pt x="735505" y="1145922"/>
                  </a:lnTo>
                  <a:close/>
                </a:path>
                <a:path w="2330450" h="1436370" extrusionOk="0">
                  <a:moveTo>
                    <a:pt x="1164658" y="1145731"/>
                  </a:moveTo>
                  <a:lnTo>
                    <a:pt x="1159696" y="1145195"/>
                  </a:lnTo>
                  <a:lnTo>
                    <a:pt x="1156173" y="1141542"/>
                  </a:lnTo>
                  <a:lnTo>
                    <a:pt x="1155339" y="1137063"/>
                  </a:lnTo>
                  <a:lnTo>
                    <a:pt x="1159374" y="1132764"/>
                  </a:lnTo>
                  <a:lnTo>
                    <a:pt x="1164318" y="1132382"/>
                  </a:lnTo>
                  <a:lnTo>
                    <a:pt x="1167210" y="1135523"/>
                  </a:lnTo>
                  <a:lnTo>
                    <a:pt x="1169991" y="1137205"/>
                  </a:lnTo>
                  <a:lnTo>
                    <a:pt x="1170108" y="1140242"/>
                  </a:lnTo>
                  <a:lnTo>
                    <a:pt x="1167476" y="1142139"/>
                  </a:lnTo>
                  <a:lnTo>
                    <a:pt x="1164658" y="1145731"/>
                  </a:lnTo>
                  <a:close/>
                </a:path>
                <a:path w="2330450" h="1436370" extrusionOk="0">
                  <a:moveTo>
                    <a:pt x="792165" y="1147289"/>
                  </a:moveTo>
                  <a:lnTo>
                    <a:pt x="787228" y="1146581"/>
                  </a:lnTo>
                  <a:lnTo>
                    <a:pt x="783835" y="1142811"/>
                  </a:lnTo>
                  <a:lnTo>
                    <a:pt x="783143" y="1138314"/>
                  </a:lnTo>
                  <a:lnTo>
                    <a:pt x="787333" y="1134168"/>
                  </a:lnTo>
                  <a:lnTo>
                    <a:pt x="792289" y="1133953"/>
                  </a:lnTo>
                  <a:lnTo>
                    <a:pt x="795076" y="1137174"/>
                  </a:lnTo>
                  <a:lnTo>
                    <a:pt x="797795" y="1138955"/>
                  </a:lnTo>
                  <a:lnTo>
                    <a:pt x="797801" y="1141991"/>
                  </a:lnTo>
                  <a:lnTo>
                    <a:pt x="795107" y="1143796"/>
                  </a:lnTo>
                  <a:lnTo>
                    <a:pt x="792165" y="1147289"/>
                  </a:lnTo>
                  <a:close/>
                </a:path>
                <a:path w="2330450" h="1436370" extrusionOk="0">
                  <a:moveTo>
                    <a:pt x="843814" y="1148638"/>
                  </a:moveTo>
                  <a:lnTo>
                    <a:pt x="839773" y="1144332"/>
                  </a:lnTo>
                  <a:lnTo>
                    <a:pt x="839699" y="1139380"/>
                  </a:lnTo>
                  <a:lnTo>
                    <a:pt x="843017" y="1136706"/>
                  </a:lnTo>
                  <a:lnTo>
                    <a:pt x="844883" y="1134051"/>
                  </a:lnTo>
                  <a:lnTo>
                    <a:pt x="847936" y="1134131"/>
                  </a:lnTo>
                  <a:lnTo>
                    <a:pt x="849666" y="1136872"/>
                  </a:lnTo>
                  <a:lnTo>
                    <a:pt x="853084" y="1139909"/>
                  </a:lnTo>
                  <a:lnTo>
                    <a:pt x="852212" y="1144813"/>
                  </a:lnTo>
                  <a:lnTo>
                    <a:pt x="848332" y="1148065"/>
                  </a:lnTo>
                  <a:lnTo>
                    <a:pt x="843814" y="1148638"/>
                  </a:lnTo>
                  <a:close/>
                </a:path>
                <a:path w="2330450" h="1436370" extrusionOk="0">
                  <a:moveTo>
                    <a:pt x="904664" y="1150326"/>
                  </a:moveTo>
                  <a:lnTo>
                    <a:pt x="899752" y="1149457"/>
                  </a:lnTo>
                  <a:lnTo>
                    <a:pt x="896483" y="1145583"/>
                  </a:lnTo>
                  <a:lnTo>
                    <a:pt x="895914" y="1141080"/>
                  </a:lnTo>
                  <a:lnTo>
                    <a:pt x="900240" y="1137057"/>
                  </a:lnTo>
                  <a:lnTo>
                    <a:pt x="905202" y="1136983"/>
                  </a:lnTo>
                  <a:lnTo>
                    <a:pt x="907884" y="1140291"/>
                  </a:lnTo>
                  <a:lnTo>
                    <a:pt x="910548" y="1142152"/>
                  </a:lnTo>
                  <a:lnTo>
                    <a:pt x="910467" y="1145195"/>
                  </a:lnTo>
                  <a:lnTo>
                    <a:pt x="907717" y="1146926"/>
                  </a:lnTo>
                  <a:lnTo>
                    <a:pt x="904664" y="1150326"/>
                  </a:lnTo>
                  <a:close/>
                </a:path>
                <a:path w="2330450" h="1436370" extrusionOk="0">
                  <a:moveTo>
                    <a:pt x="533840" y="1151817"/>
                  </a:moveTo>
                  <a:lnTo>
                    <a:pt x="528934" y="1150917"/>
                  </a:lnTo>
                  <a:lnTo>
                    <a:pt x="525696" y="1147012"/>
                  </a:lnTo>
                  <a:lnTo>
                    <a:pt x="525171" y="1142503"/>
                  </a:lnTo>
                  <a:lnTo>
                    <a:pt x="529521" y="1138517"/>
                  </a:lnTo>
                  <a:lnTo>
                    <a:pt x="534483" y="1138480"/>
                  </a:lnTo>
                  <a:lnTo>
                    <a:pt x="537141" y="1141813"/>
                  </a:lnTo>
                  <a:lnTo>
                    <a:pt x="539785" y="1143692"/>
                  </a:lnTo>
                  <a:lnTo>
                    <a:pt x="539680" y="1146728"/>
                  </a:lnTo>
                  <a:lnTo>
                    <a:pt x="536912" y="1148435"/>
                  </a:lnTo>
                  <a:lnTo>
                    <a:pt x="533840" y="1151817"/>
                  </a:lnTo>
                  <a:close/>
                </a:path>
                <a:path w="2330450" h="1436370" extrusionOk="0">
                  <a:moveTo>
                    <a:pt x="961096" y="1151786"/>
                  </a:moveTo>
                  <a:lnTo>
                    <a:pt x="956171" y="1150973"/>
                  </a:lnTo>
                  <a:lnTo>
                    <a:pt x="952865" y="1147135"/>
                  </a:lnTo>
                  <a:lnTo>
                    <a:pt x="952247" y="1142638"/>
                  </a:lnTo>
                  <a:lnTo>
                    <a:pt x="956530" y="1138560"/>
                  </a:lnTo>
                  <a:lnTo>
                    <a:pt x="961492" y="1138443"/>
                  </a:lnTo>
                  <a:lnTo>
                    <a:pt x="964211" y="1141726"/>
                  </a:lnTo>
                  <a:lnTo>
                    <a:pt x="966899" y="1143550"/>
                  </a:lnTo>
                  <a:lnTo>
                    <a:pt x="966843" y="1146599"/>
                  </a:lnTo>
                  <a:lnTo>
                    <a:pt x="964112" y="1148348"/>
                  </a:lnTo>
                  <a:lnTo>
                    <a:pt x="961096" y="1151786"/>
                  </a:lnTo>
                  <a:close/>
                </a:path>
                <a:path w="2330450" h="1436370" extrusionOk="0">
                  <a:moveTo>
                    <a:pt x="585823" y="1153092"/>
                  </a:moveTo>
                  <a:lnTo>
                    <a:pt x="581739" y="1148829"/>
                  </a:lnTo>
                  <a:lnTo>
                    <a:pt x="581615" y="1143876"/>
                  </a:lnTo>
                  <a:lnTo>
                    <a:pt x="584915" y="1141166"/>
                  </a:lnTo>
                  <a:lnTo>
                    <a:pt x="586744" y="1138486"/>
                  </a:lnTo>
                  <a:lnTo>
                    <a:pt x="589797" y="1138548"/>
                  </a:lnTo>
                  <a:lnTo>
                    <a:pt x="591552" y="1141265"/>
                  </a:lnTo>
                  <a:lnTo>
                    <a:pt x="595000" y="1144265"/>
                  </a:lnTo>
                  <a:lnTo>
                    <a:pt x="594190" y="1149174"/>
                  </a:lnTo>
                  <a:lnTo>
                    <a:pt x="590334" y="1152476"/>
                  </a:lnTo>
                  <a:lnTo>
                    <a:pt x="585823" y="1153092"/>
                  </a:lnTo>
                  <a:close/>
                </a:path>
                <a:path w="2330450" h="1436370" extrusionOk="0">
                  <a:moveTo>
                    <a:pt x="1017831" y="1153123"/>
                  </a:moveTo>
                  <a:lnTo>
                    <a:pt x="1012869" y="1152587"/>
                  </a:lnTo>
                  <a:lnTo>
                    <a:pt x="1009346" y="1148928"/>
                  </a:lnTo>
                  <a:lnTo>
                    <a:pt x="1008512" y="1144455"/>
                  </a:lnTo>
                  <a:lnTo>
                    <a:pt x="1012541" y="1140156"/>
                  </a:lnTo>
                  <a:lnTo>
                    <a:pt x="1017485" y="1139774"/>
                  </a:lnTo>
                  <a:lnTo>
                    <a:pt x="1020377" y="1142915"/>
                  </a:lnTo>
                  <a:lnTo>
                    <a:pt x="1023158" y="1144597"/>
                  </a:lnTo>
                  <a:lnTo>
                    <a:pt x="1023281" y="1147628"/>
                  </a:lnTo>
                  <a:lnTo>
                    <a:pt x="1020649" y="1149531"/>
                  </a:lnTo>
                  <a:lnTo>
                    <a:pt x="1017831" y="1153123"/>
                  </a:lnTo>
                  <a:close/>
                </a:path>
                <a:path w="2330450" h="1436370" extrusionOk="0">
                  <a:moveTo>
                    <a:pt x="1069270" y="1154564"/>
                  </a:moveTo>
                  <a:lnTo>
                    <a:pt x="1065210" y="1150270"/>
                  </a:lnTo>
                  <a:lnTo>
                    <a:pt x="1065123" y="1145312"/>
                  </a:lnTo>
                  <a:lnTo>
                    <a:pt x="1068436" y="1142626"/>
                  </a:lnTo>
                  <a:lnTo>
                    <a:pt x="1070289" y="1139959"/>
                  </a:lnTo>
                  <a:lnTo>
                    <a:pt x="1073336" y="1140039"/>
                  </a:lnTo>
                  <a:lnTo>
                    <a:pt x="1075079" y="1142774"/>
                  </a:lnTo>
                  <a:lnTo>
                    <a:pt x="1078508" y="1145798"/>
                  </a:lnTo>
                  <a:lnTo>
                    <a:pt x="1077655" y="1150702"/>
                  </a:lnTo>
                  <a:lnTo>
                    <a:pt x="1073787" y="1153972"/>
                  </a:lnTo>
                  <a:lnTo>
                    <a:pt x="1069270" y="1154564"/>
                  </a:lnTo>
                  <a:close/>
                </a:path>
                <a:path w="2330450" h="1436370" extrusionOk="0">
                  <a:moveTo>
                    <a:pt x="1125671" y="1156055"/>
                  </a:moveTo>
                  <a:lnTo>
                    <a:pt x="1121586" y="1151786"/>
                  </a:lnTo>
                  <a:lnTo>
                    <a:pt x="1121462" y="1146839"/>
                  </a:lnTo>
                  <a:lnTo>
                    <a:pt x="1124756" y="1144129"/>
                  </a:lnTo>
                  <a:lnTo>
                    <a:pt x="1126592" y="1141449"/>
                  </a:lnTo>
                  <a:lnTo>
                    <a:pt x="1129644" y="1141505"/>
                  </a:lnTo>
                  <a:lnTo>
                    <a:pt x="1131399" y="1144228"/>
                  </a:lnTo>
                  <a:lnTo>
                    <a:pt x="1134854" y="1147227"/>
                  </a:lnTo>
                  <a:lnTo>
                    <a:pt x="1134038" y="1152137"/>
                  </a:lnTo>
                  <a:lnTo>
                    <a:pt x="1130182" y="1155432"/>
                  </a:lnTo>
                  <a:lnTo>
                    <a:pt x="1125671" y="1156055"/>
                  </a:lnTo>
                  <a:close/>
                </a:path>
                <a:path w="2330450" h="1436370" extrusionOk="0">
                  <a:moveTo>
                    <a:pt x="611017" y="1221294"/>
                  </a:moveTo>
                  <a:lnTo>
                    <a:pt x="606098" y="1220426"/>
                  </a:lnTo>
                  <a:lnTo>
                    <a:pt x="602836" y="1216551"/>
                  </a:lnTo>
                  <a:lnTo>
                    <a:pt x="602261" y="1212048"/>
                  </a:lnTo>
                  <a:lnTo>
                    <a:pt x="606587" y="1208026"/>
                  </a:lnTo>
                  <a:lnTo>
                    <a:pt x="611549" y="1207946"/>
                  </a:lnTo>
                  <a:lnTo>
                    <a:pt x="614231" y="1211260"/>
                  </a:lnTo>
                  <a:lnTo>
                    <a:pt x="616894" y="1213114"/>
                  </a:lnTo>
                  <a:lnTo>
                    <a:pt x="616820" y="1216157"/>
                  </a:lnTo>
                  <a:lnTo>
                    <a:pt x="614070" y="1217888"/>
                  </a:lnTo>
                  <a:lnTo>
                    <a:pt x="611017" y="1221294"/>
                  </a:lnTo>
                  <a:close/>
                </a:path>
                <a:path w="2330450" h="1436370" extrusionOk="0">
                  <a:moveTo>
                    <a:pt x="1033676" y="1221085"/>
                  </a:moveTo>
                  <a:lnTo>
                    <a:pt x="1029609" y="1216792"/>
                  </a:lnTo>
                  <a:lnTo>
                    <a:pt x="1029529" y="1211839"/>
                  </a:lnTo>
                  <a:lnTo>
                    <a:pt x="1032841" y="1209147"/>
                  </a:lnTo>
                  <a:lnTo>
                    <a:pt x="1034695" y="1206486"/>
                  </a:lnTo>
                  <a:lnTo>
                    <a:pt x="1037736" y="1206560"/>
                  </a:lnTo>
                  <a:lnTo>
                    <a:pt x="1039478" y="1209295"/>
                  </a:lnTo>
                  <a:lnTo>
                    <a:pt x="1042908" y="1212319"/>
                  </a:lnTo>
                  <a:lnTo>
                    <a:pt x="1042061" y="1217223"/>
                  </a:lnTo>
                  <a:lnTo>
                    <a:pt x="1038187" y="1220494"/>
                  </a:lnTo>
                  <a:lnTo>
                    <a:pt x="1033676" y="1221085"/>
                  </a:lnTo>
                  <a:close/>
                </a:path>
                <a:path w="2330450" h="1436370" extrusionOk="0">
                  <a:moveTo>
                    <a:pt x="1090027" y="1221097"/>
                  </a:moveTo>
                  <a:lnTo>
                    <a:pt x="1085967" y="1216767"/>
                  </a:lnTo>
                  <a:lnTo>
                    <a:pt x="1085893" y="1211821"/>
                  </a:lnTo>
                  <a:lnTo>
                    <a:pt x="1089205" y="1209147"/>
                  </a:lnTo>
                  <a:lnTo>
                    <a:pt x="1091065" y="1206492"/>
                  </a:lnTo>
                  <a:lnTo>
                    <a:pt x="1094112" y="1206566"/>
                  </a:lnTo>
                  <a:lnTo>
                    <a:pt x="1095848" y="1209295"/>
                  </a:lnTo>
                  <a:lnTo>
                    <a:pt x="1099290" y="1212338"/>
                  </a:lnTo>
                  <a:lnTo>
                    <a:pt x="1098394" y="1217235"/>
                  </a:lnTo>
                  <a:lnTo>
                    <a:pt x="1094538" y="1220469"/>
                  </a:lnTo>
                  <a:lnTo>
                    <a:pt x="1090027" y="1221097"/>
                  </a:lnTo>
                  <a:close/>
                </a:path>
                <a:path w="2330450" h="1436370" extrusionOk="0">
                  <a:moveTo>
                    <a:pt x="835459" y="1227023"/>
                  </a:moveTo>
                  <a:lnTo>
                    <a:pt x="830497" y="1226524"/>
                  </a:lnTo>
                  <a:lnTo>
                    <a:pt x="826944" y="1222884"/>
                  </a:lnTo>
                  <a:lnTo>
                    <a:pt x="826079" y="1218412"/>
                  </a:lnTo>
                  <a:lnTo>
                    <a:pt x="830089" y="1214094"/>
                  </a:lnTo>
                  <a:lnTo>
                    <a:pt x="835027" y="1213681"/>
                  </a:lnTo>
                  <a:lnTo>
                    <a:pt x="837937" y="1216804"/>
                  </a:lnTo>
                  <a:lnTo>
                    <a:pt x="840724" y="1218473"/>
                  </a:lnTo>
                  <a:lnTo>
                    <a:pt x="840879" y="1221504"/>
                  </a:lnTo>
                  <a:lnTo>
                    <a:pt x="838253" y="1223414"/>
                  </a:lnTo>
                  <a:lnTo>
                    <a:pt x="835459" y="1227023"/>
                  </a:lnTo>
                  <a:close/>
                </a:path>
                <a:path w="2330450" h="1436370" extrusionOk="0">
                  <a:moveTo>
                    <a:pt x="890353" y="1229814"/>
                  </a:moveTo>
                  <a:lnTo>
                    <a:pt x="887312" y="1229654"/>
                  </a:lnTo>
                  <a:lnTo>
                    <a:pt x="885644" y="1226869"/>
                  </a:lnTo>
                  <a:lnTo>
                    <a:pt x="882301" y="1223752"/>
                  </a:lnTo>
                  <a:lnTo>
                    <a:pt x="883277" y="1218880"/>
                  </a:lnTo>
                  <a:lnTo>
                    <a:pt x="887263" y="1215720"/>
                  </a:lnTo>
                  <a:lnTo>
                    <a:pt x="891799" y="1215276"/>
                  </a:lnTo>
                  <a:lnTo>
                    <a:pt x="895729" y="1219674"/>
                  </a:lnTo>
                  <a:lnTo>
                    <a:pt x="895667" y="1224615"/>
                  </a:lnTo>
                  <a:lnTo>
                    <a:pt x="892281" y="1227202"/>
                  </a:lnTo>
                  <a:lnTo>
                    <a:pt x="890353" y="1229814"/>
                  </a:lnTo>
                  <a:close/>
                </a:path>
                <a:path w="2330450" h="1436370" extrusionOk="0">
                  <a:moveTo>
                    <a:pt x="947699" y="1230152"/>
                  </a:moveTo>
                  <a:lnTo>
                    <a:pt x="942786" y="1229302"/>
                  </a:lnTo>
                  <a:lnTo>
                    <a:pt x="939505" y="1225446"/>
                  </a:lnTo>
                  <a:lnTo>
                    <a:pt x="938912" y="1220943"/>
                  </a:lnTo>
                  <a:lnTo>
                    <a:pt x="943219" y="1216896"/>
                  </a:lnTo>
                  <a:lnTo>
                    <a:pt x="948187" y="1216810"/>
                  </a:lnTo>
                  <a:lnTo>
                    <a:pt x="950888" y="1220112"/>
                  </a:lnTo>
                  <a:lnTo>
                    <a:pt x="953557" y="1221960"/>
                  </a:lnTo>
                  <a:lnTo>
                    <a:pt x="953483" y="1224997"/>
                  </a:lnTo>
                  <a:lnTo>
                    <a:pt x="950739" y="1226734"/>
                  </a:lnTo>
                  <a:lnTo>
                    <a:pt x="947699" y="1230152"/>
                  </a:lnTo>
                  <a:close/>
                </a:path>
                <a:path w="2330450" h="1436370" extrusionOk="0">
                  <a:moveTo>
                    <a:pt x="573408" y="1232727"/>
                  </a:moveTo>
                  <a:lnTo>
                    <a:pt x="571573" y="1230054"/>
                  </a:lnTo>
                  <a:lnTo>
                    <a:pt x="568038" y="1227171"/>
                  </a:lnTo>
                  <a:lnTo>
                    <a:pt x="568693" y="1222237"/>
                  </a:lnTo>
                  <a:lnTo>
                    <a:pt x="572438" y="1218812"/>
                  </a:lnTo>
                  <a:lnTo>
                    <a:pt x="576943" y="1218073"/>
                  </a:lnTo>
                  <a:lnTo>
                    <a:pt x="581151" y="1222200"/>
                  </a:lnTo>
                  <a:lnTo>
                    <a:pt x="581429" y="1227140"/>
                  </a:lnTo>
                  <a:lnTo>
                    <a:pt x="578216" y="1229949"/>
                  </a:lnTo>
                  <a:lnTo>
                    <a:pt x="576467" y="1232678"/>
                  </a:lnTo>
                  <a:lnTo>
                    <a:pt x="573408" y="1232727"/>
                  </a:lnTo>
                  <a:close/>
                </a:path>
                <a:path w="2330450" h="1436370" extrusionOk="0">
                  <a:moveTo>
                    <a:pt x="1003204" y="1232752"/>
                  </a:moveTo>
                  <a:lnTo>
                    <a:pt x="1000157" y="1232641"/>
                  </a:lnTo>
                  <a:lnTo>
                    <a:pt x="998446" y="1229888"/>
                  </a:lnTo>
                  <a:lnTo>
                    <a:pt x="995047" y="1226826"/>
                  </a:lnTo>
                  <a:lnTo>
                    <a:pt x="995955" y="1221935"/>
                  </a:lnTo>
                  <a:lnTo>
                    <a:pt x="999873" y="1218714"/>
                  </a:lnTo>
                  <a:lnTo>
                    <a:pt x="1004397" y="1218184"/>
                  </a:lnTo>
                  <a:lnTo>
                    <a:pt x="1008401" y="1222514"/>
                  </a:lnTo>
                  <a:lnTo>
                    <a:pt x="1008432" y="1227467"/>
                  </a:lnTo>
                  <a:lnTo>
                    <a:pt x="1005089" y="1230110"/>
                  </a:lnTo>
                  <a:lnTo>
                    <a:pt x="1003204" y="1232752"/>
                  </a:lnTo>
                  <a:close/>
                </a:path>
                <a:path w="2330450" h="1436370" extrusionOk="0">
                  <a:moveTo>
                    <a:pt x="1060303" y="1231668"/>
                  </a:moveTo>
                  <a:lnTo>
                    <a:pt x="1055403" y="1230744"/>
                  </a:lnTo>
                  <a:lnTo>
                    <a:pt x="1052189" y="1226814"/>
                  </a:lnTo>
                  <a:lnTo>
                    <a:pt x="1051689" y="1222299"/>
                  </a:lnTo>
                  <a:lnTo>
                    <a:pt x="1056058" y="1218331"/>
                  </a:lnTo>
                  <a:lnTo>
                    <a:pt x="1061020" y="1218331"/>
                  </a:lnTo>
                  <a:lnTo>
                    <a:pt x="1063659" y="1221676"/>
                  </a:lnTo>
                  <a:lnTo>
                    <a:pt x="1066291" y="1223574"/>
                  </a:lnTo>
                  <a:lnTo>
                    <a:pt x="1066168" y="1226610"/>
                  </a:lnTo>
                  <a:lnTo>
                    <a:pt x="1063393" y="1228298"/>
                  </a:lnTo>
                  <a:lnTo>
                    <a:pt x="1060303" y="1231668"/>
                  </a:lnTo>
                  <a:close/>
                </a:path>
                <a:path w="2330450" h="1436370" extrusionOk="0">
                  <a:moveTo>
                    <a:pt x="1912566" y="1232703"/>
                  </a:moveTo>
                  <a:lnTo>
                    <a:pt x="1910726" y="1229986"/>
                  </a:lnTo>
                  <a:lnTo>
                    <a:pt x="1907474" y="1227276"/>
                  </a:lnTo>
                  <a:lnTo>
                    <a:pt x="1907653" y="1222336"/>
                  </a:lnTo>
                  <a:lnTo>
                    <a:pt x="1911762" y="1218110"/>
                  </a:lnTo>
                  <a:lnTo>
                    <a:pt x="1916273" y="1218757"/>
                  </a:lnTo>
                  <a:lnTo>
                    <a:pt x="1920098" y="1222095"/>
                  </a:lnTo>
                  <a:lnTo>
                    <a:pt x="1920871" y="1227011"/>
                  </a:lnTo>
                  <a:lnTo>
                    <a:pt x="1917382" y="1230011"/>
                  </a:lnTo>
                  <a:lnTo>
                    <a:pt x="1915624" y="1232690"/>
                  </a:lnTo>
                  <a:lnTo>
                    <a:pt x="1912566" y="1232703"/>
                  </a:lnTo>
                  <a:close/>
                </a:path>
                <a:path w="2330450" h="1436370" extrusionOk="0">
                  <a:moveTo>
                    <a:pt x="633709" y="1232955"/>
                  </a:moveTo>
                  <a:lnTo>
                    <a:pt x="628753" y="1232419"/>
                  </a:lnTo>
                  <a:lnTo>
                    <a:pt x="625224" y="1228760"/>
                  </a:lnTo>
                  <a:lnTo>
                    <a:pt x="624390" y="1224288"/>
                  </a:lnTo>
                  <a:lnTo>
                    <a:pt x="628419" y="1219989"/>
                  </a:lnTo>
                  <a:lnTo>
                    <a:pt x="633369" y="1219607"/>
                  </a:lnTo>
                  <a:lnTo>
                    <a:pt x="636255" y="1222748"/>
                  </a:lnTo>
                  <a:lnTo>
                    <a:pt x="639035" y="1224430"/>
                  </a:lnTo>
                  <a:lnTo>
                    <a:pt x="639165" y="1227460"/>
                  </a:lnTo>
                  <a:lnTo>
                    <a:pt x="636526" y="1229364"/>
                  </a:lnTo>
                  <a:lnTo>
                    <a:pt x="633709" y="1232955"/>
                  </a:lnTo>
                  <a:close/>
                </a:path>
                <a:path w="2330450" h="1436370" extrusionOk="0">
                  <a:moveTo>
                    <a:pt x="857397" y="1238967"/>
                  </a:moveTo>
                  <a:lnTo>
                    <a:pt x="852459" y="1238234"/>
                  </a:lnTo>
                  <a:lnTo>
                    <a:pt x="849085" y="1234452"/>
                  </a:lnTo>
                  <a:lnTo>
                    <a:pt x="848406" y="1229955"/>
                  </a:lnTo>
                  <a:lnTo>
                    <a:pt x="852614" y="1225822"/>
                  </a:lnTo>
                  <a:lnTo>
                    <a:pt x="857564" y="1225619"/>
                  </a:lnTo>
                  <a:lnTo>
                    <a:pt x="860338" y="1228859"/>
                  </a:lnTo>
                  <a:lnTo>
                    <a:pt x="863045" y="1230639"/>
                  </a:lnTo>
                  <a:lnTo>
                    <a:pt x="863051" y="1233688"/>
                  </a:lnTo>
                  <a:lnTo>
                    <a:pt x="860351" y="1235481"/>
                  </a:lnTo>
                  <a:lnTo>
                    <a:pt x="857397" y="1238967"/>
                  </a:lnTo>
                  <a:close/>
                </a:path>
                <a:path w="2330450" h="1436370" extrusionOk="0">
                  <a:moveTo>
                    <a:pt x="913853" y="1240409"/>
                  </a:moveTo>
                  <a:lnTo>
                    <a:pt x="908910" y="1239756"/>
                  </a:lnTo>
                  <a:lnTo>
                    <a:pt x="905474" y="1236023"/>
                  </a:lnTo>
                  <a:lnTo>
                    <a:pt x="904732" y="1231532"/>
                  </a:lnTo>
                  <a:lnTo>
                    <a:pt x="908873" y="1227337"/>
                  </a:lnTo>
                  <a:lnTo>
                    <a:pt x="913829" y="1227054"/>
                  </a:lnTo>
                  <a:lnTo>
                    <a:pt x="916647" y="1230257"/>
                  </a:lnTo>
                  <a:lnTo>
                    <a:pt x="919384" y="1232001"/>
                  </a:lnTo>
                  <a:lnTo>
                    <a:pt x="919427" y="1235056"/>
                  </a:lnTo>
                  <a:lnTo>
                    <a:pt x="916752" y="1236885"/>
                  </a:lnTo>
                  <a:lnTo>
                    <a:pt x="913853" y="1240409"/>
                  </a:lnTo>
                  <a:close/>
                </a:path>
                <a:path w="2330450" h="1436370" extrusionOk="0">
                  <a:moveTo>
                    <a:pt x="538747" y="1241900"/>
                  </a:moveTo>
                  <a:lnTo>
                    <a:pt x="534421" y="1237908"/>
                  </a:lnTo>
                  <a:lnTo>
                    <a:pt x="534001" y="1232980"/>
                  </a:lnTo>
                  <a:lnTo>
                    <a:pt x="537134" y="1230079"/>
                  </a:lnTo>
                  <a:lnTo>
                    <a:pt x="538809" y="1227300"/>
                  </a:lnTo>
                  <a:lnTo>
                    <a:pt x="541849" y="1227159"/>
                  </a:lnTo>
                  <a:lnTo>
                    <a:pt x="543771" y="1229770"/>
                  </a:lnTo>
                  <a:lnTo>
                    <a:pt x="547392" y="1232555"/>
                  </a:lnTo>
                  <a:lnTo>
                    <a:pt x="546886" y="1237507"/>
                  </a:lnTo>
                  <a:lnTo>
                    <a:pt x="543234" y="1241049"/>
                  </a:lnTo>
                  <a:lnTo>
                    <a:pt x="538747" y="1241900"/>
                  </a:lnTo>
                  <a:close/>
                </a:path>
                <a:path w="2330450" h="1436370" extrusionOk="0">
                  <a:moveTo>
                    <a:pt x="965496" y="1241801"/>
                  </a:moveTo>
                  <a:lnTo>
                    <a:pt x="961412" y="1237532"/>
                  </a:lnTo>
                  <a:lnTo>
                    <a:pt x="961288" y="1232586"/>
                  </a:lnTo>
                  <a:lnTo>
                    <a:pt x="964588" y="1229875"/>
                  </a:lnTo>
                  <a:lnTo>
                    <a:pt x="966417" y="1227196"/>
                  </a:lnTo>
                  <a:lnTo>
                    <a:pt x="969470" y="1227251"/>
                  </a:lnTo>
                  <a:lnTo>
                    <a:pt x="971225" y="1229974"/>
                  </a:lnTo>
                  <a:lnTo>
                    <a:pt x="974673" y="1232974"/>
                  </a:lnTo>
                  <a:lnTo>
                    <a:pt x="973863" y="1237883"/>
                  </a:lnTo>
                  <a:lnTo>
                    <a:pt x="970007" y="1241179"/>
                  </a:lnTo>
                  <a:lnTo>
                    <a:pt x="965496" y="1241801"/>
                  </a:lnTo>
                  <a:close/>
                </a:path>
                <a:path w="2330450" h="1436370" extrusionOk="0">
                  <a:moveTo>
                    <a:pt x="599665" y="1243279"/>
                  </a:moveTo>
                  <a:lnTo>
                    <a:pt x="594703" y="1242793"/>
                  </a:lnTo>
                  <a:lnTo>
                    <a:pt x="591131" y="1239165"/>
                  </a:lnTo>
                  <a:lnTo>
                    <a:pt x="590260" y="1234692"/>
                  </a:lnTo>
                  <a:lnTo>
                    <a:pt x="594252" y="1230362"/>
                  </a:lnTo>
                  <a:lnTo>
                    <a:pt x="599196" y="1229931"/>
                  </a:lnTo>
                  <a:lnTo>
                    <a:pt x="602113" y="1233042"/>
                  </a:lnTo>
                  <a:lnTo>
                    <a:pt x="604906" y="1234705"/>
                  </a:lnTo>
                  <a:lnTo>
                    <a:pt x="605060" y="1237742"/>
                  </a:lnTo>
                  <a:lnTo>
                    <a:pt x="602446" y="1239657"/>
                  </a:lnTo>
                  <a:lnTo>
                    <a:pt x="599665" y="1243279"/>
                  </a:lnTo>
                  <a:close/>
                </a:path>
                <a:path w="2330450" h="1436370" extrusionOk="0">
                  <a:moveTo>
                    <a:pt x="1026464" y="1243396"/>
                  </a:moveTo>
                  <a:lnTo>
                    <a:pt x="1021533" y="1242663"/>
                  </a:lnTo>
                  <a:lnTo>
                    <a:pt x="1018158" y="1238881"/>
                  </a:lnTo>
                  <a:lnTo>
                    <a:pt x="1017473" y="1234391"/>
                  </a:lnTo>
                  <a:lnTo>
                    <a:pt x="1021687" y="1230257"/>
                  </a:lnTo>
                  <a:lnTo>
                    <a:pt x="1026637" y="1230054"/>
                  </a:lnTo>
                  <a:lnTo>
                    <a:pt x="1029411" y="1233294"/>
                  </a:lnTo>
                  <a:lnTo>
                    <a:pt x="1032118" y="1235081"/>
                  </a:lnTo>
                  <a:lnTo>
                    <a:pt x="1032124" y="1238117"/>
                  </a:lnTo>
                  <a:lnTo>
                    <a:pt x="1029424" y="1239916"/>
                  </a:lnTo>
                  <a:lnTo>
                    <a:pt x="1026464" y="1243396"/>
                  </a:lnTo>
                  <a:close/>
                </a:path>
                <a:path w="2330450" h="1436370" extrusionOk="0">
                  <a:moveTo>
                    <a:pt x="1934231" y="1243353"/>
                  </a:moveTo>
                  <a:lnTo>
                    <a:pt x="1929961" y="1239281"/>
                  </a:lnTo>
                  <a:lnTo>
                    <a:pt x="1929633" y="1234347"/>
                  </a:lnTo>
                  <a:lnTo>
                    <a:pt x="1932816" y="1231501"/>
                  </a:lnTo>
                  <a:lnTo>
                    <a:pt x="1934534" y="1228748"/>
                  </a:lnTo>
                  <a:lnTo>
                    <a:pt x="1937580" y="1228656"/>
                  </a:lnTo>
                  <a:lnTo>
                    <a:pt x="1939453" y="1231298"/>
                  </a:lnTo>
                  <a:lnTo>
                    <a:pt x="1943025" y="1234150"/>
                  </a:lnTo>
                  <a:lnTo>
                    <a:pt x="1942431" y="1239084"/>
                  </a:lnTo>
                  <a:lnTo>
                    <a:pt x="1938724" y="1242565"/>
                  </a:lnTo>
                  <a:lnTo>
                    <a:pt x="1934231" y="1243353"/>
                  </a:lnTo>
                  <a:close/>
                </a:path>
                <a:path w="2330450" h="1436370" extrusionOk="0">
                  <a:moveTo>
                    <a:pt x="655689" y="1244881"/>
                  </a:moveTo>
                  <a:lnTo>
                    <a:pt x="650758" y="1244148"/>
                  </a:lnTo>
                  <a:lnTo>
                    <a:pt x="647384" y="1240366"/>
                  </a:lnTo>
                  <a:lnTo>
                    <a:pt x="646698" y="1235869"/>
                  </a:lnTo>
                  <a:lnTo>
                    <a:pt x="650913" y="1231735"/>
                  </a:lnTo>
                  <a:lnTo>
                    <a:pt x="655862" y="1231532"/>
                  </a:lnTo>
                  <a:lnTo>
                    <a:pt x="658637" y="1234772"/>
                  </a:lnTo>
                  <a:lnTo>
                    <a:pt x="661344" y="1236553"/>
                  </a:lnTo>
                  <a:lnTo>
                    <a:pt x="661350" y="1239602"/>
                  </a:lnTo>
                  <a:lnTo>
                    <a:pt x="658649" y="1241394"/>
                  </a:lnTo>
                  <a:lnTo>
                    <a:pt x="655689" y="1244881"/>
                  </a:lnTo>
                  <a:close/>
                </a:path>
                <a:path w="2330450" h="1436370" extrusionOk="0">
                  <a:moveTo>
                    <a:pt x="874984" y="1250653"/>
                  </a:moveTo>
                  <a:lnTo>
                    <a:pt x="870924" y="1246359"/>
                  </a:lnTo>
                  <a:lnTo>
                    <a:pt x="870837" y="1241407"/>
                  </a:lnTo>
                  <a:lnTo>
                    <a:pt x="874150" y="1238721"/>
                  </a:lnTo>
                  <a:lnTo>
                    <a:pt x="876004" y="1236054"/>
                  </a:lnTo>
                  <a:lnTo>
                    <a:pt x="879050" y="1236128"/>
                  </a:lnTo>
                  <a:lnTo>
                    <a:pt x="880793" y="1238863"/>
                  </a:lnTo>
                  <a:lnTo>
                    <a:pt x="884222" y="1241887"/>
                  </a:lnTo>
                  <a:lnTo>
                    <a:pt x="883370" y="1246791"/>
                  </a:lnTo>
                  <a:lnTo>
                    <a:pt x="879501" y="1250061"/>
                  </a:lnTo>
                  <a:lnTo>
                    <a:pt x="874984" y="1250653"/>
                  </a:lnTo>
                  <a:close/>
                </a:path>
                <a:path w="2330450" h="1436370" extrusionOk="0">
                  <a:moveTo>
                    <a:pt x="935723" y="1252365"/>
                  </a:moveTo>
                  <a:lnTo>
                    <a:pt x="930823" y="1251441"/>
                  </a:lnTo>
                  <a:lnTo>
                    <a:pt x="927609" y="1247511"/>
                  </a:lnTo>
                  <a:lnTo>
                    <a:pt x="927109" y="1242996"/>
                  </a:lnTo>
                  <a:lnTo>
                    <a:pt x="931478" y="1239029"/>
                  </a:lnTo>
                  <a:lnTo>
                    <a:pt x="936434" y="1239029"/>
                  </a:lnTo>
                  <a:lnTo>
                    <a:pt x="939072" y="1242374"/>
                  </a:lnTo>
                  <a:lnTo>
                    <a:pt x="941711" y="1244265"/>
                  </a:lnTo>
                  <a:lnTo>
                    <a:pt x="941594" y="1247308"/>
                  </a:lnTo>
                  <a:lnTo>
                    <a:pt x="938819" y="1248996"/>
                  </a:lnTo>
                  <a:lnTo>
                    <a:pt x="935723" y="1252365"/>
                  </a:lnTo>
                  <a:close/>
                </a:path>
                <a:path w="2330450" h="1436370" extrusionOk="0">
                  <a:moveTo>
                    <a:pt x="560679" y="1253647"/>
                  </a:moveTo>
                  <a:lnTo>
                    <a:pt x="556544" y="1249427"/>
                  </a:lnTo>
                  <a:lnTo>
                    <a:pt x="556371" y="1244481"/>
                  </a:lnTo>
                  <a:lnTo>
                    <a:pt x="559634" y="1241733"/>
                  </a:lnTo>
                  <a:lnTo>
                    <a:pt x="561439" y="1239035"/>
                  </a:lnTo>
                  <a:lnTo>
                    <a:pt x="564491" y="1239054"/>
                  </a:lnTo>
                  <a:lnTo>
                    <a:pt x="566277" y="1241764"/>
                  </a:lnTo>
                  <a:lnTo>
                    <a:pt x="569756" y="1244721"/>
                  </a:lnTo>
                  <a:lnTo>
                    <a:pt x="568996" y="1249643"/>
                  </a:lnTo>
                  <a:lnTo>
                    <a:pt x="565190" y="1252988"/>
                  </a:lnTo>
                  <a:lnTo>
                    <a:pt x="560679" y="1253647"/>
                  </a:lnTo>
                  <a:close/>
                </a:path>
                <a:path w="2330450" h="1436370" extrusionOk="0">
                  <a:moveTo>
                    <a:pt x="992278" y="1253776"/>
                  </a:moveTo>
                  <a:lnTo>
                    <a:pt x="987353" y="1252987"/>
                  </a:lnTo>
                  <a:lnTo>
                    <a:pt x="984023" y="1249162"/>
                  </a:lnTo>
                  <a:lnTo>
                    <a:pt x="983386" y="1244665"/>
                  </a:lnTo>
                  <a:lnTo>
                    <a:pt x="987638" y="1240581"/>
                  </a:lnTo>
                  <a:lnTo>
                    <a:pt x="992600" y="1240427"/>
                  </a:lnTo>
                  <a:lnTo>
                    <a:pt x="995337" y="1243698"/>
                  </a:lnTo>
                  <a:lnTo>
                    <a:pt x="998025" y="1245509"/>
                  </a:lnTo>
                  <a:lnTo>
                    <a:pt x="997995" y="1248558"/>
                  </a:lnTo>
                  <a:lnTo>
                    <a:pt x="995269" y="1250326"/>
                  </a:lnTo>
                  <a:lnTo>
                    <a:pt x="992278" y="1253776"/>
                  </a:lnTo>
                  <a:close/>
                </a:path>
                <a:path w="2330450" h="1436370" extrusionOk="0">
                  <a:moveTo>
                    <a:pt x="1904446" y="1253875"/>
                  </a:moveTo>
                  <a:lnTo>
                    <a:pt x="1899656" y="1252797"/>
                  </a:lnTo>
                  <a:lnTo>
                    <a:pt x="1897630" y="1249039"/>
                  </a:lnTo>
                  <a:lnTo>
                    <a:pt x="1895300" y="1246630"/>
                  </a:lnTo>
                  <a:lnTo>
                    <a:pt x="1897574" y="1244450"/>
                  </a:lnTo>
                  <a:lnTo>
                    <a:pt x="1899817" y="1240563"/>
                  </a:lnTo>
                  <a:lnTo>
                    <a:pt x="1904785" y="1240477"/>
                  </a:lnTo>
                  <a:lnTo>
                    <a:pt x="1907498" y="1243834"/>
                  </a:lnTo>
                  <a:lnTo>
                    <a:pt x="1912059" y="1247031"/>
                  </a:lnTo>
                  <a:lnTo>
                    <a:pt x="1907412" y="1250277"/>
                  </a:lnTo>
                  <a:lnTo>
                    <a:pt x="1904446" y="1253875"/>
                  </a:lnTo>
                  <a:close/>
                </a:path>
                <a:path w="2330450" h="1436370" extrusionOk="0">
                  <a:moveTo>
                    <a:pt x="621226" y="1255346"/>
                  </a:moveTo>
                  <a:lnTo>
                    <a:pt x="616344" y="1254373"/>
                  </a:lnTo>
                  <a:lnTo>
                    <a:pt x="613168" y="1250400"/>
                  </a:lnTo>
                  <a:lnTo>
                    <a:pt x="612729" y="1245879"/>
                  </a:lnTo>
                  <a:lnTo>
                    <a:pt x="617135" y="1241961"/>
                  </a:lnTo>
                  <a:lnTo>
                    <a:pt x="622091" y="1242023"/>
                  </a:lnTo>
                  <a:lnTo>
                    <a:pt x="624693" y="1245392"/>
                  </a:lnTo>
                  <a:lnTo>
                    <a:pt x="627307" y="1247314"/>
                  </a:lnTo>
                  <a:lnTo>
                    <a:pt x="627146" y="1250351"/>
                  </a:lnTo>
                  <a:lnTo>
                    <a:pt x="624353" y="1252008"/>
                  </a:lnTo>
                  <a:lnTo>
                    <a:pt x="621226" y="1255346"/>
                  </a:lnTo>
                  <a:close/>
                </a:path>
                <a:path w="2330450" h="1436370" extrusionOk="0">
                  <a:moveTo>
                    <a:pt x="677905" y="1256720"/>
                  </a:moveTo>
                  <a:lnTo>
                    <a:pt x="672974" y="1255963"/>
                  </a:lnTo>
                  <a:lnTo>
                    <a:pt x="669618" y="1252162"/>
                  </a:lnTo>
                  <a:lnTo>
                    <a:pt x="668957" y="1247665"/>
                  </a:lnTo>
                  <a:lnTo>
                    <a:pt x="673190" y="1243550"/>
                  </a:lnTo>
                  <a:lnTo>
                    <a:pt x="678152" y="1243378"/>
                  </a:lnTo>
                  <a:lnTo>
                    <a:pt x="680902" y="1246630"/>
                  </a:lnTo>
                  <a:lnTo>
                    <a:pt x="683609" y="1248423"/>
                  </a:lnTo>
                  <a:lnTo>
                    <a:pt x="683590" y="1251466"/>
                  </a:lnTo>
                  <a:lnTo>
                    <a:pt x="680877" y="1253252"/>
                  </a:lnTo>
                  <a:lnTo>
                    <a:pt x="677905" y="1256720"/>
                  </a:lnTo>
                  <a:close/>
                </a:path>
                <a:path w="2330450" h="1436370" extrusionOk="0">
                  <a:moveTo>
                    <a:pt x="897200" y="1262474"/>
                  </a:moveTo>
                  <a:lnTo>
                    <a:pt x="893164" y="1258162"/>
                  </a:lnTo>
                  <a:lnTo>
                    <a:pt x="893090" y="1253215"/>
                  </a:lnTo>
                  <a:lnTo>
                    <a:pt x="896415" y="1250542"/>
                  </a:lnTo>
                  <a:lnTo>
                    <a:pt x="898275" y="1247887"/>
                  </a:lnTo>
                  <a:lnTo>
                    <a:pt x="901321" y="1247967"/>
                  </a:lnTo>
                  <a:lnTo>
                    <a:pt x="903058" y="1250702"/>
                  </a:lnTo>
                  <a:lnTo>
                    <a:pt x="906475" y="1253745"/>
                  </a:lnTo>
                  <a:lnTo>
                    <a:pt x="905604" y="1258642"/>
                  </a:lnTo>
                  <a:lnTo>
                    <a:pt x="901717" y="1261901"/>
                  </a:lnTo>
                  <a:lnTo>
                    <a:pt x="897200" y="1262474"/>
                  </a:lnTo>
                  <a:close/>
                </a:path>
                <a:path w="2330450" h="1436370" extrusionOk="0">
                  <a:moveTo>
                    <a:pt x="958315" y="1264081"/>
                  </a:moveTo>
                  <a:lnTo>
                    <a:pt x="953378" y="1263398"/>
                  </a:lnTo>
                  <a:lnTo>
                    <a:pt x="949961" y="1259646"/>
                  </a:lnTo>
                  <a:lnTo>
                    <a:pt x="949238" y="1255156"/>
                  </a:lnTo>
                  <a:lnTo>
                    <a:pt x="953396" y="1250985"/>
                  </a:lnTo>
                  <a:lnTo>
                    <a:pt x="958346" y="1250721"/>
                  </a:lnTo>
                  <a:lnTo>
                    <a:pt x="961152" y="1253936"/>
                  </a:lnTo>
                  <a:lnTo>
                    <a:pt x="963877" y="1255692"/>
                  </a:lnTo>
                  <a:lnTo>
                    <a:pt x="963914" y="1258747"/>
                  </a:lnTo>
                  <a:lnTo>
                    <a:pt x="961232" y="1260564"/>
                  </a:lnTo>
                  <a:lnTo>
                    <a:pt x="958315" y="1264081"/>
                  </a:lnTo>
                  <a:close/>
                </a:path>
                <a:path w="2330450" h="1436370" extrusionOk="0">
                  <a:moveTo>
                    <a:pt x="600629" y="1187285"/>
                  </a:moveTo>
                  <a:lnTo>
                    <a:pt x="595711" y="1186417"/>
                  </a:lnTo>
                  <a:lnTo>
                    <a:pt x="592448" y="1182542"/>
                  </a:lnTo>
                  <a:lnTo>
                    <a:pt x="591873" y="1178039"/>
                  </a:lnTo>
                  <a:lnTo>
                    <a:pt x="596199" y="1174017"/>
                  </a:lnTo>
                  <a:lnTo>
                    <a:pt x="601161" y="1173943"/>
                  </a:lnTo>
                  <a:lnTo>
                    <a:pt x="603843" y="1177251"/>
                  </a:lnTo>
                  <a:lnTo>
                    <a:pt x="606506" y="1179111"/>
                  </a:lnTo>
                  <a:lnTo>
                    <a:pt x="606432" y="1182154"/>
                  </a:lnTo>
                  <a:lnTo>
                    <a:pt x="603682" y="1183885"/>
                  </a:lnTo>
                  <a:lnTo>
                    <a:pt x="600629" y="1187285"/>
                  </a:lnTo>
                  <a:close/>
                </a:path>
                <a:path w="2330450" h="1436370" extrusionOk="0">
                  <a:moveTo>
                    <a:pt x="1027836" y="1187261"/>
                  </a:moveTo>
                  <a:lnTo>
                    <a:pt x="1022917" y="1186454"/>
                  </a:lnTo>
                  <a:lnTo>
                    <a:pt x="1019605" y="1182610"/>
                  </a:lnTo>
                  <a:lnTo>
                    <a:pt x="1018987" y="1178113"/>
                  </a:lnTo>
                  <a:lnTo>
                    <a:pt x="1023269" y="1174042"/>
                  </a:lnTo>
                  <a:lnTo>
                    <a:pt x="1028231" y="1173919"/>
                  </a:lnTo>
                  <a:lnTo>
                    <a:pt x="1030950" y="1177202"/>
                  </a:lnTo>
                  <a:lnTo>
                    <a:pt x="1033638" y="1179031"/>
                  </a:lnTo>
                  <a:lnTo>
                    <a:pt x="1033577" y="1182074"/>
                  </a:lnTo>
                  <a:lnTo>
                    <a:pt x="1030851" y="1183824"/>
                  </a:lnTo>
                  <a:lnTo>
                    <a:pt x="1027836" y="1187261"/>
                  </a:lnTo>
                  <a:close/>
                </a:path>
                <a:path w="2330450" h="1436370" extrusionOk="0">
                  <a:moveTo>
                    <a:pt x="1080010" y="1188659"/>
                  </a:moveTo>
                  <a:lnTo>
                    <a:pt x="1075721" y="1184618"/>
                  </a:lnTo>
                  <a:lnTo>
                    <a:pt x="1075363" y="1179690"/>
                  </a:lnTo>
                  <a:lnTo>
                    <a:pt x="1078521" y="1176820"/>
                  </a:lnTo>
                  <a:lnTo>
                    <a:pt x="1080226" y="1174060"/>
                  </a:lnTo>
                  <a:lnTo>
                    <a:pt x="1083279" y="1173955"/>
                  </a:lnTo>
                  <a:lnTo>
                    <a:pt x="1085164" y="1176586"/>
                  </a:lnTo>
                  <a:lnTo>
                    <a:pt x="1088754" y="1179413"/>
                  </a:lnTo>
                  <a:lnTo>
                    <a:pt x="1088192" y="1184359"/>
                  </a:lnTo>
                  <a:lnTo>
                    <a:pt x="1084503" y="1187852"/>
                  </a:lnTo>
                  <a:lnTo>
                    <a:pt x="1080010" y="1188659"/>
                  </a:lnTo>
                  <a:close/>
                </a:path>
                <a:path w="2330450" h="1436370" extrusionOk="0">
                  <a:moveTo>
                    <a:pt x="764110" y="1191616"/>
                  </a:moveTo>
                  <a:lnTo>
                    <a:pt x="759821" y="1187575"/>
                  </a:lnTo>
                  <a:lnTo>
                    <a:pt x="759463" y="1182641"/>
                  </a:lnTo>
                  <a:lnTo>
                    <a:pt x="762627" y="1179770"/>
                  </a:lnTo>
                  <a:lnTo>
                    <a:pt x="764326" y="1177017"/>
                  </a:lnTo>
                  <a:lnTo>
                    <a:pt x="767373" y="1176912"/>
                  </a:lnTo>
                  <a:lnTo>
                    <a:pt x="769258" y="1179536"/>
                  </a:lnTo>
                  <a:lnTo>
                    <a:pt x="772848" y="1182364"/>
                  </a:lnTo>
                  <a:lnTo>
                    <a:pt x="772286" y="1187310"/>
                  </a:lnTo>
                  <a:lnTo>
                    <a:pt x="768603" y="1190809"/>
                  </a:lnTo>
                  <a:lnTo>
                    <a:pt x="764110" y="1191616"/>
                  </a:lnTo>
                  <a:close/>
                </a:path>
                <a:path w="2330450" h="1436370" extrusionOk="0">
                  <a:moveTo>
                    <a:pt x="820079" y="1192990"/>
                  </a:moveTo>
                  <a:lnTo>
                    <a:pt x="816043" y="1188684"/>
                  </a:lnTo>
                  <a:lnTo>
                    <a:pt x="815969" y="1183731"/>
                  </a:lnTo>
                  <a:lnTo>
                    <a:pt x="819294" y="1181058"/>
                  </a:lnTo>
                  <a:lnTo>
                    <a:pt x="821154" y="1178403"/>
                  </a:lnTo>
                  <a:lnTo>
                    <a:pt x="824200" y="1178483"/>
                  </a:lnTo>
                  <a:lnTo>
                    <a:pt x="825937" y="1181224"/>
                  </a:lnTo>
                  <a:lnTo>
                    <a:pt x="829354" y="1184261"/>
                  </a:lnTo>
                  <a:lnTo>
                    <a:pt x="828483" y="1189158"/>
                  </a:lnTo>
                  <a:lnTo>
                    <a:pt x="824602" y="1192417"/>
                  </a:lnTo>
                  <a:lnTo>
                    <a:pt x="820079" y="1192990"/>
                  </a:lnTo>
                  <a:close/>
                </a:path>
                <a:path w="2330450" h="1436370" extrusionOk="0">
                  <a:moveTo>
                    <a:pt x="881145" y="1194604"/>
                  </a:moveTo>
                  <a:lnTo>
                    <a:pt x="876208" y="1193889"/>
                  </a:lnTo>
                  <a:lnTo>
                    <a:pt x="872815" y="1190119"/>
                  </a:lnTo>
                  <a:lnTo>
                    <a:pt x="872123" y="1185629"/>
                  </a:lnTo>
                  <a:lnTo>
                    <a:pt x="876313" y="1181477"/>
                  </a:lnTo>
                  <a:lnTo>
                    <a:pt x="881269" y="1181261"/>
                  </a:lnTo>
                  <a:lnTo>
                    <a:pt x="884056" y="1184489"/>
                  </a:lnTo>
                  <a:lnTo>
                    <a:pt x="886775" y="1186263"/>
                  </a:lnTo>
                  <a:lnTo>
                    <a:pt x="886781" y="1189300"/>
                  </a:lnTo>
                  <a:lnTo>
                    <a:pt x="884087" y="1191105"/>
                  </a:lnTo>
                  <a:lnTo>
                    <a:pt x="881145" y="1194604"/>
                  </a:lnTo>
                  <a:close/>
                </a:path>
                <a:path w="2330450" h="1436370" extrusionOk="0">
                  <a:moveTo>
                    <a:pt x="936421" y="1197277"/>
                  </a:moveTo>
                  <a:lnTo>
                    <a:pt x="933375" y="1197154"/>
                  </a:lnTo>
                  <a:lnTo>
                    <a:pt x="931682" y="1194394"/>
                  </a:lnTo>
                  <a:lnTo>
                    <a:pt x="928301" y="1191308"/>
                  </a:lnTo>
                  <a:lnTo>
                    <a:pt x="929222" y="1186417"/>
                  </a:lnTo>
                  <a:lnTo>
                    <a:pt x="933165" y="1183220"/>
                  </a:lnTo>
                  <a:lnTo>
                    <a:pt x="937700" y="1182721"/>
                  </a:lnTo>
                  <a:lnTo>
                    <a:pt x="941680" y="1187076"/>
                  </a:lnTo>
                  <a:lnTo>
                    <a:pt x="941680" y="1192016"/>
                  </a:lnTo>
                  <a:lnTo>
                    <a:pt x="938319" y="1194647"/>
                  </a:lnTo>
                  <a:lnTo>
                    <a:pt x="936421" y="1197277"/>
                  </a:lnTo>
                  <a:close/>
                </a:path>
                <a:path w="2330450" h="1436370" extrusionOk="0">
                  <a:moveTo>
                    <a:pt x="2273941" y="1196063"/>
                  </a:moveTo>
                  <a:lnTo>
                    <a:pt x="2269627" y="1192041"/>
                  </a:lnTo>
                  <a:lnTo>
                    <a:pt x="2269244" y="1187113"/>
                  </a:lnTo>
                  <a:lnTo>
                    <a:pt x="2272390" y="1184230"/>
                  </a:lnTo>
                  <a:lnTo>
                    <a:pt x="2274077" y="1181464"/>
                  </a:lnTo>
                  <a:lnTo>
                    <a:pt x="2277123" y="1181341"/>
                  </a:lnTo>
                  <a:lnTo>
                    <a:pt x="2279027" y="1183965"/>
                  </a:lnTo>
                  <a:lnTo>
                    <a:pt x="2282629" y="1186774"/>
                  </a:lnTo>
                  <a:lnTo>
                    <a:pt x="2282098" y="1191720"/>
                  </a:lnTo>
                  <a:lnTo>
                    <a:pt x="2278427" y="1195232"/>
                  </a:lnTo>
                  <a:lnTo>
                    <a:pt x="2273941" y="1196063"/>
                  </a:lnTo>
                  <a:close/>
                </a:path>
                <a:path w="2330450" h="1436370" extrusionOk="0">
                  <a:moveTo>
                    <a:pt x="566351" y="1197689"/>
                  </a:moveTo>
                  <a:lnTo>
                    <a:pt x="561469" y="1196722"/>
                  </a:lnTo>
                  <a:lnTo>
                    <a:pt x="558299" y="1192749"/>
                  </a:lnTo>
                  <a:lnTo>
                    <a:pt x="557854" y="1188222"/>
                  </a:lnTo>
                  <a:lnTo>
                    <a:pt x="562260" y="1184304"/>
                  </a:lnTo>
                  <a:lnTo>
                    <a:pt x="567216" y="1184366"/>
                  </a:lnTo>
                  <a:lnTo>
                    <a:pt x="569818" y="1187741"/>
                  </a:lnTo>
                  <a:lnTo>
                    <a:pt x="572432" y="1189663"/>
                  </a:lnTo>
                  <a:lnTo>
                    <a:pt x="572278" y="1192694"/>
                  </a:lnTo>
                  <a:lnTo>
                    <a:pt x="569484" y="1194357"/>
                  </a:lnTo>
                  <a:lnTo>
                    <a:pt x="566351" y="1197689"/>
                  </a:lnTo>
                  <a:close/>
                </a:path>
                <a:path w="2330450" h="1436370" extrusionOk="0">
                  <a:moveTo>
                    <a:pt x="989535" y="1197529"/>
                  </a:moveTo>
                  <a:lnTo>
                    <a:pt x="985246" y="1193489"/>
                  </a:lnTo>
                  <a:lnTo>
                    <a:pt x="984888" y="1188554"/>
                  </a:lnTo>
                  <a:lnTo>
                    <a:pt x="988052" y="1185684"/>
                  </a:lnTo>
                  <a:lnTo>
                    <a:pt x="989751" y="1182930"/>
                  </a:lnTo>
                  <a:lnTo>
                    <a:pt x="992798" y="1182826"/>
                  </a:lnTo>
                  <a:lnTo>
                    <a:pt x="994682" y="1185450"/>
                  </a:lnTo>
                  <a:lnTo>
                    <a:pt x="998273" y="1188277"/>
                  </a:lnTo>
                  <a:lnTo>
                    <a:pt x="997710" y="1193224"/>
                  </a:lnTo>
                  <a:lnTo>
                    <a:pt x="994027" y="1196722"/>
                  </a:lnTo>
                  <a:lnTo>
                    <a:pt x="989535" y="1197529"/>
                  </a:lnTo>
                  <a:close/>
                </a:path>
                <a:path w="2330450" h="1436370" extrusionOk="0">
                  <a:moveTo>
                    <a:pt x="622783" y="1199143"/>
                  </a:moveTo>
                  <a:lnTo>
                    <a:pt x="617883" y="1198213"/>
                  </a:lnTo>
                  <a:lnTo>
                    <a:pt x="614670" y="1194289"/>
                  </a:lnTo>
                  <a:lnTo>
                    <a:pt x="614175" y="1189768"/>
                  </a:lnTo>
                  <a:lnTo>
                    <a:pt x="618544" y="1185807"/>
                  </a:lnTo>
                  <a:lnTo>
                    <a:pt x="623505" y="1185807"/>
                  </a:lnTo>
                  <a:lnTo>
                    <a:pt x="626139" y="1189152"/>
                  </a:lnTo>
                  <a:lnTo>
                    <a:pt x="628777" y="1191043"/>
                  </a:lnTo>
                  <a:lnTo>
                    <a:pt x="628654" y="1194080"/>
                  </a:lnTo>
                  <a:lnTo>
                    <a:pt x="625879" y="1195768"/>
                  </a:lnTo>
                  <a:lnTo>
                    <a:pt x="622783" y="1199143"/>
                  </a:lnTo>
                  <a:close/>
                </a:path>
                <a:path w="2330450" h="1436370" extrusionOk="0">
                  <a:moveTo>
                    <a:pt x="1045930" y="1199014"/>
                  </a:moveTo>
                  <a:lnTo>
                    <a:pt x="1041616" y="1194998"/>
                  </a:lnTo>
                  <a:lnTo>
                    <a:pt x="1041233" y="1190070"/>
                  </a:lnTo>
                  <a:lnTo>
                    <a:pt x="1044385" y="1187181"/>
                  </a:lnTo>
                  <a:lnTo>
                    <a:pt x="1046072" y="1184415"/>
                  </a:lnTo>
                  <a:lnTo>
                    <a:pt x="1049118" y="1184292"/>
                  </a:lnTo>
                  <a:lnTo>
                    <a:pt x="1051022" y="1186916"/>
                  </a:lnTo>
                  <a:lnTo>
                    <a:pt x="1054624" y="1189725"/>
                  </a:lnTo>
                  <a:lnTo>
                    <a:pt x="1054087" y="1194671"/>
                  </a:lnTo>
                  <a:lnTo>
                    <a:pt x="1050416" y="1198189"/>
                  </a:lnTo>
                  <a:lnTo>
                    <a:pt x="1045930" y="1199014"/>
                  </a:lnTo>
                  <a:close/>
                </a:path>
                <a:path w="2330450" h="1436370" extrusionOk="0">
                  <a:moveTo>
                    <a:pt x="1101867" y="1200381"/>
                  </a:moveTo>
                  <a:lnTo>
                    <a:pt x="1097832" y="1196070"/>
                  </a:lnTo>
                  <a:lnTo>
                    <a:pt x="1097758" y="1191123"/>
                  </a:lnTo>
                  <a:lnTo>
                    <a:pt x="1101082" y="1188450"/>
                  </a:lnTo>
                  <a:lnTo>
                    <a:pt x="1102942" y="1185795"/>
                  </a:lnTo>
                  <a:lnTo>
                    <a:pt x="1105989" y="1185875"/>
                  </a:lnTo>
                  <a:lnTo>
                    <a:pt x="1107725" y="1188610"/>
                  </a:lnTo>
                  <a:lnTo>
                    <a:pt x="1111143" y="1191653"/>
                  </a:lnTo>
                  <a:lnTo>
                    <a:pt x="1110271" y="1196550"/>
                  </a:lnTo>
                  <a:lnTo>
                    <a:pt x="1106384" y="1199809"/>
                  </a:lnTo>
                  <a:lnTo>
                    <a:pt x="1101867" y="1200381"/>
                  </a:lnTo>
                  <a:close/>
                </a:path>
                <a:path w="2330450" h="1436370" extrusionOk="0">
                  <a:moveTo>
                    <a:pt x="786449" y="1203474"/>
                  </a:moveTo>
                  <a:lnTo>
                    <a:pt x="782105" y="1199494"/>
                  </a:lnTo>
                  <a:lnTo>
                    <a:pt x="781672" y="1194567"/>
                  </a:lnTo>
                  <a:lnTo>
                    <a:pt x="784793" y="1191653"/>
                  </a:lnTo>
                  <a:lnTo>
                    <a:pt x="786462" y="1188875"/>
                  </a:lnTo>
                  <a:lnTo>
                    <a:pt x="789496" y="1188721"/>
                  </a:lnTo>
                  <a:lnTo>
                    <a:pt x="791424" y="1191327"/>
                  </a:lnTo>
                  <a:lnTo>
                    <a:pt x="795057" y="1194099"/>
                  </a:lnTo>
                  <a:lnTo>
                    <a:pt x="794569" y="1199045"/>
                  </a:lnTo>
                  <a:lnTo>
                    <a:pt x="790929" y="1202599"/>
                  </a:lnTo>
                  <a:lnTo>
                    <a:pt x="786449" y="1203474"/>
                  </a:lnTo>
                  <a:close/>
                </a:path>
                <a:path w="2330450" h="1436370" extrusionOk="0">
                  <a:moveTo>
                    <a:pt x="846855" y="1205020"/>
                  </a:moveTo>
                  <a:lnTo>
                    <a:pt x="841936" y="1204170"/>
                  </a:lnTo>
                  <a:lnTo>
                    <a:pt x="838654" y="1200314"/>
                  </a:lnTo>
                  <a:lnTo>
                    <a:pt x="838061" y="1195811"/>
                  </a:lnTo>
                  <a:lnTo>
                    <a:pt x="842374" y="1191764"/>
                  </a:lnTo>
                  <a:lnTo>
                    <a:pt x="847337" y="1191678"/>
                  </a:lnTo>
                  <a:lnTo>
                    <a:pt x="850037" y="1194979"/>
                  </a:lnTo>
                  <a:lnTo>
                    <a:pt x="852707" y="1196827"/>
                  </a:lnTo>
                  <a:lnTo>
                    <a:pt x="852633" y="1199864"/>
                  </a:lnTo>
                  <a:lnTo>
                    <a:pt x="849889" y="1201601"/>
                  </a:lnTo>
                  <a:lnTo>
                    <a:pt x="846855" y="1205020"/>
                  </a:lnTo>
                  <a:close/>
                </a:path>
                <a:path w="2330450" h="1436370" extrusionOk="0">
                  <a:moveTo>
                    <a:pt x="903157" y="1206517"/>
                  </a:moveTo>
                  <a:lnTo>
                    <a:pt x="898250" y="1205630"/>
                  </a:lnTo>
                  <a:lnTo>
                    <a:pt x="894994" y="1201737"/>
                  </a:lnTo>
                  <a:lnTo>
                    <a:pt x="894450" y="1197228"/>
                  </a:lnTo>
                  <a:lnTo>
                    <a:pt x="898788" y="1193224"/>
                  </a:lnTo>
                  <a:lnTo>
                    <a:pt x="903756" y="1193181"/>
                  </a:lnTo>
                  <a:lnTo>
                    <a:pt x="906426" y="1196501"/>
                  </a:lnTo>
                  <a:lnTo>
                    <a:pt x="909083" y="1198373"/>
                  </a:lnTo>
                  <a:lnTo>
                    <a:pt x="908978" y="1201410"/>
                  </a:lnTo>
                  <a:lnTo>
                    <a:pt x="906222" y="1203123"/>
                  </a:lnTo>
                  <a:lnTo>
                    <a:pt x="903157" y="1206517"/>
                  </a:lnTo>
                  <a:close/>
                </a:path>
                <a:path w="2330450" h="1436370" extrusionOk="0">
                  <a:moveTo>
                    <a:pt x="528922" y="1209073"/>
                  </a:moveTo>
                  <a:lnTo>
                    <a:pt x="527080" y="1206400"/>
                  </a:lnTo>
                  <a:lnTo>
                    <a:pt x="523546" y="1203517"/>
                  </a:lnTo>
                  <a:lnTo>
                    <a:pt x="524200" y="1198583"/>
                  </a:lnTo>
                  <a:lnTo>
                    <a:pt x="527945" y="1195158"/>
                  </a:lnTo>
                  <a:lnTo>
                    <a:pt x="532444" y="1194419"/>
                  </a:lnTo>
                  <a:lnTo>
                    <a:pt x="536659" y="1198546"/>
                  </a:lnTo>
                  <a:lnTo>
                    <a:pt x="536937" y="1203486"/>
                  </a:lnTo>
                  <a:lnTo>
                    <a:pt x="533729" y="1206295"/>
                  </a:lnTo>
                  <a:lnTo>
                    <a:pt x="531974" y="1209024"/>
                  </a:lnTo>
                  <a:lnTo>
                    <a:pt x="528922" y="1209073"/>
                  </a:lnTo>
                  <a:close/>
                </a:path>
                <a:path w="2330450" h="1436370" extrusionOk="0">
                  <a:moveTo>
                    <a:pt x="956011" y="1209061"/>
                  </a:moveTo>
                  <a:lnTo>
                    <a:pt x="954188" y="1206387"/>
                  </a:lnTo>
                  <a:lnTo>
                    <a:pt x="950665" y="1203480"/>
                  </a:lnTo>
                  <a:lnTo>
                    <a:pt x="951351" y="1198552"/>
                  </a:lnTo>
                  <a:lnTo>
                    <a:pt x="955108" y="1195145"/>
                  </a:lnTo>
                  <a:lnTo>
                    <a:pt x="959613" y="1194425"/>
                  </a:lnTo>
                  <a:lnTo>
                    <a:pt x="963797" y="1198570"/>
                  </a:lnTo>
                  <a:lnTo>
                    <a:pt x="964063" y="1203505"/>
                  </a:lnTo>
                  <a:lnTo>
                    <a:pt x="960837" y="1206307"/>
                  </a:lnTo>
                  <a:lnTo>
                    <a:pt x="959076" y="1209024"/>
                  </a:lnTo>
                  <a:lnTo>
                    <a:pt x="956011" y="1209061"/>
                  </a:lnTo>
                  <a:close/>
                </a:path>
                <a:path w="2330450" h="1436370" extrusionOk="0">
                  <a:moveTo>
                    <a:pt x="585180" y="1210533"/>
                  </a:moveTo>
                  <a:lnTo>
                    <a:pt x="583370" y="1207847"/>
                  </a:lnTo>
                  <a:lnTo>
                    <a:pt x="579866" y="1204915"/>
                  </a:lnTo>
                  <a:lnTo>
                    <a:pt x="580583" y="1199994"/>
                  </a:lnTo>
                  <a:lnTo>
                    <a:pt x="584365" y="1196618"/>
                  </a:lnTo>
                  <a:lnTo>
                    <a:pt x="588876" y="1195922"/>
                  </a:lnTo>
                  <a:lnTo>
                    <a:pt x="593035" y="1200098"/>
                  </a:lnTo>
                  <a:lnTo>
                    <a:pt x="593257" y="1205039"/>
                  </a:lnTo>
                  <a:lnTo>
                    <a:pt x="589999" y="1207847"/>
                  </a:lnTo>
                  <a:lnTo>
                    <a:pt x="588239" y="1210527"/>
                  </a:lnTo>
                  <a:lnTo>
                    <a:pt x="585180" y="1210533"/>
                  </a:lnTo>
                  <a:close/>
                </a:path>
                <a:path w="2330450" h="1436370" extrusionOk="0">
                  <a:moveTo>
                    <a:pt x="1016187" y="1209369"/>
                  </a:moveTo>
                  <a:lnTo>
                    <a:pt x="1011237" y="1208710"/>
                  </a:lnTo>
                  <a:lnTo>
                    <a:pt x="1007808" y="1204977"/>
                  </a:lnTo>
                  <a:lnTo>
                    <a:pt x="1007066" y="1200486"/>
                  </a:lnTo>
                  <a:lnTo>
                    <a:pt x="1011200" y="1196291"/>
                  </a:lnTo>
                  <a:lnTo>
                    <a:pt x="1016162" y="1196008"/>
                  </a:lnTo>
                  <a:lnTo>
                    <a:pt x="1018980" y="1199211"/>
                  </a:lnTo>
                  <a:lnTo>
                    <a:pt x="1021718" y="1200954"/>
                  </a:lnTo>
                  <a:lnTo>
                    <a:pt x="1021761" y="1204010"/>
                  </a:lnTo>
                  <a:lnTo>
                    <a:pt x="1019085" y="1205839"/>
                  </a:lnTo>
                  <a:lnTo>
                    <a:pt x="1016187" y="1209369"/>
                  </a:lnTo>
                  <a:close/>
                </a:path>
                <a:path w="2330450" h="1436370" extrusionOk="0">
                  <a:moveTo>
                    <a:pt x="645122" y="1210946"/>
                  </a:moveTo>
                  <a:lnTo>
                    <a:pt x="640210" y="1210071"/>
                  </a:lnTo>
                  <a:lnTo>
                    <a:pt x="636941" y="1206203"/>
                  </a:lnTo>
                  <a:lnTo>
                    <a:pt x="636366" y="1201700"/>
                  </a:lnTo>
                  <a:lnTo>
                    <a:pt x="640698" y="1197671"/>
                  </a:lnTo>
                  <a:lnTo>
                    <a:pt x="645660" y="1197597"/>
                  </a:lnTo>
                  <a:lnTo>
                    <a:pt x="648342" y="1200911"/>
                  </a:lnTo>
                  <a:lnTo>
                    <a:pt x="651005" y="1202765"/>
                  </a:lnTo>
                  <a:lnTo>
                    <a:pt x="650925" y="1205808"/>
                  </a:lnTo>
                  <a:lnTo>
                    <a:pt x="648175" y="1207539"/>
                  </a:lnTo>
                  <a:lnTo>
                    <a:pt x="645122" y="1210946"/>
                  </a:lnTo>
                  <a:close/>
                </a:path>
                <a:path w="2330450" h="1436370" extrusionOk="0">
                  <a:moveTo>
                    <a:pt x="1068732" y="1212024"/>
                  </a:moveTo>
                  <a:lnTo>
                    <a:pt x="1066903" y="1209344"/>
                  </a:lnTo>
                  <a:lnTo>
                    <a:pt x="1063381" y="1206443"/>
                  </a:lnTo>
                  <a:lnTo>
                    <a:pt x="1064060" y="1201515"/>
                  </a:lnTo>
                  <a:lnTo>
                    <a:pt x="1067824" y="1198108"/>
                  </a:lnTo>
                  <a:lnTo>
                    <a:pt x="1072322" y="1197388"/>
                  </a:lnTo>
                  <a:lnTo>
                    <a:pt x="1076512" y="1201533"/>
                  </a:lnTo>
                  <a:lnTo>
                    <a:pt x="1076778" y="1206468"/>
                  </a:lnTo>
                  <a:lnTo>
                    <a:pt x="1073552" y="1209264"/>
                  </a:lnTo>
                  <a:lnTo>
                    <a:pt x="1071791" y="1211981"/>
                  </a:lnTo>
                  <a:lnTo>
                    <a:pt x="1068732" y="1212024"/>
                  </a:lnTo>
                  <a:close/>
                </a:path>
                <a:path w="2330450" h="1436370" extrusionOk="0">
                  <a:moveTo>
                    <a:pt x="808362" y="1215209"/>
                  </a:moveTo>
                  <a:lnTo>
                    <a:pt x="804234" y="1210989"/>
                  </a:lnTo>
                  <a:lnTo>
                    <a:pt x="804055" y="1206043"/>
                  </a:lnTo>
                  <a:lnTo>
                    <a:pt x="807318" y="1203295"/>
                  </a:lnTo>
                  <a:lnTo>
                    <a:pt x="809122" y="1200597"/>
                  </a:lnTo>
                  <a:lnTo>
                    <a:pt x="812175" y="1200622"/>
                  </a:lnTo>
                  <a:lnTo>
                    <a:pt x="813961" y="1203326"/>
                  </a:lnTo>
                  <a:lnTo>
                    <a:pt x="817440" y="1206283"/>
                  </a:lnTo>
                  <a:lnTo>
                    <a:pt x="816680" y="1211211"/>
                  </a:lnTo>
                  <a:lnTo>
                    <a:pt x="812873" y="1214550"/>
                  </a:lnTo>
                  <a:lnTo>
                    <a:pt x="808362" y="1215209"/>
                  </a:lnTo>
                  <a:close/>
                </a:path>
                <a:path w="2330450" h="1436370" extrusionOk="0">
                  <a:moveTo>
                    <a:pt x="865029" y="1216767"/>
                  </a:moveTo>
                  <a:lnTo>
                    <a:pt x="860703" y="1212775"/>
                  </a:lnTo>
                  <a:lnTo>
                    <a:pt x="860283" y="1207847"/>
                  </a:lnTo>
                  <a:lnTo>
                    <a:pt x="863416" y="1204946"/>
                  </a:lnTo>
                  <a:lnTo>
                    <a:pt x="865090" y="1202174"/>
                  </a:lnTo>
                  <a:lnTo>
                    <a:pt x="868131" y="1202026"/>
                  </a:lnTo>
                  <a:lnTo>
                    <a:pt x="870053" y="1204638"/>
                  </a:lnTo>
                  <a:lnTo>
                    <a:pt x="873674" y="1207428"/>
                  </a:lnTo>
                  <a:lnTo>
                    <a:pt x="873167" y="1212375"/>
                  </a:lnTo>
                  <a:lnTo>
                    <a:pt x="869515" y="1215911"/>
                  </a:lnTo>
                  <a:lnTo>
                    <a:pt x="865029" y="1216767"/>
                  </a:lnTo>
                  <a:close/>
                </a:path>
                <a:path w="2330450" h="1436370" extrusionOk="0">
                  <a:moveTo>
                    <a:pt x="925762" y="1218215"/>
                  </a:moveTo>
                  <a:lnTo>
                    <a:pt x="920812" y="1217592"/>
                  </a:lnTo>
                  <a:lnTo>
                    <a:pt x="917351" y="1213878"/>
                  </a:lnTo>
                  <a:lnTo>
                    <a:pt x="916585" y="1209394"/>
                  </a:lnTo>
                  <a:lnTo>
                    <a:pt x="920694" y="1205174"/>
                  </a:lnTo>
                  <a:lnTo>
                    <a:pt x="925644" y="1204866"/>
                  </a:lnTo>
                  <a:lnTo>
                    <a:pt x="928481" y="1208051"/>
                  </a:lnTo>
                  <a:lnTo>
                    <a:pt x="931231" y="1209775"/>
                  </a:lnTo>
                  <a:lnTo>
                    <a:pt x="931305" y="1212825"/>
                  </a:lnTo>
                  <a:lnTo>
                    <a:pt x="928641" y="1214673"/>
                  </a:lnTo>
                  <a:lnTo>
                    <a:pt x="925762" y="1218215"/>
                  </a:lnTo>
                  <a:close/>
                </a:path>
                <a:path w="2330450" h="1436370" extrusionOk="0">
                  <a:moveTo>
                    <a:pt x="2266569" y="1218184"/>
                  </a:moveTo>
                  <a:lnTo>
                    <a:pt x="2261606" y="1217623"/>
                  </a:lnTo>
                  <a:lnTo>
                    <a:pt x="2258096" y="1213952"/>
                  </a:lnTo>
                  <a:lnTo>
                    <a:pt x="2257287" y="1209474"/>
                  </a:lnTo>
                  <a:lnTo>
                    <a:pt x="2261341" y="1205199"/>
                  </a:lnTo>
                  <a:lnTo>
                    <a:pt x="2266284" y="1204835"/>
                  </a:lnTo>
                  <a:lnTo>
                    <a:pt x="2269164" y="1207989"/>
                  </a:lnTo>
                  <a:lnTo>
                    <a:pt x="2271932" y="1209683"/>
                  </a:lnTo>
                  <a:lnTo>
                    <a:pt x="2272044" y="1212720"/>
                  </a:lnTo>
                  <a:lnTo>
                    <a:pt x="2269405" y="1214611"/>
                  </a:lnTo>
                  <a:lnTo>
                    <a:pt x="2266569" y="1218184"/>
                  </a:lnTo>
                  <a:close/>
                </a:path>
                <a:path w="2330450" h="1436370" extrusionOk="0">
                  <a:moveTo>
                    <a:pt x="555173" y="1219625"/>
                  </a:moveTo>
                  <a:lnTo>
                    <a:pt x="550210" y="1219139"/>
                  </a:lnTo>
                  <a:lnTo>
                    <a:pt x="546638" y="1215517"/>
                  </a:lnTo>
                  <a:lnTo>
                    <a:pt x="545767" y="1211044"/>
                  </a:lnTo>
                  <a:lnTo>
                    <a:pt x="549759" y="1206714"/>
                  </a:lnTo>
                  <a:lnTo>
                    <a:pt x="554697" y="1206283"/>
                  </a:lnTo>
                  <a:lnTo>
                    <a:pt x="557620" y="1209394"/>
                  </a:lnTo>
                  <a:lnTo>
                    <a:pt x="560413" y="1211057"/>
                  </a:lnTo>
                  <a:lnTo>
                    <a:pt x="560567" y="1214087"/>
                  </a:lnTo>
                  <a:lnTo>
                    <a:pt x="557953" y="1216003"/>
                  </a:lnTo>
                  <a:lnTo>
                    <a:pt x="555173" y="1219625"/>
                  </a:lnTo>
                  <a:close/>
                </a:path>
                <a:path w="2330450" h="1436370" extrusionOk="0">
                  <a:moveTo>
                    <a:pt x="977701" y="1219718"/>
                  </a:moveTo>
                  <a:lnTo>
                    <a:pt x="973394" y="1215695"/>
                  </a:lnTo>
                  <a:lnTo>
                    <a:pt x="973011" y="1210767"/>
                  </a:lnTo>
                  <a:lnTo>
                    <a:pt x="976162" y="1207884"/>
                  </a:lnTo>
                  <a:lnTo>
                    <a:pt x="977849" y="1205112"/>
                  </a:lnTo>
                  <a:lnTo>
                    <a:pt x="980896" y="1204995"/>
                  </a:lnTo>
                  <a:lnTo>
                    <a:pt x="982799" y="1207619"/>
                  </a:lnTo>
                  <a:lnTo>
                    <a:pt x="986402" y="1210428"/>
                  </a:lnTo>
                  <a:lnTo>
                    <a:pt x="985864" y="1215375"/>
                  </a:lnTo>
                  <a:lnTo>
                    <a:pt x="982193" y="1218886"/>
                  </a:lnTo>
                  <a:lnTo>
                    <a:pt x="977701" y="1219718"/>
                  </a:lnTo>
                  <a:close/>
                </a:path>
                <a:path w="2330450" h="1436370" extrusionOk="0">
                  <a:moveTo>
                    <a:pt x="1028695" y="704919"/>
                  </a:moveTo>
                  <a:lnTo>
                    <a:pt x="1025636" y="704919"/>
                  </a:lnTo>
                  <a:lnTo>
                    <a:pt x="1023830" y="702221"/>
                  </a:lnTo>
                  <a:lnTo>
                    <a:pt x="1020340" y="699282"/>
                  </a:lnTo>
                  <a:lnTo>
                    <a:pt x="1021081" y="694361"/>
                  </a:lnTo>
                  <a:lnTo>
                    <a:pt x="1024876" y="690997"/>
                  </a:lnTo>
                  <a:lnTo>
                    <a:pt x="1029381" y="690320"/>
                  </a:lnTo>
                  <a:lnTo>
                    <a:pt x="1033533" y="694515"/>
                  </a:lnTo>
                  <a:lnTo>
                    <a:pt x="1033737" y="699455"/>
                  </a:lnTo>
                  <a:lnTo>
                    <a:pt x="1030483" y="702227"/>
                  </a:lnTo>
                  <a:lnTo>
                    <a:pt x="1028695" y="704919"/>
                  </a:lnTo>
                  <a:close/>
                </a:path>
                <a:path w="2330450" h="1436370" extrusionOk="0">
                  <a:moveTo>
                    <a:pt x="169969" y="706416"/>
                  </a:moveTo>
                  <a:lnTo>
                    <a:pt x="168146" y="703736"/>
                  </a:lnTo>
                  <a:lnTo>
                    <a:pt x="164623" y="700835"/>
                  </a:lnTo>
                  <a:lnTo>
                    <a:pt x="165303" y="695907"/>
                  </a:lnTo>
                  <a:lnTo>
                    <a:pt x="169066" y="692500"/>
                  </a:lnTo>
                  <a:lnTo>
                    <a:pt x="173571" y="691780"/>
                  </a:lnTo>
                  <a:lnTo>
                    <a:pt x="177755" y="695925"/>
                  </a:lnTo>
                  <a:lnTo>
                    <a:pt x="178014" y="700859"/>
                  </a:lnTo>
                  <a:lnTo>
                    <a:pt x="174795" y="703662"/>
                  </a:lnTo>
                  <a:lnTo>
                    <a:pt x="173034" y="706379"/>
                  </a:lnTo>
                  <a:lnTo>
                    <a:pt x="169969" y="706416"/>
                  </a:lnTo>
                  <a:close/>
                </a:path>
                <a:path w="2330450" h="1436370" extrusionOk="0">
                  <a:moveTo>
                    <a:pt x="1084731" y="706453"/>
                  </a:moveTo>
                  <a:lnTo>
                    <a:pt x="1081685" y="706336"/>
                  </a:lnTo>
                  <a:lnTo>
                    <a:pt x="1079991" y="703570"/>
                  </a:lnTo>
                  <a:lnTo>
                    <a:pt x="1076605" y="700490"/>
                  </a:lnTo>
                  <a:lnTo>
                    <a:pt x="1077532" y="695599"/>
                  </a:lnTo>
                  <a:lnTo>
                    <a:pt x="1081474" y="692402"/>
                  </a:lnTo>
                  <a:lnTo>
                    <a:pt x="1086010" y="691903"/>
                  </a:lnTo>
                  <a:lnTo>
                    <a:pt x="1089990" y="696258"/>
                  </a:lnTo>
                  <a:lnTo>
                    <a:pt x="1089990" y="701198"/>
                  </a:lnTo>
                  <a:lnTo>
                    <a:pt x="1086628" y="703829"/>
                  </a:lnTo>
                  <a:lnTo>
                    <a:pt x="1084731" y="706453"/>
                  </a:lnTo>
                  <a:close/>
                </a:path>
                <a:path w="2330450" h="1436370" extrusionOk="0">
                  <a:moveTo>
                    <a:pt x="1142214" y="706724"/>
                  </a:moveTo>
                  <a:lnTo>
                    <a:pt x="1137276" y="706040"/>
                  </a:lnTo>
                  <a:lnTo>
                    <a:pt x="1133859" y="702289"/>
                  </a:lnTo>
                  <a:lnTo>
                    <a:pt x="1133136" y="697804"/>
                  </a:lnTo>
                  <a:lnTo>
                    <a:pt x="1137295" y="693628"/>
                  </a:lnTo>
                  <a:lnTo>
                    <a:pt x="1142251" y="693369"/>
                  </a:lnTo>
                  <a:lnTo>
                    <a:pt x="1145056" y="696584"/>
                  </a:lnTo>
                  <a:lnTo>
                    <a:pt x="1147781" y="698334"/>
                  </a:lnTo>
                  <a:lnTo>
                    <a:pt x="1147818" y="701389"/>
                  </a:lnTo>
                  <a:lnTo>
                    <a:pt x="1145130" y="703206"/>
                  </a:lnTo>
                  <a:lnTo>
                    <a:pt x="1142214" y="706724"/>
                  </a:lnTo>
                  <a:close/>
                </a:path>
                <a:path w="2330450" h="1436370" extrusionOk="0">
                  <a:moveTo>
                    <a:pt x="286732" y="708097"/>
                  </a:moveTo>
                  <a:lnTo>
                    <a:pt x="281770" y="707611"/>
                  </a:lnTo>
                  <a:lnTo>
                    <a:pt x="278198" y="703989"/>
                  </a:lnTo>
                  <a:lnTo>
                    <a:pt x="277326" y="699516"/>
                  </a:lnTo>
                  <a:lnTo>
                    <a:pt x="281318" y="695186"/>
                  </a:lnTo>
                  <a:lnTo>
                    <a:pt x="286262" y="694755"/>
                  </a:lnTo>
                  <a:lnTo>
                    <a:pt x="289179" y="697866"/>
                  </a:lnTo>
                  <a:lnTo>
                    <a:pt x="291972" y="699529"/>
                  </a:lnTo>
                  <a:lnTo>
                    <a:pt x="292127" y="702560"/>
                  </a:lnTo>
                  <a:lnTo>
                    <a:pt x="289513" y="704475"/>
                  </a:lnTo>
                  <a:lnTo>
                    <a:pt x="286732" y="708097"/>
                  </a:lnTo>
                  <a:close/>
                </a:path>
                <a:path w="2330450" h="1436370" extrusionOk="0">
                  <a:moveTo>
                    <a:pt x="341656" y="710894"/>
                  </a:moveTo>
                  <a:lnTo>
                    <a:pt x="338615" y="710758"/>
                  </a:lnTo>
                  <a:lnTo>
                    <a:pt x="336928" y="707986"/>
                  </a:lnTo>
                  <a:lnTo>
                    <a:pt x="333567" y="704888"/>
                  </a:lnTo>
                  <a:lnTo>
                    <a:pt x="334512" y="700003"/>
                  </a:lnTo>
                  <a:lnTo>
                    <a:pt x="338473" y="696825"/>
                  </a:lnTo>
                  <a:lnTo>
                    <a:pt x="343009" y="696350"/>
                  </a:lnTo>
                  <a:lnTo>
                    <a:pt x="346964" y="700724"/>
                  </a:lnTo>
                  <a:lnTo>
                    <a:pt x="346933" y="705658"/>
                  </a:lnTo>
                  <a:lnTo>
                    <a:pt x="343565" y="708276"/>
                  </a:lnTo>
                  <a:lnTo>
                    <a:pt x="341656" y="710894"/>
                  </a:lnTo>
                  <a:close/>
                </a:path>
                <a:path w="2330450" h="1436370" extrusionOk="0">
                  <a:moveTo>
                    <a:pt x="821988" y="709674"/>
                  </a:moveTo>
                  <a:lnTo>
                    <a:pt x="817675" y="705652"/>
                  </a:lnTo>
                  <a:lnTo>
                    <a:pt x="817291" y="700724"/>
                  </a:lnTo>
                  <a:lnTo>
                    <a:pt x="820437" y="697841"/>
                  </a:lnTo>
                  <a:lnTo>
                    <a:pt x="822130" y="695069"/>
                  </a:lnTo>
                  <a:lnTo>
                    <a:pt x="825170" y="694952"/>
                  </a:lnTo>
                  <a:lnTo>
                    <a:pt x="827074" y="697576"/>
                  </a:lnTo>
                  <a:lnTo>
                    <a:pt x="830683" y="700385"/>
                  </a:lnTo>
                  <a:lnTo>
                    <a:pt x="830145" y="705325"/>
                  </a:lnTo>
                  <a:lnTo>
                    <a:pt x="826474" y="708843"/>
                  </a:lnTo>
                  <a:lnTo>
                    <a:pt x="821988" y="709674"/>
                  </a:lnTo>
                  <a:close/>
                </a:path>
                <a:path w="2330450" h="1436370" extrusionOk="0">
                  <a:moveTo>
                    <a:pt x="878062" y="711079"/>
                  </a:moveTo>
                  <a:lnTo>
                    <a:pt x="873927" y="706859"/>
                  </a:lnTo>
                  <a:lnTo>
                    <a:pt x="873754" y="701913"/>
                  </a:lnTo>
                  <a:lnTo>
                    <a:pt x="877017" y="699165"/>
                  </a:lnTo>
                  <a:lnTo>
                    <a:pt x="878822" y="696467"/>
                  </a:lnTo>
                  <a:lnTo>
                    <a:pt x="881874" y="696486"/>
                  </a:lnTo>
                  <a:lnTo>
                    <a:pt x="883660" y="699196"/>
                  </a:lnTo>
                  <a:lnTo>
                    <a:pt x="887145" y="702153"/>
                  </a:lnTo>
                  <a:lnTo>
                    <a:pt x="886385" y="707075"/>
                  </a:lnTo>
                  <a:lnTo>
                    <a:pt x="882573" y="710420"/>
                  </a:lnTo>
                  <a:lnTo>
                    <a:pt x="878062" y="711079"/>
                  </a:lnTo>
                  <a:close/>
                </a:path>
                <a:path w="2330450" h="1436370" extrusionOk="0">
                  <a:moveTo>
                    <a:pt x="938652" y="712767"/>
                  </a:moveTo>
                  <a:lnTo>
                    <a:pt x="933758" y="711824"/>
                  </a:lnTo>
                  <a:lnTo>
                    <a:pt x="930563" y="707876"/>
                  </a:lnTo>
                  <a:lnTo>
                    <a:pt x="930093" y="703354"/>
                  </a:lnTo>
                  <a:lnTo>
                    <a:pt x="934481" y="699412"/>
                  </a:lnTo>
                  <a:lnTo>
                    <a:pt x="939437" y="699436"/>
                  </a:lnTo>
                  <a:lnTo>
                    <a:pt x="942057" y="702787"/>
                  </a:lnTo>
                  <a:lnTo>
                    <a:pt x="944683" y="704697"/>
                  </a:lnTo>
                  <a:lnTo>
                    <a:pt x="944541" y="707740"/>
                  </a:lnTo>
                  <a:lnTo>
                    <a:pt x="941760" y="709409"/>
                  </a:lnTo>
                  <a:lnTo>
                    <a:pt x="938652" y="712767"/>
                  </a:lnTo>
                  <a:close/>
                </a:path>
                <a:path w="2330450" h="1436370" extrusionOk="0">
                  <a:moveTo>
                    <a:pt x="995319" y="714134"/>
                  </a:moveTo>
                  <a:lnTo>
                    <a:pt x="990388" y="713401"/>
                  </a:lnTo>
                  <a:lnTo>
                    <a:pt x="987013" y="709619"/>
                  </a:lnTo>
                  <a:lnTo>
                    <a:pt x="986328" y="705128"/>
                  </a:lnTo>
                  <a:lnTo>
                    <a:pt x="990542" y="700995"/>
                  </a:lnTo>
                  <a:lnTo>
                    <a:pt x="995492" y="700792"/>
                  </a:lnTo>
                  <a:lnTo>
                    <a:pt x="998267" y="704032"/>
                  </a:lnTo>
                  <a:lnTo>
                    <a:pt x="1000973" y="705818"/>
                  </a:lnTo>
                  <a:lnTo>
                    <a:pt x="1000979" y="708855"/>
                  </a:lnTo>
                  <a:lnTo>
                    <a:pt x="998279" y="710654"/>
                  </a:lnTo>
                  <a:lnTo>
                    <a:pt x="995319" y="714134"/>
                  </a:lnTo>
                  <a:close/>
                </a:path>
                <a:path w="2330450" h="1436370" extrusionOk="0">
                  <a:moveTo>
                    <a:pt x="139578" y="715619"/>
                  </a:moveTo>
                  <a:lnTo>
                    <a:pt x="134640" y="714886"/>
                  </a:lnTo>
                  <a:lnTo>
                    <a:pt x="131266" y="711103"/>
                  </a:lnTo>
                  <a:lnTo>
                    <a:pt x="130580" y="706607"/>
                  </a:lnTo>
                  <a:lnTo>
                    <a:pt x="134795" y="702473"/>
                  </a:lnTo>
                  <a:lnTo>
                    <a:pt x="139751" y="702270"/>
                  </a:lnTo>
                  <a:lnTo>
                    <a:pt x="142519" y="705510"/>
                  </a:lnTo>
                  <a:lnTo>
                    <a:pt x="145226" y="707290"/>
                  </a:lnTo>
                  <a:lnTo>
                    <a:pt x="145232" y="710340"/>
                  </a:lnTo>
                  <a:lnTo>
                    <a:pt x="142531" y="712132"/>
                  </a:lnTo>
                  <a:lnTo>
                    <a:pt x="139578" y="715619"/>
                  </a:lnTo>
                  <a:close/>
                </a:path>
                <a:path w="2330450" h="1436370" extrusionOk="0">
                  <a:moveTo>
                    <a:pt x="1047406" y="715588"/>
                  </a:moveTo>
                  <a:lnTo>
                    <a:pt x="1043099" y="711565"/>
                  </a:lnTo>
                  <a:lnTo>
                    <a:pt x="1042716" y="706637"/>
                  </a:lnTo>
                  <a:lnTo>
                    <a:pt x="1045868" y="703755"/>
                  </a:lnTo>
                  <a:lnTo>
                    <a:pt x="1047555" y="700983"/>
                  </a:lnTo>
                  <a:lnTo>
                    <a:pt x="1050601" y="700866"/>
                  </a:lnTo>
                  <a:lnTo>
                    <a:pt x="1052505" y="703490"/>
                  </a:lnTo>
                  <a:lnTo>
                    <a:pt x="1056107" y="706299"/>
                  </a:lnTo>
                  <a:lnTo>
                    <a:pt x="1055570" y="711245"/>
                  </a:lnTo>
                  <a:lnTo>
                    <a:pt x="1051899" y="714756"/>
                  </a:lnTo>
                  <a:lnTo>
                    <a:pt x="1047406" y="715588"/>
                  </a:lnTo>
                  <a:close/>
                </a:path>
                <a:path w="2330450" h="1436370" extrusionOk="0">
                  <a:moveTo>
                    <a:pt x="1107799" y="717171"/>
                  </a:moveTo>
                  <a:lnTo>
                    <a:pt x="1102893" y="716272"/>
                  </a:lnTo>
                  <a:lnTo>
                    <a:pt x="1099661" y="712366"/>
                  </a:lnTo>
                  <a:lnTo>
                    <a:pt x="1099129" y="707851"/>
                  </a:lnTo>
                  <a:lnTo>
                    <a:pt x="1103480" y="703865"/>
                  </a:lnTo>
                  <a:lnTo>
                    <a:pt x="1108436" y="703835"/>
                  </a:lnTo>
                  <a:lnTo>
                    <a:pt x="1111093" y="707167"/>
                  </a:lnTo>
                  <a:lnTo>
                    <a:pt x="1113744" y="709046"/>
                  </a:lnTo>
                  <a:lnTo>
                    <a:pt x="1113639" y="712077"/>
                  </a:lnTo>
                  <a:lnTo>
                    <a:pt x="1110877" y="713783"/>
                  </a:lnTo>
                  <a:lnTo>
                    <a:pt x="1107799" y="717171"/>
                  </a:lnTo>
                  <a:close/>
                </a:path>
                <a:path w="2330450" h="1436370" extrusionOk="0">
                  <a:moveTo>
                    <a:pt x="1163243" y="719777"/>
                  </a:moveTo>
                  <a:lnTo>
                    <a:pt x="1160196" y="719616"/>
                  </a:lnTo>
                  <a:lnTo>
                    <a:pt x="1158534" y="716838"/>
                  </a:lnTo>
                  <a:lnTo>
                    <a:pt x="1155185" y="713715"/>
                  </a:lnTo>
                  <a:lnTo>
                    <a:pt x="1156161" y="708849"/>
                  </a:lnTo>
                  <a:lnTo>
                    <a:pt x="1160147" y="705689"/>
                  </a:lnTo>
                  <a:lnTo>
                    <a:pt x="1164689" y="705245"/>
                  </a:lnTo>
                  <a:lnTo>
                    <a:pt x="1168619" y="709637"/>
                  </a:lnTo>
                  <a:lnTo>
                    <a:pt x="1168557" y="714578"/>
                  </a:lnTo>
                  <a:lnTo>
                    <a:pt x="1165171" y="717165"/>
                  </a:lnTo>
                  <a:lnTo>
                    <a:pt x="1163243" y="719777"/>
                  </a:lnTo>
                  <a:close/>
                </a:path>
                <a:path w="2330450" h="1436370" extrusionOk="0">
                  <a:moveTo>
                    <a:pt x="304066" y="719937"/>
                  </a:moveTo>
                  <a:lnTo>
                    <a:pt x="299962" y="715692"/>
                  </a:lnTo>
                  <a:lnTo>
                    <a:pt x="299814" y="710746"/>
                  </a:lnTo>
                  <a:lnTo>
                    <a:pt x="303095" y="708023"/>
                  </a:lnTo>
                  <a:lnTo>
                    <a:pt x="304912" y="705344"/>
                  </a:lnTo>
                  <a:lnTo>
                    <a:pt x="307971" y="705368"/>
                  </a:lnTo>
                  <a:lnTo>
                    <a:pt x="309738" y="708085"/>
                  </a:lnTo>
                  <a:lnTo>
                    <a:pt x="313205" y="711066"/>
                  </a:lnTo>
                  <a:lnTo>
                    <a:pt x="312414" y="715976"/>
                  </a:lnTo>
                  <a:lnTo>
                    <a:pt x="308577" y="719302"/>
                  </a:lnTo>
                  <a:lnTo>
                    <a:pt x="304066" y="719937"/>
                  </a:lnTo>
                  <a:close/>
                </a:path>
                <a:path w="2330450" h="1436370" extrusionOk="0">
                  <a:moveTo>
                    <a:pt x="792400" y="719955"/>
                  </a:moveTo>
                  <a:lnTo>
                    <a:pt x="787438" y="719419"/>
                  </a:lnTo>
                  <a:lnTo>
                    <a:pt x="783916" y="715767"/>
                  </a:lnTo>
                  <a:lnTo>
                    <a:pt x="783081" y="711288"/>
                  </a:lnTo>
                  <a:lnTo>
                    <a:pt x="787110" y="706989"/>
                  </a:lnTo>
                  <a:lnTo>
                    <a:pt x="792054" y="706607"/>
                  </a:lnTo>
                  <a:lnTo>
                    <a:pt x="794946" y="709748"/>
                  </a:lnTo>
                  <a:lnTo>
                    <a:pt x="797727" y="711430"/>
                  </a:lnTo>
                  <a:lnTo>
                    <a:pt x="797850" y="714467"/>
                  </a:lnTo>
                  <a:lnTo>
                    <a:pt x="795218" y="716364"/>
                  </a:lnTo>
                  <a:lnTo>
                    <a:pt x="792400" y="719955"/>
                  </a:lnTo>
                  <a:close/>
                </a:path>
                <a:path w="2330450" h="1436370" extrusionOk="0">
                  <a:moveTo>
                    <a:pt x="361387" y="722696"/>
                  </a:moveTo>
                  <a:lnTo>
                    <a:pt x="359527" y="720048"/>
                  </a:lnTo>
                  <a:lnTo>
                    <a:pt x="355974" y="717177"/>
                  </a:lnTo>
                  <a:lnTo>
                    <a:pt x="356598" y="712243"/>
                  </a:lnTo>
                  <a:lnTo>
                    <a:pt x="360324" y="708787"/>
                  </a:lnTo>
                  <a:lnTo>
                    <a:pt x="364823" y="708023"/>
                  </a:lnTo>
                  <a:lnTo>
                    <a:pt x="369062" y="712120"/>
                  </a:lnTo>
                  <a:lnTo>
                    <a:pt x="369365" y="717054"/>
                  </a:lnTo>
                  <a:lnTo>
                    <a:pt x="366170" y="719881"/>
                  </a:lnTo>
                  <a:lnTo>
                    <a:pt x="364440" y="722622"/>
                  </a:lnTo>
                  <a:lnTo>
                    <a:pt x="361387" y="722696"/>
                  </a:lnTo>
                  <a:close/>
                </a:path>
                <a:path w="2330450" h="1436370" extrusionOk="0">
                  <a:moveTo>
                    <a:pt x="847343" y="722727"/>
                  </a:moveTo>
                  <a:lnTo>
                    <a:pt x="844302" y="722567"/>
                  </a:lnTo>
                  <a:lnTo>
                    <a:pt x="842634" y="719783"/>
                  </a:lnTo>
                  <a:lnTo>
                    <a:pt x="839291" y="716666"/>
                  </a:lnTo>
                  <a:lnTo>
                    <a:pt x="840267" y="711793"/>
                  </a:lnTo>
                  <a:lnTo>
                    <a:pt x="844253" y="708633"/>
                  </a:lnTo>
                  <a:lnTo>
                    <a:pt x="848789" y="708196"/>
                  </a:lnTo>
                  <a:lnTo>
                    <a:pt x="852719" y="712588"/>
                  </a:lnTo>
                  <a:lnTo>
                    <a:pt x="852657" y="717528"/>
                  </a:lnTo>
                  <a:lnTo>
                    <a:pt x="849271" y="720121"/>
                  </a:lnTo>
                  <a:lnTo>
                    <a:pt x="847343" y="722727"/>
                  </a:lnTo>
                  <a:close/>
                </a:path>
                <a:path w="2330450" h="1436370" extrusionOk="0">
                  <a:moveTo>
                    <a:pt x="904992" y="722955"/>
                  </a:moveTo>
                  <a:lnTo>
                    <a:pt x="900042" y="722327"/>
                  </a:lnTo>
                  <a:lnTo>
                    <a:pt x="896588" y="718619"/>
                  </a:lnTo>
                  <a:lnTo>
                    <a:pt x="895815" y="714134"/>
                  </a:lnTo>
                  <a:lnTo>
                    <a:pt x="899931" y="709908"/>
                  </a:lnTo>
                  <a:lnTo>
                    <a:pt x="904881" y="709600"/>
                  </a:lnTo>
                  <a:lnTo>
                    <a:pt x="907717" y="712785"/>
                  </a:lnTo>
                  <a:lnTo>
                    <a:pt x="910467" y="714516"/>
                  </a:lnTo>
                  <a:lnTo>
                    <a:pt x="910535" y="717559"/>
                  </a:lnTo>
                  <a:lnTo>
                    <a:pt x="907872" y="719413"/>
                  </a:lnTo>
                  <a:lnTo>
                    <a:pt x="904992" y="722955"/>
                  </a:lnTo>
                  <a:close/>
                </a:path>
                <a:path w="2330450" h="1436370" extrusionOk="0">
                  <a:moveTo>
                    <a:pt x="961022" y="724557"/>
                  </a:moveTo>
                  <a:lnTo>
                    <a:pt x="956110" y="723682"/>
                  </a:lnTo>
                  <a:lnTo>
                    <a:pt x="952840" y="719813"/>
                  </a:lnTo>
                  <a:lnTo>
                    <a:pt x="952266" y="715311"/>
                  </a:lnTo>
                  <a:lnTo>
                    <a:pt x="956591" y="711288"/>
                  </a:lnTo>
                  <a:lnTo>
                    <a:pt x="961560" y="711208"/>
                  </a:lnTo>
                  <a:lnTo>
                    <a:pt x="964242" y="714522"/>
                  </a:lnTo>
                  <a:lnTo>
                    <a:pt x="966905" y="716376"/>
                  </a:lnTo>
                  <a:lnTo>
                    <a:pt x="966825" y="719419"/>
                  </a:lnTo>
                  <a:lnTo>
                    <a:pt x="964069" y="721150"/>
                  </a:lnTo>
                  <a:lnTo>
                    <a:pt x="961022" y="724557"/>
                  </a:lnTo>
                  <a:close/>
                </a:path>
                <a:path w="2330450" h="1436370" extrusionOk="0">
                  <a:moveTo>
                    <a:pt x="1017411" y="726023"/>
                  </a:moveTo>
                  <a:lnTo>
                    <a:pt x="1012492" y="725173"/>
                  </a:lnTo>
                  <a:lnTo>
                    <a:pt x="1009210" y="721317"/>
                  </a:lnTo>
                  <a:lnTo>
                    <a:pt x="1008617" y="716814"/>
                  </a:lnTo>
                  <a:lnTo>
                    <a:pt x="1012931" y="712767"/>
                  </a:lnTo>
                  <a:lnTo>
                    <a:pt x="1017893" y="712680"/>
                  </a:lnTo>
                  <a:lnTo>
                    <a:pt x="1020587" y="715982"/>
                  </a:lnTo>
                  <a:lnTo>
                    <a:pt x="1023263" y="717830"/>
                  </a:lnTo>
                  <a:lnTo>
                    <a:pt x="1023189" y="720867"/>
                  </a:lnTo>
                  <a:lnTo>
                    <a:pt x="1020445" y="722604"/>
                  </a:lnTo>
                  <a:lnTo>
                    <a:pt x="1017411" y="726023"/>
                  </a:lnTo>
                  <a:close/>
                </a:path>
                <a:path w="2330450" h="1436370" extrusionOk="0">
                  <a:moveTo>
                    <a:pt x="160761" y="728628"/>
                  </a:moveTo>
                  <a:lnTo>
                    <a:pt x="157715" y="728505"/>
                  </a:lnTo>
                  <a:lnTo>
                    <a:pt x="156021" y="725746"/>
                  </a:lnTo>
                  <a:lnTo>
                    <a:pt x="152641" y="722660"/>
                  </a:lnTo>
                  <a:lnTo>
                    <a:pt x="153562" y="717769"/>
                  </a:lnTo>
                  <a:lnTo>
                    <a:pt x="157504" y="714572"/>
                  </a:lnTo>
                  <a:lnTo>
                    <a:pt x="162040" y="714073"/>
                  </a:lnTo>
                  <a:lnTo>
                    <a:pt x="166020" y="718428"/>
                  </a:lnTo>
                  <a:lnTo>
                    <a:pt x="166020" y="723368"/>
                  </a:lnTo>
                  <a:lnTo>
                    <a:pt x="162658" y="725998"/>
                  </a:lnTo>
                  <a:lnTo>
                    <a:pt x="160761" y="728628"/>
                  </a:lnTo>
                  <a:close/>
                </a:path>
                <a:path w="2330450" h="1436370" extrusionOk="0">
                  <a:moveTo>
                    <a:pt x="1074115" y="727372"/>
                  </a:moveTo>
                  <a:lnTo>
                    <a:pt x="1069165" y="726780"/>
                  </a:lnTo>
                  <a:lnTo>
                    <a:pt x="1065679" y="723091"/>
                  </a:lnTo>
                  <a:lnTo>
                    <a:pt x="1064888" y="718606"/>
                  </a:lnTo>
                  <a:lnTo>
                    <a:pt x="1068967" y="714356"/>
                  </a:lnTo>
                  <a:lnTo>
                    <a:pt x="1073911" y="714029"/>
                  </a:lnTo>
                  <a:lnTo>
                    <a:pt x="1076772" y="717196"/>
                  </a:lnTo>
                  <a:lnTo>
                    <a:pt x="1079528" y="718908"/>
                  </a:lnTo>
                  <a:lnTo>
                    <a:pt x="1079627" y="721945"/>
                  </a:lnTo>
                  <a:lnTo>
                    <a:pt x="1076970" y="723817"/>
                  </a:lnTo>
                  <a:lnTo>
                    <a:pt x="1074115" y="727372"/>
                  </a:lnTo>
                  <a:close/>
                </a:path>
                <a:path w="2330450" h="1436370" extrusionOk="0">
                  <a:moveTo>
                    <a:pt x="1125628" y="728782"/>
                  </a:moveTo>
                  <a:lnTo>
                    <a:pt x="1121561" y="724489"/>
                  </a:lnTo>
                  <a:lnTo>
                    <a:pt x="1121481" y="719536"/>
                  </a:lnTo>
                  <a:lnTo>
                    <a:pt x="1124787" y="716844"/>
                  </a:lnTo>
                  <a:lnTo>
                    <a:pt x="1126641" y="714177"/>
                  </a:lnTo>
                  <a:lnTo>
                    <a:pt x="1129694" y="714257"/>
                  </a:lnTo>
                  <a:lnTo>
                    <a:pt x="1131436" y="716992"/>
                  </a:lnTo>
                  <a:lnTo>
                    <a:pt x="1134866" y="720017"/>
                  </a:lnTo>
                  <a:lnTo>
                    <a:pt x="1134013" y="724920"/>
                  </a:lnTo>
                  <a:lnTo>
                    <a:pt x="1130145" y="728191"/>
                  </a:lnTo>
                  <a:lnTo>
                    <a:pt x="1125628" y="728782"/>
                  </a:lnTo>
                  <a:close/>
                </a:path>
                <a:path w="2330450" h="1436370" extrusionOk="0">
                  <a:moveTo>
                    <a:pt x="1182962" y="731554"/>
                  </a:moveTo>
                  <a:lnTo>
                    <a:pt x="1181120" y="728887"/>
                  </a:lnTo>
                  <a:lnTo>
                    <a:pt x="1177585" y="725998"/>
                  </a:lnTo>
                  <a:lnTo>
                    <a:pt x="1178247" y="721070"/>
                  </a:lnTo>
                  <a:lnTo>
                    <a:pt x="1181985" y="717639"/>
                  </a:lnTo>
                  <a:lnTo>
                    <a:pt x="1186490" y="716906"/>
                  </a:lnTo>
                  <a:lnTo>
                    <a:pt x="1190698" y="721027"/>
                  </a:lnTo>
                  <a:lnTo>
                    <a:pt x="1190983" y="725967"/>
                  </a:lnTo>
                  <a:lnTo>
                    <a:pt x="1187769" y="728782"/>
                  </a:lnTo>
                  <a:lnTo>
                    <a:pt x="1186020" y="731505"/>
                  </a:lnTo>
                  <a:lnTo>
                    <a:pt x="1182962" y="731554"/>
                  </a:lnTo>
                  <a:close/>
                </a:path>
                <a:path w="2330450" h="1436370" extrusionOk="0">
                  <a:moveTo>
                    <a:pt x="1070988" y="671162"/>
                  </a:moveTo>
                  <a:lnTo>
                    <a:pt x="1068071" y="668052"/>
                  </a:lnTo>
                  <a:lnTo>
                    <a:pt x="1065278" y="666388"/>
                  </a:lnTo>
                  <a:lnTo>
                    <a:pt x="1065117" y="663364"/>
                  </a:lnTo>
                  <a:lnTo>
                    <a:pt x="1067737" y="661442"/>
                  </a:lnTo>
                  <a:lnTo>
                    <a:pt x="1070518" y="657826"/>
                  </a:lnTo>
                  <a:lnTo>
                    <a:pt x="1075480" y="658307"/>
                  </a:lnTo>
                  <a:lnTo>
                    <a:pt x="1079052" y="661929"/>
                  </a:lnTo>
                  <a:lnTo>
                    <a:pt x="1079923" y="666401"/>
                  </a:lnTo>
                  <a:lnTo>
                    <a:pt x="1075931" y="670731"/>
                  </a:lnTo>
                  <a:lnTo>
                    <a:pt x="1070988" y="671162"/>
                  </a:lnTo>
                  <a:close/>
                </a:path>
                <a:path w="2330450" h="1436370" extrusionOk="0">
                  <a:moveTo>
                    <a:pt x="1130615" y="673940"/>
                  </a:moveTo>
                  <a:lnTo>
                    <a:pt x="1127574" y="673780"/>
                  </a:lnTo>
                  <a:lnTo>
                    <a:pt x="1125906" y="670996"/>
                  </a:lnTo>
                  <a:lnTo>
                    <a:pt x="1122563" y="667879"/>
                  </a:lnTo>
                  <a:lnTo>
                    <a:pt x="1123539" y="663007"/>
                  </a:lnTo>
                  <a:lnTo>
                    <a:pt x="1127525" y="659847"/>
                  </a:lnTo>
                  <a:lnTo>
                    <a:pt x="1132061" y="659409"/>
                  </a:lnTo>
                  <a:lnTo>
                    <a:pt x="1135991" y="663801"/>
                  </a:lnTo>
                  <a:lnTo>
                    <a:pt x="1135929" y="668742"/>
                  </a:lnTo>
                  <a:lnTo>
                    <a:pt x="1132542" y="671335"/>
                  </a:lnTo>
                  <a:lnTo>
                    <a:pt x="1130615" y="673940"/>
                  </a:lnTo>
                  <a:close/>
                </a:path>
                <a:path w="2330450" h="1436370" extrusionOk="0">
                  <a:moveTo>
                    <a:pt x="276121" y="674187"/>
                  </a:moveTo>
                  <a:lnTo>
                    <a:pt x="271178" y="673534"/>
                  </a:lnTo>
                  <a:lnTo>
                    <a:pt x="267748" y="669801"/>
                  </a:lnTo>
                  <a:lnTo>
                    <a:pt x="267007" y="665310"/>
                  </a:lnTo>
                  <a:lnTo>
                    <a:pt x="271141" y="661115"/>
                  </a:lnTo>
                  <a:lnTo>
                    <a:pt x="276091" y="660832"/>
                  </a:lnTo>
                  <a:lnTo>
                    <a:pt x="278908" y="664035"/>
                  </a:lnTo>
                  <a:lnTo>
                    <a:pt x="281646" y="665779"/>
                  </a:lnTo>
                  <a:lnTo>
                    <a:pt x="281702" y="668834"/>
                  </a:lnTo>
                  <a:lnTo>
                    <a:pt x="279026" y="670663"/>
                  </a:lnTo>
                  <a:lnTo>
                    <a:pt x="276121" y="674187"/>
                  </a:lnTo>
                  <a:close/>
                </a:path>
                <a:path w="2330450" h="1436370" extrusionOk="0">
                  <a:moveTo>
                    <a:pt x="332300" y="675727"/>
                  </a:moveTo>
                  <a:lnTo>
                    <a:pt x="327375" y="674938"/>
                  </a:lnTo>
                  <a:lnTo>
                    <a:pt x="324044" y="671113"/>
                  </a:lnTo>
                  <a:lnTo>
                    <a:pt x="323401" y="666616"/>
                  </a:lnTo>
                  <a:lnTo>
                    <a:pt x="327659" y="662526"/>
                  </a:lnTo>
                  <a:lnTo>
                    <a:pt x="332621" y="662378"/>
                  </a:lnTo>
                  <a:lnTo>
                    <a:pt x="335353" y="665649"/>
                  </a:lnTo>
                  <a:lnTo>
                    <a:pt x="338047" y="667460"/>
                  </a:lnTo>
                  <a:lnTo>
                    <a:pt x="338016" y="670509"/>
                  </a:lnTo>
                  <a:lnTo>
                    <a:pt x="335291" y="672271"/>
                  </a:lnTo>
                  <a:lnTo>
                    <a:pt x="332300" y="675727"/>
                  </a:lnTo>
                  <a:close/>
                </a:path>
                <a:path w="2330450" h="1436370" extrusionOk="0">
                  <a:moveTo>
                    <a:pt x="867538" y="677033"/>
                  </a:moveTo>
                  <a:lnTo>
                    <a:pt x="863502" y="672721"/>
                  </a:lnTo>
                  <a:lnTo>
                    <a:pt x="863428" y="667774"/>
                  </a:lnTo>
                  <a:lnTo>
                    <a:pt x="866753" y="665101"/>
                  </a:lnTo>
                  <a:lnTo>
                    <a:pt x="868613" y="662446"/>
                  </a:lnTo>
                  <a:lnTo>
                    <a:pt x="871666" y="662526"/>
                  </a:lnTo>
                  <a:lnTo>
                    <a:pt x="873396" y="665267"/>
                  </a:lnTo>
                  <a:lnTo>
                    <a:pt x="876819" y="668304"/>
                  </a:lnTo>
                  <a:lnTo>
                    <a:pt x="875942" y="673201"/>
                  </a:lnTo>
                  <a:lnTo>
                    <a:pt x="872061" y="676460"/>
                  </a:lnTo>
                  <a:lnTo>
                    <a:pt x="867538" y="677033"/>
                  </a:lnTo>
                  <a:close/>
                </a:path>
                <a:path w="2330450" h="1436370" extrusionOk="0">
                  <a:moveTo>
                    <a:pt x="928499" y="678690"/>
                  </a:moveTo>
                  <a:lnTo>
                    <a:pt x="923580" y="677907"/>
                  </a:lnTo>
                  <a:lnTo>
                    <a:pt x="920249" y="674076"/>
                  </a:lnTo>
                  <a:lnTo>
                    <a:pt x="919607" y="669585"/>
                  </a:lnTo>
                  <a:lnTo>
                    <a:pt x="923864" y="665495"/>
                  </a:lnTo>
                  <a:lnTo>
                    <a:pt x="928827" y="665341"/>
                  </a:lnTo>
                  <a:lnTo>
                    <a:pt x="931558" y="668606"/>
                  </a:lnTo>
                  <a:lnTo>
                    <a:pt x="934252" y="670423"/>
                  </a:lnTo>
                  <a:lnTo>
                    <a:pt x="934221" y="673472"/>
                  </a:lnTo>
                  <a:lnTo>
                    <a:pt x="931496" y="675240"/>
                  </a:lnTo>
                  <a:lnTo>
                    <a:pt x="928499" y="678690"/>
                  </a:lnTo>
                  <a:close/>
                </a:path>
                <a:path w="2330450" h="1436370" extrusionOk="0">
                  <a:moveTo>
                    <a:pt x="984721" y="680205"/>
                  </a:moveTo>
                  <a:lnTo>
                    <a:pt x="979814" y="679318"/>
                  </a:lnTo>
                  <a:lnTo>
                    <a:pt x="976564" y="675431"/>
                  </a:lnTo>
                  <a:lnTo>
                    <a:pt x="976014" y="670922"/>
                  </a:lnTo>
                  <a:lnTo>
                    <a:pt x="980358" y="666912"/>
                  </a:lnTo>
                  <a:lnTo>
                    <a:pt x="985326" y="666869"/>
                  </a:lnTo>
                  <a:lnTo>
                    <a:pt x="987996" y="670195"/>
                  </a:lnTo>
                  <a:lnTo>
                    <a:pt x="990653" y="672062"/>
                  </a:lnTo>
                  <a:lnTo>
                    <a:pt x="990542" y="675098"/>
                  </a:lnTo>
                  <a:lnTo>
                    <a:pt x="987786" y="676817"/>
                  </a:lnTo>
                  <a:lnTo>
                    <a:pt x="984721" y="680205"/>
                  </a:lnTo>
                  <a:close/>
                </a:path>
                <a:path w="2330450" h="1436370" extrusionOk="0">
                  <a:moveTo>
                    <a:pt x="129418" y="681530"/>
                  </a:moveTo>
                  <a:lnTo>
                    <a:pt x="124462" y="680969"/>
                  </a:lnTo>
                  <a:lnTo>
                    <a:pt x="120959" y="677298"/>
                  </a:lnTo>
                  <a:lnTo>
                    <a:pt x="120143" y="672819"/>
                  </a:lnTo>
                  <a:lnTo>
                    <a:pt x="124197" y="668544"/>
                  </a:lnTo>
                  <a:lnTo>
                    <a:pt x="129140" y="668187"/>
                  </a:lnTo>
                  <a:lnTo>
                    <a:pt x="132020" y="671335"/>
                  </a:lnTo>
                  <a:lnTo>
                    <a:pt x="134788" y="673029"/>
                  </a:lnTo>
                  <a:lnTo>
                    <a:pt x="134900" y="676072"/>
                  </a:lnTo>
                  <a:lnTo>
                    <a:pt x="132255" y="677957"/>
                  </a:lnTo>
                  <a:lnTo>
                    <a:pt x="129418" y="681530"/>
                  </a:lnTo>
                  <a:close/>
                </a:path>
                <a:path w="2330450" h="1436370" extrusionOk="0">
                  <a:moveTo>
                    <a:pt x="1036963" y="681560"/>
                  </a:moveTo>
                  <a:lnTo>
                    <a:pt x="1032699" y="677495"/>
                  </a:lnTo>
                  <a:lnTo>
                    <a:pt x="1032365" y="672561"/>
                  </a:lnTo>
                  <a:lnTo>
                    <a:pt x="1035542" y="669709"/>
                  </a:lnTo>
                  <a:lnTo>
                    <a:pt x="1037260" y="666961"/>
                  </a:lnTo>
                  <a:lnTo>
                    <a:pt x="1040318" y="666869"/>
                  </a:lnTo>
                  <a:lnTo>
                    <a:pt x="1042191" y="669512"/>
                  </a:lnTo>
                  <a:lnTo>
                    <a:pt x="1045757" y="672357"/>
                  </a:lnTo>
                  <a:lnTo>
                    <a:pt x="1045169" y="677298"/>
                  </a:lnTo>
                  <a:lnTo>
                    <a:pt x="1041456" y="680772"/>
                  </a:lnTo>
                  <a:lnTo>
                    <a:pt x="1036963" y="681560"/>
                  </a:lnTo>
                  <a:close/>
                </a:path>
                <a:path w="2330450" h="1436370" extrusionOk="0">
                  <a:moveTo>
                    <a:pt x="1096503" y="684289"/>
                  </a:moveTo>
                  <a:lnTo>
                    <a:pt x="1093463" y="684129"/>
                  </a:lnTo>
                  <a:lnTo>
                    <a:pt x="1091794" y="681351"/>
                  </a:lnTo>
                  <a:lnTo>
                    <a:pt x="1088451" y="678228"/>
                  </a:lnTo>
                  <a:lnTo>
                    <a:pt x="1089428" y="673361"/>
                  </a:lnTo>
                  <a:lnTo>
                    <a:pt x="1093414" y="670201"/>
                  </a:lnTo>
                  <a:lnTo>
                    <a:pt x="1097949" y="669758"/>
                  </a:lnTo>
                  <a:lnTo>
                    <a:pt x="1101879" y="674150"/>
                  </a:lnTo>
                  <a:lnTo>
                    <a:pt x="1101818" y="679090"/>
                  </a:lnTo>
                  <a:lnTo>
                    <a:pt x="1098431" y="681683"/>
                  </a:lnTo>
                  <a:lnTo>
                    <a:pt x="1096503" y="684289"/>
                  </a:lnTo>
                  <a:close/>
                </a:path>
                <a:path w="2330450" h="1436370" extrusionOk="0">
                  <a:moveTo>
                    <a:pt x="1154276" y="684585"/>
                  </a:moveTo>
                  <a:lnTo>
                    <a:pt x="1149425" y="683759"/>
                  </a:lnTo>
                  <a:lnTo>
                    <a:pt x="1145940" y="680396"/>
                  </a:lnTo>
                  <a:lnTo>
                    <a:pt x="1144895" y="676004"/>
                  </a:lnTo>
                  <a:lnTo>
                    <a:pt x="1149079" y="671470"/>
                  </a:lnTo>
                  <a:lnTo>
                    <a:pt x="1154029" y="671261"/>
                  </a:lnTo>
                  <a:lnTo>
                    <a:pt x="1156859" y="674538"/>
                  </a:lnTo>
                  <a:lnTo>
                    <a:pt x="1161512" y="677569"/>
                  </a:lnTo>
                  <a:lnTo>
                    <a:pt x="1157069" y="680913"/>
                  </a:lnTo>
                  <a:lnTo>
                    <a:pt x="1154276" y="684585"/>
                  </a:lnTo>
                  <a:close/>
                </a:path>
                <a:path w="2330450" h="1436370" extrusionOk="0">
                  <a:moveTo>
                    <a:pt x="294549" y="687197"/>
                  </a:moveTo>
                  <a:lnTo>
                    <a:pt x="292726" y="684517"/>
                  </a:lnTo>
                  <a:lnTo>
                    <a:pt x="289204" y="681616"/>
                  </a:lnTo>
                  <a:lnTo>
                    <a:pt x="289883" y="676688"/>
                  </a:lnTo>
                  <a:lnTo>
                    <a:pt x="293647" y="673281"/>
                  </a:lnTo>
                  <a:lnTo>
                    <a:pt x="298145" y="672561"/>
                  </a:lnTo>
                  <a:lnTo>
                    <a:pt x="302335" y="676706"/>
                  </a:lnTo>
                  <a:lnTo>
                    <a:pt x="302595" y="681640"/>
                  </a:lnTo>
                  <a:lnTo>
                    <a:pt x="299375" y="684443"/>
                  </a:lnTo>
                  <a:lnTo>
                    <a:pt x="297614" y="687160"/>
                  </a:lnTo>
                  <a:lnTo>
                    <a:pt x="294549" y="687197"/>
                  </a:lnTo>
                  <a:close/>
                </a:path>
                <a:path w="2330450" h="1436370" extrusionOk="0">
                  <a:moveTo>
                    <a:pt x="350079" y="687431"/>
                  </a:moveTo>
                  <a:lnTo>
                    <a:pt x="345951" y="683211"/>
                  </a:lnTo>
                  <a:lnTo>
                    <a:pt x="345771" y="678271"/>
                  </a:lnTo>
                  <a:lnTo>
                    <a:pt x="349028" y="675524"/>
                  </a:lnTo>
                  <a:lnTo>
                    <a:pt x="350832" y="672832"/>
                  </a:lnTo>
                  <a:lnTo>
                    <a:pt x="353891" y="672838"/>
                  </a:lnTo>
                  <a:lnTo>
                    <a:pt x="355677" y="675548"/>
                  </a:lnTo>
                  <a:lnTo>
                    <a:pt x="359163" y="678505"/>
                  </a:lnTo>
                  <a:lnTo>
                    <a:pt x="358402" y="683427"/>
                  </a:lnTo>
                  <a:lnTo>
                    <a:pt x="354590" y="686772"/>
                  </a:lnTo>
                  <a:lnTo>
                    <a:pt x="350079" y="687431"/>
                  </a:lnTo>
                  <a:close/>
                </a:path>
                <a:path w="2330450" h="1436370" extrusionOk="0">
                  <a:moveTo>
                    <a:pt x="833525" y="687412"/>
                  </a:moveTo>
                  <a:lnTo>
                    <a:pt x="829428" y="683174"/>
                  </a:lnTo>
                  <a:lnTo>
                    <a:pt x="829274" y="678228"/>
                  </a:lnTo>
                  <a:lnTo>
                    <a:pt x="832555" y="675505"/>
                  </a:lnTo>
                  <a:lnTo>
                    <a:pt x="834372" y="672819"/>
                  </a:lnTo>
                  <a:lnTo>
                    <a:pt x="837431" y="672844"/>
                  </a:lnTo>
                  <a:lnTo>
                    <a:pt x="839198" y="675560"/>
                  </a:lnTo>
                  <a:lnTo>
                    <a:pt x="842665" y="678548"/>
                  </a:lnTo>
                  <a:lnTo>
                    <a:pt x="841868" y="683458"/>
                  </a:lnTo>
                  <a:lnTo>
                    <a:pt x="838036" y="686778"/>
                  </a:lnTo>
                  <a:lnTo>
                    <a:pt x="833525" y="687412"/>
                  </a:lnTo>
                  <a:close/>
                </a:path>
                <a:path w="2330450" h="1436370" extrusionOk="0">
                  <a:moveTo>
                    <a:pt x="894159" y="689119"/>
                  </a:moveTo>
                  <a:lnTo>
                    <a:pt x="889265" y="688176"/>
                  </a:lnTo>
                  <a:lnTo>
                    <a:pt x="886076" y="684221"/>
                  </a:lnTo>
                  <a:lnTo>
                    <a:pt x="885607" y="679706"/>
                  </a:lnTo>
                  <a:lnTo>
                    <a:pt x="889988" y="675758"/>
                  </a:lnTo>
                  <a:lnTo>
                    <a:pt x="894944" y="675788"/>
                  </a:lnTo>
                  <a:lnTo>
                    <a:pt x="897564" y="679140"/>
                  </a:lnTo>
                  <a:lnTo>
                    <a:pt x="900190" y="681049"/>
                  </a:lnTo>
                  <a:lnTo>
                    <a:pt x="900048" y="684086"/>
                  </a:lnTo>
                  <a:lnTo>
                    <a:pt x="897268" y="685762"/>
                  </a:lnTo>
                  <a:lnTo>
                    <a:pt x="894159" y="689119"/>
                  </a:lnTo>
                  <a:close/>
                </a:path>
                <a:path w="2330450" h="1436370" extrusionOk="0">
                  <a:moveTo>
                    <a:pt x="951098" y="690388"/>
                  </a:moveTo>
                  <a:lnTo>
                    <a:pt x="946136" y="689852"/>
                  </a:lnTo>
                  <a:lnTo>
                    <a:pt x="942613" y="686199"/>
                  </a:lnTo>
                  <a:lnTo>
                    <a:pt x="941773" y="681720"/>
                  </a:lnTo>
                  <a:lnTo>
                    <a:pt x="945808" y="677421"/>
                  </a:lnTo>
                  <a:lnTo>
                    <a:pt x="950752" y="677039"/>
                  </a:lnTo>
                  <a:lnTo>
                    <a:pt x="953638" y="680180"/>
                  </a:lnTo>
                  <a:lnTo>
                    <a:pt x="956418" y="681862"/>
                  </a:lnTo>
                  <a:lnTo>
                    <a:pt x="956548" y="684899"/>
                  </a:lnTo>
                  <a:lnTo>
                    <a:pt x="953909" y="686796"/>
                  </a:lnTo>
                  <a:lnTo>
                    <a:pt x="951098" y="690388"/>
                  </a:lnTo>
                  <a:close/>
                </a:path>
                <a:path w="2330450" h="1436370" extrusionOk="0">
                  <a:moveTo>
                    <a:pt x="1007252" y="691946"/>
                  </a:moveTo>
                  <a:lnTo>
                    <a:pt x="1002314" y="691262"/>
                  </a:lnTo>
                  <a:lnTo>
                    <a:pt x="998897" y="687511"/>
                  </a:lnTo>
                  <a:lnTo>
                    <a:pt x="998174" y="683020"/>
                  </a:lnTo>
                  <a:lnTo>
                    <a:pt x="1002333" y="678850"/>
                  </a:lnTo>
                  <a:lnTo>
                    <a:pt x="1007283" y="678585"/>
                  </a:lnTo>
                  <a:lnTo>
                    <a:pt x="1010094" y="681801"/>
                  </a:lnTo>
                  <a:lnTo>
                    <a:pt x="1012819" y="683556"/>
                  </a:lnTo>
                  <a:lnTo>
                    <a:pt x="1012856" y="686612"/>
                  </a:lnTo>
                  <a:lnTo>
                    <a:pt x="1010168" y="688429"/>
                  </a:lnTo>
                  <a:lnTo>
                    <a:pt x="1007252" y="691946"/>
                  </a:lnTo>
                  <a:close/>
                </a:path>
                <a:path w="2330450" h="1436370" extrusionOk="0">
                  <a:moveTo>
                    <a:pt x="146900" y="693338"/>
                  </a:moveTo>
                  <a:lnTo>
                    <a:pt x="142772" y="689125"/>
                  </a:lnTo>
                  <a:lnTo>
                    <a:pt x="142587" y="684178"/>
                  </a:lnTo>
                  <a:lnTo>
                    <a:pt x="145850" y="681431"/>
                  </a:lnTo>
                  <a:lnTo>
                    <a:pt x="147654" y="678739"/>
                  </a:lnTo>
                  <a:lnTo>
                    <a:pt x="150713" y="678745"/>
                  </a:lnTo>
                  <a:lnTo>
                    <a:pt x="152499" y="681456"/>
                  </a:lnTo>
                  <a:lnTo>
                    <a:pt x="155978" y="684413"/>
                  </a:lnTo>
                  <a:lnTo>
                    <a:pt x="155218" y="689334"/>
                  </a:lnTo>
                  <a:lnTo>
                    <a:pt x="151411" y="692679"/>
                  </a:lnTo>
                  <a:lnTo>
                    <a:pt x="146900" y="693338"/>
                  </a:lnTo>
                  <a:close/>
                </a:path>
                <a:path w="2330450" h="1436370" extrusionOk="0">
                  <a:moveTo>
                    <a:pt x="1059827" y="694589"/>
                  </a:moveTo>
                  <a:lnTo>
                    <a:pt x="1058004" y="691909"/>
                  </a:lnTo>
                  <a:lnTo>
                    <a:pt x="1054482" y="689008"/>
                  </a:lnTo>
                  <a:lnTo>
                    <a:pt x="1055162" y="684080"/>
                  </a:lnTo>
                  <a:lnTo>
                    <a:pt x="1058925" y="680673"/>
                  </a:lnTo>
                  <a:lnTo>
                    <a:pt x="1063424" y="679953"/>
                  </a:lnTo>
                  <a:lnTo>
                    <a:pt x="1067614" y="684098"/>
                  </a:lnTo>
                  <a:lnTo>
                    <a:pt x="1067873" y="689032"/>
                  </a:lnTo>
                  <a:lnTo>
                    <a:pt x="1064654" y="691835"/>
                  </a:lnTo>
                  <a:lnTo>
                    <a:pt x="1062893" y="694545"/>
                  </a:lnTo>
                  <a:lnTo>
                    <a:pt x="1059827" y="694589"/>
                  </a:lnTo>
                  <a:close/>
                </a:path>
                <a:path w="2330450" h="1436370" extrusionOk="0">
                  <a:moveTo>
                    <a:pt x="1116191" y="696067"/>
                  </a:moveTo>
                  <a:lnTo>
                    <a:pt x="1114368" y="693387"/>
                  </a:lnTo>
                  <a:lnTo>
                    <a:pt x="1110846" y="690480"/>
                  </a:lnTo>
                  <a:lnTo>
                    <a:pt x="1111526" y="685552"/>
                  </a:lnTo>
                  <a:lnTo>
                    <a:pt x="1115289" y="682152"/>
                  </a:lnTo>
                  <a:lnTo>
                    <a:pt x="1119788" y="681431"/>
                  </a:lnTo>
                  <a:lnTo>
                    <a:pt x="1123978" y="685577"/>
                  </a:lnTo>
                  <a:lnTo>
                    <a:pt x="1124237" y="690511"/>
                  </a:lnTo>
                  <a:lnTo>
                    <a:pt x="1121011" y="693307"/>
                  </a:lnTo>
                  <a:lnTo>
                    <a:pt x="1119250" y="696024"/>
                  </a:lnTo>
                  <a:lnTo>
                    <a:pt x="1116191" y="696067"/>
                  </a:lnTo>
                  <a:close/>
                </a:path>
                <a:path w="2330450" h="1436370" extrusionOk="0">
                  <a:moveTo>
                    <a:pt x="320429" y="697909"/>
                  </a:moveTo>
                  <a:lnTo>
                    <a:pt x="315510" y="697120"/>
                  </a:lnTo>
                  <a:lnTo>
                    <a:pt x="312179" y="693295"/>
                  </a:lnTo>
                  <a:lnTo>
                    <a:pt x="311537" y="688804"/>
                  </a:lnTo>
                  <a:lnTo>
                    <a:pt x="315794" y="684714"/>
                  </a:lnTo>
                  <a:lnTo>
                    <a:pt x="320757" y="684560"/>
                  </a:lnTo>
                  <a:lnTo>
                    <a:pt x="323488" y="687825"/>
                  </a:lnTo>
                  <a:lnTo>
                    <a:pt x="326182" y="689642"/>
                  </a:lnTo>
                  <a:lnTo>
                    <a:pt x="326151" y="692691"/>
                  </a:lnTo>
                  <a:lnTo>
                    <a:pt x="323426" y="694459"/>
                  </a:lnTo>
                  <a:lnTo>
                    <a:pt x="320429" y="697909"/>
                  </a:lnTo>
                  <a:close/>
                </a:path>
                <a:path w="2330450" h="1436370" extrusionOk="0">
                  <a:moveTo>
                    <a:pt x="803690" y="697989"/>
                  </a:moveTo>
                  <a:lnTo>
                    <a:pt x="798790" y="697040"/>
                  </a:lnTo>
                  <a:lnTo>
                    <a:pt x="795601" y="693092"/>
                  </a:lnTo>
                  <a:lnTo>
                    <a:pt x="795131" y="688570"/>
                  </a:lnTo>
                  <a:lnTo>
                    <a:pt x="799519" y="684628"/>
                  </a:lnTo>
                  <a:lnTo>
                    <a:pt x="804475" y="684653"/>
                  </a:lnTo>
                  <a:lnTo>
                    <a:pt x="807095" y="688010"/>
                  </a:lnTo>
                  <a:lnTo>
                    <a:pt x="809722" y="689919"/>
                  </a:lnTo>
                  <a:lnTo>
                    <a:pt x="809579" y="692956"/>
                  </a:lnTo>
                  <a:lnTo>
                    <a:pt x="806799" y="694632"/>
                  </a:lnTo>
                  <a:lnTo>
                    <a:pt x="803690" y="697989"/>
                  </a:lnTo>
                  <a:close/>
                </a:path>
                <a:path w="2330450" h="1436370" extrusionOk="0">
                  <a:moveTo>
                    <a:pt x="856587" y="700490"/>
                  </a:moveTo>
                  <a:lnTo>
                    <a:pt x="854747" y="697773"/>
                  </a:lnTo>
                  <a:lnTo>
                    <a:pt x="851273" y="694872"/>
                  </a:lnTo>
                  <a:lnTo>
                    <a:pt x="851990" y="689950"/>
                  </a:lnTo>
                  <a:lnTo>
                    <a:pt x="855772" y="686568"/>
                  </a:lnTo>
                  <a:lnTo>
                    <a:pt x="860283" y="685878"/>
                  </a:lnTo>
                  <a:lnTo>
                    <a:pt x="864448" y="690055"/>
                  </a:lnTo>
                  <a:lnTo>
                    <a:pt x="864664" y="694995"/>
                  </a:lnTo>
                  <a:lnTo>
                    <a:pt x="861410" y="697798"/>
                  </a:lnTo>
                  <a:lnTo>
                    <a:pt x="859646" y="700484"/>
                  </a:lnTo>
                  <a:lnTo>
                    <a:pt x="856587" y="700490"/>
                  </a:lnTo>
                  <a:close/>
                </a:path>
                <a:path w="2330450" h="1436370" extrusionOk="0">
                  <a:moveTo>
                    <a:pt x="912105" y="700712"/>
                  </a:moveTo>
                  <a:lnTo>
                    <a:pt x="908020" y="696443"/>
                  </a:lnTo>
                  <a:lnTo>
                    <a:pt x="907896" y="691496"/>
                  </a:lnTo>
                  <a:lnTo>
                    <a:pt x="911190" y="688786"/>
                  </a:lnTo>
                  <a:lnTo>
                    <a:pt x="913026" y="686106"/>
                  </a:lnTo>
                  <a:lnTo>
                    <a:pt x="916078" y="686162"/>
                  </a:lnTo>
                  <a:lnTo>
                    <a:pt x="917833" y="688885"/>
                  </a:lnTo>
                  <a:lnTo>
                    <a:pt x="921288" y="691884"/>
                  </a:lnTo>
                  <a:lnTo>
                    <a:pt x="920472" y="696794"/>
                  </a:lnTo>
                  <a:lnTo>
                    <a:pt x="916622" y="700089"/>
                  </a:lnTo>
                  <a:lnTo>
                    <a:pt x="912105" y="700712"/>
                  </a:lnTo>
                  <a:close/>
                </a:path>
                <a:path w="2330450" h="1436370" extrusionOk="0">
                  <a:moveTo>
                    <a:pt x="969396" y="703465"/>
                  </a:moveTo>
                  <a:lnTo>
                    <a:pt x="967560" y="700792"/>
                  </a:lnTo>
                  <a:lnTo>
                    <a:pt x="964019" y="697903"/>
                  </a:lnTo>
                  <a:lnTo>
                    <a:pt x="964681" y="692975"/>
                  </a:lnTo>
                  <a:lnTo>
                    <a:pt x="968425" y="689550"/>
                  </a:lnTo>
                  <a:lnTo>
                    <a:pt x="972930" y="688811"/>
                  </a:lnTo>
                  <a:lnTo>
                    <a:pt x="977139" y="692938"/>
                  </a:lnTo>
                  <a:lnTo>
                    <a:pt x="977417" y="697878"/>
                  </a:lnTo>
                  <a:lnTo>
                    <a:pt x="974203" y="700687"/>
                  </a:lnTo>
                  <a:lnTo>
                    <a:pt x="972454" y="703416"/>
                  </a:lnTo>
                  <a:lnTo>
                    <a:pt x="969396" y="703465"/>
                  </a:lnTo>
                  <a:close/>
                </a:path>
                <a:path w="2330450" h="1436370" extrusionOk="0">
                  <a:moveTo>
                    <a:pt x="915022" y="757087"/>
                  </a:moveTo>
                  <a:lnTo>
                    <a:pt x="910115" y="756200"/>
                  </a:lnTo>
                  <a:lnTo>
                    <a:pt x="906858" y="752307"/>
                  </a:lnTo>
                  <a:lnTo>
                    <a:pt x="906314" y="747798"/>
                  </a:lnTo>
                  <a:lnTo>
                    <a:pt x="910652" y="743794"/>
                  </a:lnTo>
                  <a:lnTo>
                    <a:pt x="915621" y="743751"/>
                  </a:lnTo>
                  <a:lnTo>
                    <a:pt x="918291" y="747071"/>
                  </a:lnTo>
                  <a:lnTo>
                    <a:pt x="920948" y="748944"/>
                  </a:lnTo>
                  <a:lnTo>
                    <a:pt x="920843" y="751981"/>
                  </a:lnTo>
                  <a:lnTo>
                    <a:pt x="918087" y="753693"/>
                  </a:lnTo>
                  <a:lnTo>
                    <a:pt x="915022" y="757087"/>
                  </a:lnTo>
                  <a:close/>
                </a:path>
                <a:path w="2330450" h="1436370" extrusionOk="0">
                  <a:moveTo>
                    <a:pt x="971478" y="758535"/>
                  </a:moveTo>
                  <a:lnTo>
                    <a:pt x="966559" y="757722"/>
                  </a:lnTo>
                  <a:lnTo>
                    <a:pt x="963247" y="753884"/>
                  </a:lnTo>
                  <a:lnTo>
                    <a:pt x="962629" y="749381"/>
                  </a:lnTo>
                  <a:lnTo>
                    <a:pt x="966911" y="745310"/>
                  </a:lnTo>
                  <a:lnTo>
                    <a:pt x="971867" y="745193"/>
                  </a:lnTo>
                  <a:lnTo>
                    <a:pt x="974592" y="748470"/>
                  </a:lnTo>
                  <a:lnTo>
                    <a:pt x="977274" y="750299"/>
                  </a:lnTo>
                  <a:lnTo>
                    <a:pt x="977219" y="753348"/>
                  </a:lnTo>
                  <a:lnTo>
                    <a:pt x="974494" y="755098"/>
                  </a:lnTo>
                  <a:lnTo>
                    <a:pt x="971478" y="758535"/>
                  </a:lnTo>
                  <a:close/>
                </a:path>
                <a:path w="2330450" h="1436370" extrusionOk="0">
                  <a:moveTo>
                    <a:pt x="1027836" y="760007"/>
                  </a:moveTo>
                  <a:lnTo>
                    <a:pt x="1022917" y="759200"/>
                  </a:lnTo>
                  <a:lnTo>
                    <a:pt x="1019605" y="755356"/>
                  </a:lnTo>
                  <a:lnTo>
                    <a:pt x="1018987" y="750860"/>
                  </a:lnTo>
                  <a:lnTo>
                    <a:pt x="1023269" y="746788"/>
                  </a:lnTo>
                  <a:lnTo>
                    <a:pt x="1028231" y="746665"/>
                  </a:lnTo>
                  <a:lnTo>
                    <a:pt x="1030950" y="749948"/>
                  </a:lnTo>
                  <a:lnTo>
                    <a:pt x="1033638" y="751778"/>
                  </a:lnTo>
                  <a:lnTo>
                    <a:pt x="1033577" y="754827"/>
                  </a:lnTo>
                  <a:lnTo>
                    <a:pt x="1030851" y="756576"/>
                  </a:lnTo>
                  <a:lnTo>
                    <a:pt x="1027836" y="760007"/>
                  </a:lnTo>
                  <a:close/>
                </a:path>
                <a:path w="2330450" h="1436370" extrusionOk="0">
                  <a:moveTo>
                    <a:pt x="1084274" y="761467"/>
                  </a:moveTo>
                  <a:lnTo>
                    <a:pt x="1079342" y="760709"/>
                  </a:lnTo>
                  <a:lnTo>
                    <a:pt x="1075987" y="756909"/>
                  </a:lnTo>
                  <a:lnTo>
                    <a:pt x="1075326" y="752412"/>
                  </a:lnTo>
                  <a:lnTo>
                    <a:pt x="1079559" y="748291"/>
                  </a:lnTo>
                  <a:lnTo>
                    <a:pt x="1084521" y="748118"/>
                  </a:lnTo>
                  <a:lnTo>
                    <a:pt x="1087271" y="751371"/>
                  </a:lnTo>
                  <a:lnTo>
                    <a:pt x="1089978" y="753170"/>
                  </a:lnTo>
                  <a:lnTo>
                    <a:pt x="1089959" y="756213"/>
                  </a:lnTo>
                  <a:lnTo>
                    <a:pt x="1087246" y="757993"/>
                  </a:lnTo>
                  <a:lnTo>
                    <a:pt x="1084274" y="761467"/>
                  </a:lnTo>
                  <a:close/>
                </a:path>
                <a:path w="2330450" h="1436370" extrusionOk="0">
                  <a:moveTo>
                    <a:pt x="224794" y="764061"/>
                  </a:moveTo>
                  <a:lnTo>
                    <a:pt x="222954" y="761344"/>
                  </a:lnTo>
                  <a:lnTo>
                    <a:pt x="219479" y="758443"/>
                  </a:lnTo>
                  <a:lnTo>
                    <a:pt x="220196" y="753521"/>
                  </a:lnTo>
                  <a:lnTo>
                    <a:pt x="223978" y="750139"/>
                  </a:lnTo>
                  <a:lnTo>
                    <a:pt x="228489" y="749443"/>
                  </a:lnTo>
                  <a:lnTo>
                    <a:pt x="232648" y="753626"/>
                  </a:lnTo>
                  <a:lnTo>
                    <a:pt x="232871" y="758560"/>
                  </a:lnTo>
                  <a:lnTo>
                    <a:pt x="229616" y="761369"/>
                  </a:lnTo>
                  <a:lnTo>
                    <a:pt x="227853" y="764048"/>
                  </a:lnTo>
                  <a:lnTo>
                    <a:pt x="224794" y="764061"/>
                  </a:lnTo>
                  <a:close/>
                </a:path>
                <a:path w="2330450" h="1436370" extrusionOk="0">
                  <a:moveTo>
                    <a:pt x="1136893" y="764061"/>
                  </a:moveTo>
                  <a:lnTo>
                    <a:pt x="1135053" y="761344"/>
                  </a:lnTo>
                  <a:lnTo>
                    <a:pt x="1131579" y="758443"/>
                  </a:lnTo>
                  <a:lnTo>
                    <a:pt x="1132295" y="753521"/>
                  </a:lnTo>
                  <a:lnTo>
                    <a:pt x="1136077" y="750139"/>
                  </a:lnTo>
                  <a:lnTo>
                    <a:pt x="1140588" y="749443"/>
                  </a:lnTo>
                  <a:lnTo>
                    <a:pt x="1144753" y="753626"/>
                  </a:lnTo>
                  <a:lnTo>
                    <a:pt x="1144970" y="758560"/>
                  </a:lnTo>
                  <a:lnTo>
                    <a:pt x="1141715" y="761369"/>
                  </a:lnTo>
                  <a:lnTo>
                    <a:pt x="1139952" y="764048"/>
                  </a:lnTo>
                  <a:lnTo>
                    <a:pt x="1136893" y="764061"/>
                  </a:lnTo>
                  <a:close/>
                </a:path>
                <a:path w="2330450" h="1436370" extrusionOk="0">
                  <a:moveTo>
                    <a:pt x="768671" y="764307"/>
                  </a:moveTo>
                  <a:lnTo>
                    <a:pt x="763708" y="763771"/>
                  </a:lnTo>
                  <a:lnTo>
                    <a:pt x="760186" y="760112"/>
                  </a:lnTo>
                  <a:lnTo>
                    <a:pt x="759346" y="755640"/>
                  </a:lnTo>
                  <a:lnTo>
                    <a:pt x="763381" y="751340"/>
                  </a:lnTo>
                  <a:lnTo>
                    <a:pt x="768325" y="750958"/>
                  </a:lnTo>
                  <a:lnTo>
                    <a:pt x="771217" y="754100"/>
                  </a:lnTo>
                  <a:lnTo>
                    <a:pt x="773997" y="755781"/>
                  </a:lnTo>
                  <a:lnTo>
                    <a:pt x="774121" y="758812"/>
                  </a:lnTo>
                  <a:lnTo>
                    <a:pt x="771482" y="760716"/>
                  </a:lnTo>
                  <a:lnTo>
                    <a:pt x="768671" y="764307"/>
                  </a:lnTo>
                  <a:close/>
                </a:path>
                <a:path w="2330450" h="1436370" extrusionOk="0">
                  <a:moveTo>
                    <a:pt x="1192818" y="764399"/>
                  </a:moveTo>
                  <a:lnTo>
                    <a:pt x="1188474" y="760414"/>
                  </a:lnTo>
                  <a:lnTo>
                    <a:pt x="1188041" y="755492"/>
                  </a:lnTo>
                  <a:lnTo>
                    <a:pt x="1191156" y="752578"/>
                  </a:lnTo>
                  <a:lnTo>
                    <a:pt x="1192830" y="749794"/>
                  </a:lnTo>
                  <a:lnTo>
                    <a:pt x="1195871" y="749640"/>
                  </a:lnTo>
                  <a:lnTo>
                    <a:pt x="1197799" y="752246"/>
                  </a:lnTo>
                  <a:lnTo>
                    <a:pt x="1201432" y="755018"/>
                  </a:lnTo>
                  <a:lnTo>
                    <a:pt x="1200938" y="759970"/>
                  </a:lnTo>
                  <a:lnTo>
                    <a:pt x="1197304" y="763525"/>
                  </a:lnTo>
                  <a:lnTo>
                    <a:pt x="1192818" y="764399"/>
                  </a:lnTo>
                  <a:close/>
                </a:path>
                <a:path w="2330450" h="1436370" extrusionOk="0">
                  <a:moveTo>
                    <a:pt x="341001" y="765976"/>
                  </a:moveTo>
                  <a:lnTo>
                    <a:pt x="336100" y="765052"/>
                  </a:lnTo>
                  <a:lnTo>
                    <a:pt x="332887" y="761122"/>
                  </a:lnTo>
                  <a:lnTo>
                    <a:pt x="332386" y="756607"/>
                  </a:lnTo>
                  <a:lnTo>
                    <a:pt x="336755" y="752640"/>
                  </a:lnTo>
                  <a:lnTo>
                    <a:pt x="341718" y="752640"/>
                  </a:lnTo>
                  <a:lnTo>
                    <a:pt x="344356" y="755985"/>
                  </a:lnTo>
                  <a:lnTo>
                    <a:pt x="346989" y="757876"/>
                  </a:lnTo>
                  <a:lnTo>
                    <a:pt x="346865" y="760919"/>
                  </a:lnTo>
                  <a:lnTo>
                    <a:pt x="344091" y="762607"/>
                  </a:lnTo>
                  <a:lnTo>
                    <a:pt x="341001" y="765976"/>
                  </a:lnTo>
                  <a:close/>
                </a:path>
                <a:path w="2330450" h="1436370" extrusionOk="0">
                  <a:moveTo>
                    <a:pt x="824546" y="765952"/>
                  </a:moveTo>
                  <a:lnTo>
                    <a:pt x="819640" y="765065"/>
                  </a:lnTo>
                  <a:lnTo>
                    <a:pt x="816389" y="761178"/>
                  </a:lnTo>
                  <a:lnTo>
                    <a:pt x="815839" y="756669"/>
                  </a:lnTo>
                  <a:lnTo>
                    <a:pt x="820184" y="752658"/>
                  </a:lnTo>
                  <a:lnTo>
                    <a:pt x="825152" y="752615"/>
                  </a:lnTo>
                  <a:lnTo>
                    <a:pt x="827822" y="755942"/>
                  </a:lnTo>
                  <a:lnTo>
                    <a:pt x="830479" y="757808"/>
                  </a:lnTo>
                  <a:lnTo>
                    <a:pt x="830368" y="760845"/>
                  </a:lnTo>
                  <a:lnTo>
                    <a:pt x="827611" y="762564"/>
                  </a:lnTo>
                  <a:lnTo>
                    <a:pt x="824546" y="765952"/>
                  </a:lnTo>
                  <a:close/>
                </a:path>
                <a:path w="2330450" h="1436370" extrusionOk="0">
                  <a:moveTo>
                    <a:pt x="397352" y="767455"/>
                  </a:moveTo>
                  <a:lnTo>
                    <a:pt x="392452" y="766531"/>
                  </a:lnTo>
                  <a:lnTo>
                    <a:pt x="389239" y="762601"/>
                  </a:lnTo>
                  <a:lnTo>
                    <a:pt x="388744" y="758085"/>
                  </a:lnTo>
                  <a:lnTo>
                    <a:pt x="393113" y="754118"/>
                  </a:lnTo>
                  <a:lnTo>
                    <a:pt x="398074" y="754118"/>
                  </a:lnTo>
                  <a:lnTo>
                    <a:pt x="400708" y="757463"/>
                  </a:lnTo>
                  <a:lnTo>
                    <a:pt x="403347" y="759354"/>
                  </a:lnTo>
                  <a:lnTo>
                    <a:pt x="403223" y="762391"/>
                  </a:lnTo>
                  <a:lnTo>
                    <a:pt x="400448" y="764079"/>
                  </a:lnTo>
                  <a:lnTo>
                    <a:pt x="397352" y="767455"/>
                  </a:lnTo>
                  <a:close/>
                </a:path>
                <a:path w="2330450" h="1436370" extrusionOk="0">
                  <a:moveTo>
                    <a:pt x="876510" y="767239"/>
                  </a:moveTo>
                  <a:lnTo>
                    <a:pt x="872426" y="762970"/>
                  </a:lnTo>
                  <a:lnTo>
                    <a:pt x="872302" y="758024"/>
                  </a:lnTo>
                  <a:lnTo>
                    <a:pt x="875602" y="755313"/>
                  </a:lnTo>
                  <a:lnTo>
                    <a:pt x="877431" y="752634"/>
                  </a:lnTo>
                  <a:lnTo>
                    <a:pt x="880484" y="752689"/>
                  </a:lnTo>
                  <a:lnTo>
                    <a:pt x="882239" y="755412"/>
                  </a:lnTo>
                  <a:lnTo>
                    <a:pt x="885687" y="758412"/>
                  </a:lnTo>
                  <a:lnTo>
                    <a:pt x="884871" y="763321"/>
                  </a:lnTo>
                  <a:lnTo>
                    <a:pt x="881021" y="766617"/>
                  </a:lnTo>
                  <a:lnTo>
                    <a:pt x="876510" y="767239"/>
                  </a:lnTo>
                  <a:close/>
                </a:path>
                <a:path w="2330450" h="1436370" extrusionOk="0">
                  <a:moveTo>
                    <a:pt x="936421" y="770023"/>
                  </a:moveTo>
                  <a:lnTo>
                    <a:pt x="933375" y="769906"/>
                  </a:lnTo>
                  <a:lnTo>
                    <a:pt x="931682" y="767140"/>
                  </a:lnTo>
                  <a:lnTo>
                    <a:pt x="928301" y="764054"/>
                  </a:lnTo>
                  <a:lnTo>
                    <a:pt x="929222" y="759169"/>
                  </a:lnTo>
                  <a:lnTo>
                    <a:pt x="933165" y="755966"/>
                  </a:lnTo>
                  <a:lnTo>
                    <a:pt x="937700" y="755467"/>
                  </a:lnTo>
                  <a:lnTo>
                    <a:pt x="941680" y="759822"/>
                  </a:lnTo>
                  <a:lnTo>
                    <a:pt x="941680" y="764763"/>
                  </a:lnTo>
                  <a:lnTo>
                    <a:pt x="938319" y="767393"/>
                  </a:lnTo>
                  <a:lnTo>
                    <a:pt x="936421" y="770023"/>
                  </a:lnTo>
                  <a:close/>
                </a:path>
                <a:path w="2330450" h="1436370" extrusionOk="0">
                  <a:moveTo>
                    <a:pt x="989294" y="770220"/>
                  </a:moveTo>
                  <a:lnTo>
                    <a:pt x="985160" y="765995"/>
                  </a:lnTo>
                  <a:lnTo>
                    <a:pt x="984987" y="761048"/>
                  </a:lnTo>
                  <a:lnTo>
                    <a:pt x="988249" y="758307"/>
                  </a:lnTo>
                  <a:lnTo>
                    <a:pt x="990054" y="755609"/>
                  </a:lnTo>
                  <a:lnTo>
                    <a:pt x="993107" y="755627"/>
                  </a:lnTo>
                  <a:lnTo>
                    <a:pt x="994893" y="758332"/>
                  </a:lnTo>
                  <a:lnTo>
                    <a:pt x="998378" y="761295"/>
                  </a:lnTo>
                  <a:lnTo>
                    <a:pt x="997618" y="766216"/>
                  </a:lnTo>
                  <a:lnTo>
                    <a:pt x="993805" y="769555"/>
                  </a:lnTo>
                  <a:lnTo>
                    <a:pt x="989294" y="770220"/>
                  </a:lnTo>
                  <a:close/>
                </a:path>
                <a:path w="2330450" h="1436370" extrusionOk="0">
                  <a:moveTo>
                    <a:pt x="1050385" y="771723"/>
                  </a:moveTo>
                  <a:lnTo>
                    <a:pt x="1045429" y="771132"/>
                  </a:lnTo>
                  <a:lnTo>
                    <a:pt x="1041944" y="767436"/>
                  </a:lnTo>
                  <a:lnTo>
                    <a:pt x="1041153" y="762958"/>
                  </a:lnTo>
                  <a:lnTo>
                    <a:pt x="1045237" y="758707"/>
                  </a:lnTo>
                  <a:lnTo>
                    <a:pt x="1050181" y="758375"/>
                  </a:lnTo>
                  <a:lnTo>
                    <a:pt x="1053042" y="761547"/>
                  </a:lnTo>
                  <a:lnTo>
                    <a:pt x="1055798" y="763253"/>
                  </a:lnTo>
                  <a:lnTo>
                    <a:pt x="1055897" y="766296"/>
                  </a:lnTo>
                  <a:lnTo>
                    <a:pt x="1053240" y="768169"/>
                  </a:lnTo>
                  <a:lnTo>
                    <a:pt x="1050385" y="771723"/>
                  </a:lnTo>
                  <a:close/>
                </a:path>
                <a:path w="2330450" h="1436370" extrusionOk="0">
                  <a:moveTo>
                    <a:pt x="194372" y="773300"/>
                  </a:moveTo>
                  <a:lnTo>
                    <a:pt x="189453" y="772512"/>
                  </a:lnTo>
                  <a:lnTo>
                    <a:pt x="186122" y="768687"/>
                  </a:lnTo>
                  <a:lnTo>
                    <a:pt x="185479" y="764190"/>
                  </a:lnTo>
                  <a:lnTo>
                    <a:pt x="189737" y="760106"/>
                  </a:lnTo>
                  <a:lnTo>
                    <a:pt x="194699" y="759952"/>
                  </a:lnTo>
                  <a:lnTo>
                    <a:pt x="197431" y="763223"/>
                  </a:lnTo>
                  <a:lnTo>
                    <a:pt x="200119" y="765034"/>
                  </a:lnTo>
                  <a:lnTo>
                    <a:pt x="200094" y="768083"/>
                  </a:lnTo>
                  <a:lnTo>
                    <a:pt x="197369" y="769851"/>
                  </a:lnTo>
                  <a:lnTo>
                    <a:pt x="194372" y="773300"/>
                  </a:lnTo>
                  <a:close/>
                </a:path>
                <a:path w="2330450" h="1436370" extrusionOk="0">
                  <a:moveTo>
                    <a:pt x="1102287" y="773239"/>
                  </a:moveTo>
                  <a:lnTo>
                    <a:pt x="1097974" y="769222"/>
                  </a:lnTo>
                  <a:lnTo>
                    <a:pt x="1097591" y="764295"/>
                  </a:lnTo>
                  <a:lnTo>
                    <a:pt x="1100742" y="761406"/>
                  </a:lnTo>
                  <a:lnTo>
                    <a:pt x="1102429" y="758640"/>
                  </a:lnTo>
                  <a:lnTo>
                    <a:pt x="1105476" y="758516"/>
                  </a:lnTo>
                  <a:lnTo>
                    <a:pt x="1107373" y="761147"/>
                  </a:lnTo>
                  <a:lnTo>
                    <a:pt x="1110982" y="763949"/>
                  </a:lnTo>
                  <a:lnTo>
                    <a:pt x="1110444" y="768896"/>
                  </a:lnTo>
                  <a:lnTo>
                    <a:pt x="1106774" y="772413"/>
                  </a:lnTo>
                  <a:lnTo>
                    <a:pt x="1102287" y="773239"/>
                  </a:lnTo>
                  <a:close/>
                </a:path>
                <a:path w="2330450" h="1436370" extrusionOk="0">
                  <a:moveTo>
                    <a:pt x="730499" y="775881"/>
                  </a:moveTo>
                  <a:lnTo>
                    <a:pt x="728694" y="773177"/>
                  </a:lnTo>
                  <a:lnTo>
                    <a:pt x="725203" y="770239"/>
                  </a:lnTo>
                  <a:lnTo>
                    <a:pt x="725939" y="765317"/>
                  </a:lnTo>
                  <a:lnTo>
                    <a:pt x="729739" y="761960"/>
                  </a:lnTo>
                  <a:lnTo>
                    <a:pt x="734244" y="761282"/>
                  </a:lnTo>
                  <a:lnTo>
                    <a:pt x="738391" y="765477"/>
                  </a:lnTo>
                  <a:lnTo>
                    <a:pt x="738595" y="770411"/>
                  </a:lnTo>
                  <a:lnTo>
                    <a:pt x="735346" y="773183"/>
                  </a:lnTo>
                  <a:lnTo>
                    <a:pt x="733558" y="775875"/>
                  </a:lnTo>
                  <a:lnTo>
                    <a:pt x="730499" y="775881"/>
                  </a:lnTo>
                  <a:close/>
                </a:path>
                <a:path w="2330450" h="1436370" extrusionOk="0">
                  <a:moveTo>
                    <a:pt x="1162674" y="774828"/>
                  </a:moveTo>
                  <a:lnTo>
                    <a:pt x="1157767" y="773929"/>
                  </a:lnTo>
                  <a:lnTo>
                    <a:pt x="1154536" y="770029"/>
                  </a:lnTo>
                  <a:lnTo>
                    <a:pt x="1154004" y="765514"/>
                  </a:lnTo>
                  <a:lnTo>
                    <a:pt x="1158348" y="761529"/>
                  </a:lnTo>
                  <a:lnTo>
                    <a:pt x="1163317" y="761492"/>
                  </a:lnTo>
                  <a:lnTo>
                    <a:pt x="1165968" y="764824"/>
                  </a:lnTo>
                  <a:lnTo>
                    <a:pt x="1168619" y="766703"/>
                  </a:lnTo>
                  <a:lnTo>
                    <a:pt x="1168508" y="769740"/>
                  </a:lnTo>
                  <a:lnTo>
                    <a:pt x="1165745" y="771446"/>
                  </a:lnTo>
                  <a:lnTo>
                    <a:pt x="1162674" y="774828"/>
                  </a:lnTo>
                  <a:close/>
                </a:path>
                <a:path w="2330450" h="1436370" extrusionOk="0">
                  <a:moveTo>
                    <a:pt x="790676" y="776220"/>
                  </a:moveTo>
                  <a:lnTo>
                    <a:pt x="785739" y="775506"/>
                  </a:lnTo>
                  <a:lnTo>
                    <a:pt x="782352" y="771736"/>
                  </a:lnTo>
                  <a:lnTo>
                    <a:pt x="781654" y="767239"/>
                  </a:lnTo>
                  <a:lnTo>
                    <a:pt x="785844" y="763093"/>
                  </a:lnTo>
                  <a:lnTo>
                    <a:pt x="790806" y="762878"/>
                  </a:lnTo>
                  <a:lnTo>
                    <a:pt x="793587" y="766106"/>
                  </a:lnTo>
                  <a:lnTo>
                    <a:pt x="796306" y="767880"/>
                  </a:lnTo>
                  <a:lnTo>
                    <a:pt x="796312" y="770916"/>
                  </a:lnTo>
                  <a:lnTo>
                    <a:pt x="793618" y="772721"/>
                  </a:lnTo>
                  <a:lnTo>
                    <a:pt x="790676" y="776220"/>
                  </a:lnTo>
                  <a:close/>
                </a:path>
                <a:path w="2330450" h="1436370" extrusionOk="0">
                  <a:moveTo>
                    <a:pt x="1214651" y="776103"/>
                  </a:moveTo>
                  <a:lnTo>
                    <a:pt x="1210566" y="771840"/>
                  </a:lnTo>
                  <a:lnTo>
                    <a:pt x="1210448" y="766888"/>
                  </a:lnTo>
                  <a:lnTo>
                    <a:pt x="1213742" y="764184"/>
                  </a:lnTo>
                  <a:lnTo>
                    <a:pt x="1215571" y="761504"/>
                  </a:lnTo>
                  <a:lnTo>
                    <a:pt x="1218630" y="761559"/>
                  </a:lnTo>
                  <a:lnTo>
                    <a:pt x="1220385" y="764276"/>
                  </a:lnTo>
                  <a:lnTo>
                    <a:pt x="1223833" y="767282"/>
                  </a:lnTo>
                  <a:lnTo>
                    <a:pt x="1223018" y="772185"/>
                  </a:lnTo>
                  <a:lnTo>
                    <a:pt x="1219168" y="775487"/>
                  </a:lnTo>
                  <a:lnTo>
                    <a:pt x="1214651" y="776103"/>
                  </a:lnTo>
                  <a:close/>
                </a:path>
                <a:path w="2330450" h="1436370" extrusionOk="0">
                  <a:moveTo>
                    <a:pt x="363167" y="777828"/>
                  </a:moveTo>
                  <a:lnTo>
                    <a:pt x="358285" y="776861"/>
                  </a:lnTo>
                  <a:lnTo>
                    <a:pt x="355115" y="772888"/>
                  </a:lnTo>
                  <a:lnTo>
                    <a:pt x="354670" y="768360"/>
                  </a:lnTo>
                  <a:lnTo>
                    <a:pt x="359076" y="764442"/>
                  </a:lnTo>
                  <a:lnTo>
                    <a:pt x="364032" y="764504"/>
                  </a:lnTo>
                  <a:lnTo>
                    <a:pt x="366634" y="767880"/>
                  </a:lnTo>
                  <a:lnTo>
                    <a:pt x="369248" y="769801"/>
                  </a:lnTo>
                  <a:lnTo>
                    <a:pt x="369087" y="772838"/>
                  </a:lnTo>
                  <a:lnTo>
                    <a:pt x="366294" y="774495"/>
                  </a:lnTo>
                  <a:lnTo>
                    <a:pt x="363167" y="777828"/>
                  </a:lnTo>
                  <a:close/>
                </a:path>
                <a:path w="2330450" h="1436370" extrusionOk="0">
                  <a:moveTo>
                    <a:pt x="847157" y="777655"/>
                  </a:moveTo>
                  <a:lnTo>
                    <a:pt x="842208" y="777033"/>
                  </a:lnTo>
                  <a:lnTo>
                    <a:pt x="838747" y="773319"/>
                  </a:lnTo>
                  <a:lnTo>
                    <a:pt x="837981" y="768834"/>
                  </a:lnTo>
                  <a:lnTo>
                    <a:pt x="842096" y="764609"/>
                  </a:lnTo>
                  <a:lnTo>
                    <a:pt x="847040" y="764301"/>
                  </a:lnTo>
                  <a:lnTo>
                    <a:pt x="849883" y="767485"/>
                  </a:lnTo>
                  <a:lnTo>
                    <a:pt x="852626" y="769216"/>
                  </a:lnTo>
                  <a:lnTo>
                    <a:pt x="852701" y="772259"/>
                  </a:lnTo>
                  <a:lnTo>
                    <a:pt x="850037" y="774113"/>
                  </a:lnTo>
                  <a:lnTo>
                    <a:pt x="847157" y="777655"/>
                  </a:lnTo>
                  <a:close/>
                </a:path>
                <a:path w="2330450" h="1436370" extrusionOk="0">
                  <a:moveTo>
                    <a:pt x="416256" y="780353"/>
                  </a:moveTo>
                  <a:lnTo>
                    <a:pt x="414396" y="777698"/>
                  </a:lnTo>
                  <a:lnTo>
                    <a:pt x="410842" y="774828"/>
                  </a:lnTo>
                  <a:lnTo>
                    <a:pt x="411466" y="769894"/>
                  </a:lnTo>
                  <a:lnTo>
                    <a:pt x="415193" y="766444"/>
                  </a:lnTo>
                  <a:lnTo>
                    <a:pt x="419691" y="765681"/>
                  </a:lnTo>
                  <a:lnTo>
                    <a:pt x="423931" y="769777"/>
                  </a:lnTo>
                  <a:lnTo>
                    <a:pt x="424240" y="774711"/>
                  </a:lnTo>
                  <a:lnTo>
                    <a:pt x="421045" y="777538"/>
                  </a:lnTo>
                  <a:lnTo>
                    <a:pt x="419315" y="780273"/>
                  </a:lnTo>
                  <a:lnTo>
                    <a:pt x="416256" y="780353"/>
                  </a:lnTo>
                  <a:close/>
                </a:path>
                <a:path w="2330450" h="1436370" extrusionOk="0">
                  <a:moveTo>
                    <a:pt x="899029" y="779134"/>
                  </a:moveTo>
                  <a:lnTo>
                    <a:pt x="894771" y="775068"/>
                  </a:lnTo>
                  <a:lnTo>
                    <a:pt x="894431" y="770134"/>
                  </a:lnTo>
                  <a:lnTo>
                    <a:pt x="897607" y="767288"/>
                  </a:lnTo>
                  <a:lnTo>
                    <a:pt x="899325" y="764541"/>
                  </a:lnTo>
                  <a:lnTo>
                    <a:pt x="902378" y="764442"/>
                  </a:lnTo>
                  <a:lnTo>
                    <a:pt x="904250" y="767085"/>
                  </a:lnTo>
                  <a:lnTo>
                    <a:pt x="907822" y="769931"/>
                  </a:lnTo>
                  <a:lnTo>
                    <a:pt x="907229" y="774871"/>
                  </a:lnTo>
                  <a:lnTo>
                    <a:pt x="903521" y="778345"/>
                  </a:lnTo>
                  <a:lnTo>
                    <a:pt x="899029" y="779134"/>
                  </a:lnTo>
                  <a:close/>
                </a:path>
                <a:path w="2330450" h="1436370" extrusionOk="0">
                  <a:moveTo>
                    <a:pt x="330675" y="731955"/>
                  </a:moveTo>
                  <a:lnTo>
                    <a:pt x="325768" y="731068"/>
                  </a:lnTo>
                  <a:lnTo>
                    <a:pt x="322518" y="727175"/>
                  </a:lnTo>
                  <a:lnTo>
                    <a:pt x="321968" y="722666"/>
                  </a:lnTo>
                  <a:lnTo>
                    <a:pt x="326312" y="718662"/>
                  </a:lnTo>
                  <a:lnTo>
                    <a:pt x="331280" y="718618"/>
                  </a:lnTo>
                  <a:lnTo>
                    <a:pt x="333950" y="721939"/>
                  </a:lnTo>
                  <a:lnTo>
                    <a:pt x="336607" y="723811"/>
                  </a:lnTo>
                  <a:lnTo>
                    <a:pt x="336496" y="726848"/>
                  </a:lnTo>
                  <a:lnTo>
                    <a:pt x="333740" y="728567"/>
                  </a:lnTo>
                  <a:lnTo>
                    <a:pt x="330675" y="731955"/>
                  </a:lnTo>
                  <a:close/>
                </a:path>
                <a:path w="2330450" h="1436370" extrusionOk="0">
                  <a:moveTo>
                    <a:pt x="809963" y="731770"/>
                  </a:moveTo>
                  <a:lnTo>
                    <a:pt x="807040" y="728665"/>
                  </a:lnTo>
                  <a:lnTo>
                    <a:pt x="804246" y="726996"/>
                  </a:lnTo>
                  <a:lnTo>
                    <a:pt x="804092" y="723965"/>
                  </a:lnTo>
                  <a:lnTo>
                    <a:pt x="806706" y="722044"/>
                  </a:lnTo>
                  <a:lnTo>
                    <a:pt x="809487" y="718428"/>
                  </a:lnTo>
                  <a:lnTo>
                    <a:pt x="814449" y="718914"/>
                  </a:lnTo>
                  <a:lnTo>
                    <a:pt x="818021" y="722542"/>
                  </a:lnTo>
                  <a:lnTo>
                    <a:pt x="818892" y="727008"/>
                  </a:lnTo>
                  <a:lnTo>
                    <a:pt x="814900" y="731339"/>
                  </a:lnTo>
                  <a:lnTo>
                    <a:pt x="809963" y="731770"/>
                  </a:lnTo>
                  <a:close/>
                </a:path>
                <a:path w="2330450" h="1436370" extrusionOk="0">
                  <a:moveTo>
                    <a:pt x="383541" y="734499"/>
                  </a:moveTo>
                  <a:lnTo>
                    <a:pt x="381712" y="731825"/>
                  </a:lnTo>
                  <a:lnTo>
                    <a:pt x="378189" y="728918"/>
                  </a:lnTo>
                  <a:lnTo>
                    <a:pt x="378869" y="723990"/>
                  </a:lnTo>
                  <a:lnTo>
                    <a:pt x="382633" y="720584"/>
                  </a:lnTo>
                  <a:lnTo>
                    <a:pt x="387131" y="719863"/>
                  </a:lnTo>
                  <a:lnTo>
                    <a:pt x="391321" y="724008"/>
                  </a:lnTo>
                  <a:lnTo>
                    <a:pt x="391581" y="728943"/>
                  </a:lnTo>
                  <a:lnTo>
                    <a:pt x="388361" y="731745"/>
                  </a:lnTo>
                  <a:lnTo>
                    <a:pt x="386600" y="734462"/>
                  </a:lnTo>
                  <a:lnTo>
                    <a:pt x="383541" y="734499"/>
                  </a:lnTo>
                  <a:close/>
                </a:path>
                <a:path w="2330450" h="1436370" extrusionOk="0">
                  <a:moveTo>
                    <a:pt x="870522" y="733433"/>
                  </a:moveTo>
                  <a:lnTo>
                    <a:pt x="865616" y="732540"/>
                  </a:lnTo>
                  <a:lnTo>
                    <a:pt x="862365" y="728653"/>
                  </a:lnTo>
                  <a:lnTo>
                    <a:pt x="861815" y="724144"/>
                  </a:lnTo>
                  <a:lnTo>
                    <a:pt x="866159" y="720134"/>
                  </a:lnTo>
                  <a:lnTo>
                    <a:pt x="871128" y="720091"/>
                  </a:lnTo>
                  <a:lnTo>
                    <a:pt x="873798" y="723417"/>
                  </a:lnTo>
                  <a:lnTo>
                    <a:pt x="876455" y="725290"/>
                  </a:lnTo>
                  <a:lnTo>
                    <a:pt x="876343" y="728320"/>
                  </a:lnTo>
                  <a:lnTo>
                    <a:pt x="873587" y="730039"/>
                  </a:lnTo>
                  <a:lnTo>
                    <a:pt x="870522" y="733433"/>
                  </a:lnTo>
                  <a:close/>
                </a:path>
                <a:path w="2330450" h="1436370" extrusionOk="0">
                  <a:moveTo>
                    <a:pt x="922443" y="734696"/>
                  </a:moveTo>
                  <a:lnTo>
                    <a:pt x="918377" y="730402"/>
                  </a:lnTo>
                  <a:lnTo>
                    <a:pt x="918297" y="725450"/>
                  </a:lnTo>
                  <a:lnTo>
                    <a:pt x="921609" y="722764"/>
                  </a:lnTo>
                  <a:lnTo>
                    <a:pt x="923463" y="720097"/>
                  </a:lnTo>
                  <a:lnTo>
                    <a:pt x="926503" y="720171"/>
                  </a:lnTo>
                  <a:lnTo>
                    <a:pt x="928246" y="722906"/>
                  </a:lnTo>
                  <a:lnTo>
                    <a:pt x="931675" y="725930"/>
                  </a:lnTo>
                  <a:lnTo>
                    <a:pt x="930829" y="730834"/>
                  </a:lnTo>
                  <a:lnTo>
                    <a:pt x="926954" y="734105"/>
                  </a:lnTo>
                  <a:lnTo>
                    <a:pt x="922443" y="734696"/>
                  </a:lnTo>
                  <a:close/>
                </a:path>
                <a:path w="2330450" h="1436370" extrusionOk="0">
                  <a:moveTo>
                    <a:pt x="979159" y="736273"/>
                  </a:moveTo>
                  <a:lnTo>
                    <a:pt x="974871" y="732232"/>
                  </a:lnTo>
                  <a:lnTo>
                    <a:pt x="974506" y="727298"/>
                  </a:lnTo>
                  <a:lnTo>
                    <a:pt x="977670" y="724427"/>
                  </a:lnTo>
                  <a:lnTo>
                    <a:pt x="979376" y="721668"/>
                  </a:lnTo>
                  <a:lnTo>
                    <a:pt x="982422" y="721563"/>
                  </a:lnTo>
                  <a:lnTo>
                    <a:pt x="984313" y="724193"/>
                  </a:lnTo>
                  <a:lnTo>
                    <a:pt x="987897" y="727021"/>
                  </a:lnTo>
                  <a:lnTo>
                    <a:pt x="987341" y="731967"/>
                  </a:lnTo>
                  <a:lnTo>
                    <a:pt x="983652" y="735466"/>
                  </a:lnTo>
                  <a:lnTo>
                    <a:pt x="979159" y="736273"/>
                  </a:lnTo>
                  <a:close/>
                </a:path>
                <a:path w="2330450" h="1436370" extrusionOk="0">
                  <a:moveTo>
                    <a:pt x="1038662" y="738996"/>
                  </a:moveTo>
                  <a:lnTo>
                    <a:pt x="1035622" y="738835"/>
                  </a:lnTo>
                  <a:lnTo>
                    <a:pt x="1033954" y="736057"/>
                  </a:lnTo>
                  <a:lnTo>
                    <a:pt x="1030610" y="732934"/>
                  </a:lnTo>
                  <a:lnTo>
                    <a:pt x="1031587" y="728068"/>
                  </a:lnTo>
                  <a:lnTo>
                    <a:pt x="1035573" y="724908"/>
                  </a:lnTo>
                  <a:lnTo>
                    <a:pt x="1040108" y="724464"/>
                  </a:lnTo>
                  <a:lnTo>
                    <a:pt x="1044039" y="728856"/>
                  </a:lnTo>
                  <a:lnTo>
                    <a:pt x="1043977" y="733797"/>
                  </a:lnTo>
                  <a:lnTo>
                    <a:pt x="1040590" y="736384"/>
                  </a:lnTo>
                  <a:lnTo>
                    <a:pt x="1038662" y="738996"/>
                  </a:lnTo>
                  <a:close/>
                </a:path>
                <a:path w="2330450" h="1436370" extrusionOk="0">
                  <a:moveTo>
                    <a:pt x="183990" y="739310"/>
                  </a:moveTo>
                  <a:lnTo>
                    <a:pt x="179065" y="738521"/>
                  </a:lnTo>
                  <a:lnTo>
                    <a:pt x="175734" y="734696"/>
                  </a:lnTo>
                  <a:lnTo>
                    <a:pt x="175092" y="730199"/>
                  </a:lnTo>
                  <a:lnTo>
                    <a:pt x="179349" y="726109"/>
                  </a:lnTo>
                  <a:lnTo>
                    <a:pt x="184312" y="725955"/>
                  </a:lnTo>
                  <a:lnTo>
                    <a:pt x="187043" y="729226"/>
                  </a:lnTo>
                  <a:lnTo>
                    <a:pt x="189737" y="731037"/>
                  </a:lnTo>
                  <a:lnTo>
                    <a:pt x="189706" y="734092"/>
                  </a:lnTo>
                  <a:lnTo>
                    <a:pt x="186981" y="735854"/>
                  </a:lnTo>
                  <a:lnTo>
                    <a:pt x="183990" y="739310"/>
                  </a:lnTo>
                  <a:close/>
                </a:path>
                <a:path w="2330450" h="1436370" extrusionOk="0">
                  <a:moveTo>
                    <a:pt x="1091485" y="739125"/>
                  </a:moveTo>
                  <a:lnTo>
                    <a:pt x="1087450" y="734813"/>
                  </a:lnTo>
                  <a:lnTo>
                    <a:pt x="1087376" y="729860"/>
                  </a:lnTo>
                  <a:lnTo>
                    <a:pt x="1090701" y="727193"/>
                  </a:lnTo>
                  <a:lnTo>
                    <a:pt x="1092561" y="724538"/>
                  </a:lnTo>
                  <a:lnTo>
                    <a:pt x="1095607" y="724618"/>
                  </a:lnTo>
                  <a:lnTo>
                    <a:pt x="1097344" y="727353"/>
                  </a:lnTo>
                  <a:lnTo>
                    <a:pt x="1100761" y="730396"/>
                  </a:lnTo>
                  <a:lnTo>
                    <a:pt x="1099890" y="735293"/>
                  </a:lnTo>
                  <a:lnTo>
                    <a:pt x="1096003" y="738552"/>
                  </a:lnTo>
                  <a:lnTo>
                    <a:pt x="1091485" y="739125"/>
                  </a:lnTo>
                  <a:close/>
                </a:path>
                <a:path w="2330450" h="1436370" extrusionOk="0">
                  <a:moveTo>
                    <a:pt x="1152373" y="740807"/>
                  </a:moveTo>
                  <a:lnTo>
                    <a:pt x="1147454" y="739957"/>
                  </a:lnTo>
                  <a:lnTo>
                    <a:pt x="1144172" y="736100"/>
                  </a:lnTo>
                  <a:lnTo>
                    <a:pt x="1143579" y="731597"/>
                  </a:lnTo>
                  <a:lnTo>
                    <a:pt x="1147892" y="727557"/>
                  </a:lnTo>
                  <a:lnTo>
                    <a:pt x="1152855" y="727464"/>
                  </a:lnTo>
                  <a:lnTo>
                    <a:pt x="1155555" y="730766"/>
                  </a:lnTo>
                  <a:lnTo>
                    <a:pt x="1158225" y="732614"/>
                  </a:lnTo>
                  <a:lnTo>
                    <a:pt x="1158151" y="735651"/>
                  </a:lnTo>
                  <a:lnTo>
                    <a:pt x="1155407" y="737394"/>
                  </a:lnTo>
                  <a:lnTo>
                    <a:pt x="1152373" y="740807"/>
                  </a:lnTo>
                  <a:close/>
                </a:path>
                <a:path w="2330450" h="1436370" extrusionOk="0">
                  <a:moveTo>
                    <a:pt x="780276" y="742236"/>
                  </a:moveTo>
                  <a:lnTo>
                    <a:pt x="775338" y="741503"/>
                  </a:lnTo>
                  <a:lnTo>
                    <a:pt x="771964" y="737714"/>
                  </a:lnTo>
                  <a:lnTo>
                    <a:pt x="771285" y="733224"/>
                  </a:lnTo>
                  <a:lnTo>
                    <a:pt x="775493" y="729090"/>
                  </a:lnTo>
                  <a:lnTo>
                    <a:pt x="780443" y="728887"/>
                  </a:lnTo>
                  <a:lnTo>
                    <a:pt x="783217" y="732121"/>
                  </a:lnTo>
                  <a:lnTo>
                    <a:pt x="785924" y="733908"/>
                  </a:lnTo>
                  <a:lnTo>
                    <a:pt x="785930" y="736957"/>
                  </a:lnTo>
                  <a:lnTo>
                    <a:pt x="783230" y="738749"/>
                  </a:lnTo>
                  <a:lnTo>
                    <a:pt x="780276" y="742236"/>
                  </a:lnTo>
                  <a:close/>
                </a:path>
                <a:path w="2330450" h="1436370" extrusionOk="0">
                  <a:moveTo>
                    <a:pt x="1204621" y="742193"/>
                  </a:moveTo>
                  <a:lnTo>
                    <a:pt x="1200308" y="738176"/>
                  </a:lnTo>
                  <a:lnTo>
                    <a:pt x="1199924" y="733248"/>
                  </a:lnTo>
                  <a:lnTo>
                    <a:pt x="1203076" y="730366"/>
                  </a:lnTo>
                  <a:lnTo>
                    <a:pt x="1204763" y="727594"/>
                  </a:lnTo>
                  <a:lnTo>
                    <a:pt x="1207804" y="727470"/>
                  </a:lnTo>
                  <a:lnTo>
                    <a:pt x="1209713" y="730101"/>
                  </a:lnTo>
                  <a:lnTo>
                    <a:pt x="1213310" y="732910"/>
                  </a:lnTo>
                  <a:lnTo>
                    <a:pt x="1212778" y="737850"/>
                  </a:lnTo>
                  <a:lnTo>
                    <a:pt x="1209107" y="741367"/>
                  </a:lnTo>
                  <a:lnTo>
                    <a:pt x="1204621" y="742193"/>
                  </a:lnTo>
                  <a:close/>
                </a:path>
                <a:path w="2330450" h="1436370" extrusionOk="0">
                  <a:moveTo>
                    <a:pt x="352038" y="744897"/>
                  </a:moveTo>
                  <a:lnTo>
                    <a:pt x="348991" y="744761"/>
                  </a:lnTo>
                  <a:lnTo>
                    <a:pt x="347310" y="741989"/>
                  </a:lnTo>
                  <a:lnTo>
                    <a:pt x="343942" y="738891"/>
                  </a:lnTo>
                  <a:lnTo>
                    <a:pt x="344888" y="734006"/>
                  </a:lnTo>
                  <a:lnTo>
                    <a:pt x="348849" y="730828"/>
                  </a:lnTo>
                  <a:lnTo>
                    <a:pt x="353385" y="730359"/>
                  </a:lnTo>
                  <a:lnTo>
                    <a:pt x="357340" y="734727"/>
                  </a:lnTo>
                  <a:lnTo>
                    <a:pt x="357315" y="739667"/>
                  </a:lnTo>
                  <a:lnTo>
                    <a:pt x="353947" y="742279"/>
                  </a:lnTo>
                  <a:lnTo>
                    <a:pt x="352038" y="744897"/>
                  </a:lnTo>
                  <a:close/>
                </a:path>
                <a:path w="2330450" h="1436370" extrusionOk="0">
                  <a:moveTo>
                    <a:pt x="836893" y="743609"/>
                  </a:moveTo>
                  <a:lnTo>
                    <a:pt x="831931" y="743074"/>
                  </a:lnTo>
                  <a:lnTo>
                    <a:pt x="828409" y="739421"/>
                  </a:lnTo>
                  <a:lnTo>
                    <a:pt x="827568" y="734942"/>
                  </a:lnTo>
                  <a:lnTo>
                    <a:pt x="831603" y="730643"/>
                  </a:lnTo>
                  <a:lnTo>
                    <a:pt x="836547" y="730261"/>
                  </a:lnTo>
                  <a:lnTo>
                    <a:pt x="839439" y="733402"/>
                  </a:lnTo>
                  <a:lnTo>
                    <a:pt x="842220" y="735084"/>
                  </a:lnTo>
                  <a:lnTo>
                    <a:pt x="842343" y="738121"/>
                  </a:lnTo>
                  <a:lnTo>
                    <a:pt x="839705" y="740018"/>
                  </a:lnTo>
                  <a:lnTo>
                    <a:pt x="836893" y="743609"/>
                  </a:lnTo>
                  <a:close/>
                </a:path>
                <a:path w="2330450" h="1436370" extrusionOk="0">
                  <a:moveTo>
                    <a:pt x="892769" y="745260"/>
                  </a:moveTo>
                  <a:lnTo>
                    <a:pt x="887862" y="744367"/>
                  </a:lnTo>
                  <a:lnTo>
                    <a:pt x="884612" y="740480"/>
                  </a:lnTo>
                  <a:lnTo>
                    <a:pt x="884062" y="735971"/>
                  </a:lnTo>
                  <a:lnTo>
                    <a:pt x="888406" y="731967"/>
                  </a:lnTo>
                  <a:lnTo>
                    <a:pt x="893374" y="731918"/>
                  </a:lnTo>
                  <a:lnTo>
                    <a:pt x="896044" y="735244"/>
                  </a:lnTo>
                  <a:lnTo>
                    <a:pt x="898701" y="737117"/>
                  </a:lnTo>
                  <a:lnTo>
                    <a:pt x="898590" y="740148"/>
                  </a:lnTo>
                  <a:lnTo>
                    <a:pt x="895834" y="741866"/>
                  </a:lnTo>
                  <a:lnTo>
                    <a:pt x="892769" y="745260"/>
                  </a:lnTo>
                  <a:close/>
                </a:path>
                <a:path w="2330450" h="1436370" extrusionOk="0">
                  <a:moveTo>
                    <a:pt x="948286" y="747847"/>
                  </a:moveTo>
                  <a:lnTo>
                    <a:pt x="945240" y="747724"/>
                  </a:lnTo>
                  <a:lnTo>
                    <a:pt x="943546" y="744965"/>
                  </a:lnTo>
                  <a:lnTo>
                    <a:pt x="940166" y="741879"/>
                  </a:lnTo>
                  <a:lnTo>
                    <a:pt x="941087" y="736987"/>
                  </a:lnTo>
                  <a:lnTo>
                    <a:pt x="945029" y="733790"/>
                  </a:lnTo>
                  <a:lnTo>
                    <a:pt x="949565" y="733292"/>
                  </a:lnTo>
                  <a:lnTo>
                    <a:pt x="953545" y="737647"/>
                  </a:lnTo>
                  <a:lnTo>
                    <a:pt x="953545" y="742587"/>
                  </a:lnTo>
                  <a:lnTo>
                    <a:pt x="950183" y="745217"/>
                  </a:lnTo>
                  <a:lnTo>
                    <a:pt x="948286" y="747847"/>
                  </a:lnTo>
                  <a:close/>
                </a:path>
                <a:path w="2330450" h="1436370" extrusionOk="0">
                  <a:moveTo>
                    <a:pt x="1001362" y="748088"/>
                  </a:moveTo>
                  <a:lnTo>
                    <a:pt x="997105" y="744022"/>
                  </a:lnTo>
                  <a:lnTo>
                    <a:pt x="996765" y="739088"/>
                  </a:lnTo>
                  <a:lnTo>
                    <a:pt x="999941" y="736242"/>
                  </a:lnTo>
                  <a:lnTo>
                    <a:pt x="1001659" y="733495"/>
                  </a:lnTo>
                  <a:lnTo>
                    <a:pt x="1004712" y="733396"/>
                  </a:lnTo>
                  <a:lnTo>
                    <a:pt x="1006584" y="736039"/>
                  </a:lnTo>
                  <a:lnTo>
                    <a:pt x="1010150" y="738885"/>
                  </a:lnTo>
                  <a:lnTo>
                    <a:pt x="1009563" y="743825"/>
                  </a:lnTo>
                  <a:lnTo>
                    <a:pt x="1005855" y="747299"/>
                  </a:lnTo>
                  <a:lnTo>
                    <a:pt x="1001362" y="748088"/>
                  </a:lnTo>
                  <a:close/>
                </a:path>
                <a:path w="2330450" h="1436370" extrusionOk="0">
                  <a:moveTo>
                    <a:pt x="1057720" y="749566"/>
                  </a:moveTo>
                  <a:lnTo>
                    <a:pt x="1053456" y="745494"/>
                  </a:lnTo>
                  <a:lnTo>
                    <a:pt x="1053123" y="740566"/>
                  </a:lnTo>
                  <a:lnTo>
                    <a:pt x="1056299" y="737714"/>
                  </a:lnTo>
                  <a:lnTo>
                    <a:pt x="1058017" y="734967"/>
                  </a:lnTo>
                  <a:lnTo>
                    <a:pt x="1061069" y="734874"/>
                  </a:lnTo>
                  <a:lnTo>
                    <a:pt x="1062942" y="737517"/>
                  </a:lnTo>
                  <a:lnTo>
                    <a:pt x="1066508" y="740363"/>
                  </a:lnTo>
                  <a:lnTo>
                    <a:pt x="1065920" y="745303"/>
                  </a:lnTo>
                  <a:lnTo>
                    <a:pt x="1062213" y="748778"/>
                  </a:lnTo>
                  <a:lnTo>
                    <a:pt x="1057720" y="749566"/>
                  </a:lnTo>
                  <a:close/>
                </a:path>
                <a:path w="2330450" h="1436370" extrusionOk="0">
                  <a:moveTo>
                    <a:pt x="206539" y="751014"/>
                  </a:moveTo>
                  <a:lnTo>
                    <a:pt x="201583" y="750453"/>
                  </a:lnTo>
                  <a:lnTo>
                    <a:pt x="198080" y="746782"/>
                  </a:lnTo>
                  <a:lnTo>
                    <a:pt x="197264" y="742304"/>
                  </a:lnTo>
                  <a:lnTo>
                    <a:pt x="201318" y="738029"/>
                  </a:lnTo>
                  <a:lnTo>
                    <a:pt x="206261" y="737665"/>
                  </a:lnTo>
                  <a:lnTo>
                    <a:pt x="209141" y="740819"/>
                  </a:lnTo>
                  <a:lnTo>
                    <a:pt x="211909" y="742513"/>
                  </a:lnTo>
                  <a:lnTo>
                    <a:pt x="212021" y="745550"/>
                  </a:lnTo>
                  <a:lnTo>
                    <a:pt x="209376" y="747441"/>
                  </a:lnTo>
                  <a:lnTo>
                    <a:pt x="206539" y="751014"/>
                  </a:lnTo>
                  <a:close/>
                </a:path>
                <a:path w="2330450" h="1436370" extrusionOk="0">
                  <a:moveTo>
                    <a:pt x="1118144" y="751192"/>
                  </a:moveTo>
                  <a:lnTo>
                    <a:pt x="1113244" y="750268"/>
                  </a:lnTo>
                  <a:lnTo>
                    <a:pt x="1110030" y="746338"/>
                  </a:lnTo>
                  <a:lnTo>
                    <a:pt x="1109530" y="741823"/>
                  </a:lnTo>
                  <a:lnTo>
                    <a:pt x="1113899" y="737856"/>
                  </a:lnTo>
                  <a:lnTo>
                    <a:pt x="1118855" y="737856"/>
                  </a:lnTo>
                  <a:lnTo>
                    <a:pt x="1121493" y="741201"/>
                  </a:lnTo>
                  <a:lnTo>
                    <a:pt x="1124132" y="743098"/>
                  </a:lnTo>
                  <a:lnTo>
                    <a:pt x="1124015" y="746135"/>
                  </a:lnTo>
                  <a:lnTo>
                    <a:pt x="1121240" y="747823"/>
                  </a:lnTo>
                  <a:lnTo>
                    <a:pt x="1118144" y="751192"/>
                  </a:lnTo>
                  <a:close/>
                </a:path>
                <a:path w="2330450" h="1436370" extrusionOk="0">
                  <a:moveTo>
                    <a:pt x="746189" y="752560"/>
                  </a:moveTo>
                  <a:lnTo>
                    <a:pt x="741252" y="751851"/>
                  </a:lnTo>
                  <a:lnTo>
                    <a:pt x="737865" y="748082"/>
                  </a:lnTo>
                  <a:lnTo>
                    <a:pt x="737167" y="743585"/>
                  </a:lnTo>
                  <a:lnTo>
                    <a:pt x="741357" y="739439"/>
                  </a:lnTo>
                  <a:lnTo>
                    <a:pt x="746313" y="739224"/>
                  </a:lnTo>
                  <a:lnTo>
                    <a:pt x="749094" y="742451"/>
                  </a:lnTo>
                  <a:lnTo>
                    <a:pt x="751813" y="744225"/>
                  </a:lnTo>
                  <a:lnTo>
                    <a:pt x="751825" y="747262"/>
                  </a:lnTo>
                  <a:lnTo>
                    <a:pt x="749131" y="749067"/>
                  </a:lnTo>
                  <a:lnTo>
                    <a:pt x="746189" y="752560"/>
                  </a:lnTo>
                  <a:close/>
                </a:path>
                <a:path w="2330450" h="1436370" extrusionOk="0">
                  <a:moveTo>
                    <a:pt x="1170114" y="752437"/>
                  </a:moveTo>
                  <a:lnTo>
                    <a:pt x="1166060" y="748143"/>
                  </a:lnTo>
                  <a:lnTo>
                    <a:pt x="1165974" y="743191"/>
                  </a:lnTo>
                  <a:lnTo>
                    <a:pt x="1169280" y="740505"/>
                  </a:lnTo>
                  <a:lnTo>
                    <a:pt x="1171134" y="737838"/>
                  </a:lnTo>
                  <a:lnTo>
                    <a:pt x="1174187" y="737911"/>
                  </a:lnTo>
                  <a:lnTo>
                    <a:pt x="1175929" y="740646"/>
                  </a:lnTo>
                  <a:lnTo>
                    <a:pt x="1179359" y="743671"/>
                  </a:lnTo>
                  <a:lnTo>
                    <a:pt x="1178506" y="748574"/>
                  </a:lnTo>
                  <a:lnTo>
                    <a:pt x="1174638" y="751845"/>
                  </a:lnTo>
                  <a:lnTo>
                    <a:pt x="1170114" y="752437"/>
                  </a:lnTo>
                  <a:close/>
                </a:path>
                <a:path w="2330450" h="1436370" extrusionOk="0">
                  <a:moveTo>
                    <a:pt x="317036" y="754155"/>
                  </a:moveTo>
                  <a:lnTo>
                    <a:pt x="314651" y="751802"/>
                  </a:lnTo>
                  <a:lnTo>
                    <a:pt x="310912" y="749745"/>
                  </a:lnTo>
                  <a:lnTo>
                    <a:pt x="309868" y="744959"/>
                  </a:lnTo>
                  <a:lnTo>
                    <a:pt x="313465" y="742032"/>
                  </a:lnTo>
                  <a:lnTo>
                    <a:pt x="316746" y="737388"/>
                  </a:lnTo>
                  <a:lnTo>
                    <a:pt x="319928" y="741983"/>
                  </a:lnTo>
                  <a:lnTo>
                    <a:pt x="323290" y="744718"/>
                  </a:lnTo>
                  <a:lnTo>
                    <a:pt x="323148" y="749677"/>
                  </a:lnTo>
                  <a:lnTo>
                    <a:pt x="319243" y="751895"/>
                  </a:lnTo>
                  <a:lnTo>
                    <a:pt x="317036" y="754155"/>
                  </a:lnTo>
                  <a:close/>
                </a:path>
                <a:path w="2330450" h="1436370" extrusionOk="0">
                  <a:moveTo>
                    <a:pt x="798895" y="755221"/>
                  </a:moveTo>
                  <a:lnTo>
                    <a:pt x="797035" y="752566"/>
                  </a:lnTo>
                  <a:lnTo>
                    <a:pt x="793482" y="749695"/>
                  </a:lnTo>
                  <a:lnTo>
                    <a:pt x="794106" y="744761"/>
                  </a:lnTo>
                  <a:lnTo>
                    <a:pt x="797832" y="741312"/>
                  </a:lnTo>
                  <a:lnTo>
                    <a:pt x="802331" y="740548"/>
                  </a:lnTo>
                  <a:lnTo>
                    <a:pt x="806570" y="744644"/>
                  </a:lnTo>
                  <a:lnTo>
                    <a:pt x="806879" y="749578"/>
                  </a:lnTo>
                  <a:lnTo>
                    <a:pt x="803684" y="752406"/>
                  </a:lnTo>
                  <a:lnTo>
                    <a:pt x="801954" y="755141"/>
                  </a:lnTo>
                  <a:lnTo>
                    <a:pt x="798895" y="755221"/>
                  </a:lnTo>
                  <a:close/>
                </a:path>
                <a:path w="2330450" h="1436370" extrusionOk="0">
                  <a:moveTo>
                    <a:pt x="375149" y="755609"/>
                  </a:moveTo>
                  <a:lnTo>
                    <a:pt x="370242" y="754716"/>
                  </a:lnTo>
                  <a:lnTo>
                    <a:pt x="367011" y="750810"/>
                  </a:lnTo>
                  <a:lnTo>
                    <a:pt x="366479" y="746295"/>
                  </a:lnTo>
                  <a:lnTo>
                    <a:pt x="370830" y="742310"/>
                  </a:lnTo>
                  <a:lnTo>
                    <a:pt x="375792" y="742279"/>
                  </a:lnTo>
                  <a:lnTo>
                    <a:pt x="378443" y="745605"/>
                  </a:lnTo>
                  <a:lnTo>
                    <a:pt x="381094" y="747484"/>
                  </a:lnTo>
                  <a:lnTo>
                    <a:pt x="380989" y="750521"/>
                  </a:lnTo>
                  <a:lnTo>
                    <a:pt x="378226" y="752227"/>
                  </a:lnTo>
                  <a:lnTo>
                    <a:pt x="375149" y="755609"/>
                  </a:lnTo>
                  <a:close/>
                </a:path>
                <a:path w="2330450" h="1436370" extrusionOk="0">
                  <a:moveTo>
                    <a:pt x="855160" y="756681"/>
                  </a:moveTo>
                  <a:lnTo>
                    <a:pt x="853337" y="754001"/>
                  </a:lnTo>
                  <a:lnTo>
                    <a:pt x="849815" y="751094"/>
                  </a:lnTo>
                  <a:lnTo>
                    <a:pt x="850494" y="746172"/>
                  </a:lnTo>
                  <a:lnTo>
                    <a:pt x="854258" y="742766"/>
                  </a:lnTo>
                  <a:lnTo>
                    <a:pt x="858763" y="742045"/>
                  </a:lnTo>
                  <a:lnTo>
                    <a:pt x="862946" y="746190"/>
                  </a:lnTo>
                  <a:lnTo>
                    <a:pt x="863212" y="751125"/>
                  </a:lnTo>
                  <a:lnTo>
                    <a:pt x="859986" y="753921"/>
                  </a:lnTo>
                  <a:lnTo>
                    <a:pt x="858225" y="756638"/>
                  </a:lnTo>
                  <a:lnTo>
                    <a:pt x="855160" y="756681"/>
                  </a:lnTo>
                  <a:close/>
                </a:path>
                <a:path w="2330450" h="1436370" extrusionOk="0">
                  <a:moveTo>
                    <a:pt x="154205" y="356229"/>
                  </a:moveTo>
                  <a:lnTo>
                    <a:pt x="150138" y="351936"/>
                  </a:lnTo>
                  <a:lnTo>
                    <a:pt x="150058" y="346983"/>
                  </a:lnTo>
                  <a:lnTo>
                    <a:pt x="153370" y="344297"/>
                  </a:lnTo>
                  <a:lnTo>
                    <a:pt x="155218" y="341630"/>
                  </a:lnTo>
                  <a:lnTo>
                    <a:pt x="158265" y="341704"/>
                  </a:lnTo>
                  <a:lnTo>
                    <a:pt x="160007" y="344439"/>
                  </a:lnTo>
                  <a:lnTo>
                    <a:pt x="163437" y="347463"/>
                  </a:lnTo>
                  <a:lnTo>
                    <a:pt x="162590" y="352373"/>
                  </a:lnTo>
                  <a:lnTo>
                    <a:pt x="158716" y="355644"/>
                  </a:lnTo>
                  <a:lnTo>
                    <a:pt x="154205" y="356229"/>
                  </a:lnTo>
                  <a:close/>
                </a:path>
                <a:path w="2330450" h="1436370" extrusionOk="0">
                  <a:moveTo>
                    <a:pt x="122510" y="367859"/>
                  </a:moveTo>
                  <a:lnTo>
                    <a:pt x="120687" y="365179"/>
                  </a:lnTo>
                  <a:lnTo>
                    <a:pt x="117164" y="362272"/>
                  </a:lnTo>
                  <a:lnTo>
                    <a:pt x="117844" y="357350"/>
                  </a:lnTo>
                  <a:lnTo>
                    <a:pt x="121607" y="353944"/>
                  </a:lnTo>
                  <a:lnTo>
                    <a:pt x="126112" y="353223"/>
                  </a:lnTo>
                  <a:lnTo>
                    <a:pt x="130296" y="357369"/>
                  </a:lnTo>
                  <a:lnTo>
                    <a:pt x="130562" y="362309"/>
                  </a:lnTo>
                  <a:lnTo>
                    <a:pt x="127336" y="365105"/>
                  </a:lnTo>
                  <a:lnTo>
                    <a:pt x="125575" y="367822"/>
                  </a:lnTo>
                  <a:lnTo>
                    <a:pt x="122510" y="367859"/>
                  </a:lnTo>
                  <a:close/>
                </a:path>
                <a:path w="2330450" h="1436370" extrusionOk="0">
                  <a:moveTo>
                    <a:pt x="91056" y="378251"/>
                  </a:moveTo>
                  <a:lnTo>
                    <a:pt x="88003" y="378134"/>
                  </a:lnTo>
                  <a:lnTo>
                    <a:pt x="86310" y="375368"/>
                  </a:lnTo>
                  <a:lnTo>
                    <a:pt x="82923" y="372282"/>
                  </a:lnTo>
                  <a:lnTo>
                    <a:pt x="83856" y="367397"/>
                  </a:lnTo>
                  <a:lnTo>
                    <a:pt x="87799" y="364194"/>
                  </a:lnTo>
                  <a:lnTo>
                    <a:pt x="92329" y="363695"/>
                  </a:lnTo>
                  <a:lnTo>
                    <a:pt x="96308" y="368050"/>
                  </a:lnTo>
                  <a:lnTo>
                    <a:pt x="96308" y="372990"/>
                  </a:lnTo>
                  <a:lnTo>
                    <a:pt x="92953" y="375621"/>
                  </a:lnTo>
                  <a:lnTo>
                    <a:pt x="91056" y="378251"/>
                  </a:lnTo>
                  <a:close/>
                </a:path>
                <a:path w="2330450" h="1436370" extrusionOk="0">
                  <a:moveTo>
                    <a:pt x="148241" y="378621"/>
                  </a:moveTo>
                  <a:lnTo>
                    <a:pt x="143335" y="377727"/>
                  </a:lnTo>
                  <a:lnTo>
                    <a:pt x="140097" y="373822"/>
                  </a:lnTo>
                  <a:lnTo>
                    <a:pt x="139565" y="369307"/>
                  </a:lnTo>
                  <a:lnTo>
                    <a:pt x="143922" y="365315"/>
                  </a:lnTo>
                  <a:lnTo>
                    <a:pt x="148884" y="365290"/>
                  </a:lnTo>
                  <a:lnTo>
                    <a:pt x="151541" y="368623"/>
                  </a:lnTo>
                  <a:lnTo>
                    <a:pt x="154192" y="370502"/>
                  </a:lnTo>
                  <a:lnTo>
                    <a:pt x="154081" y="373532"/>
                  </a:lnTo>
                  <a:lnTo>
                    <a:pt x="151313" y="375239"/>
                  </a:lnTo>
                  <a:lnTo>
                    <a:pt x="148241" y="378621"/>
                  </a:lnTo>
                  <a:close/>
                </a:path>
                <a:path w="2330450" h="1436370" extrusionOk="0">
                  <a:moveTo>
                    <a:pt x="113351" y="390072"/>
                  </a:moveTo>
                  <a:lnTo>
                    <a:pt x="110299" y="389967"/>
                  </a:lnTo>
                  <a:lnTo>
                    <a:pt x="108587" y="387207"/>
                  </a:lnTo>
                  <a:lnTo>
                    <a:pt x="105188" y="384146"/>
                  </a:lnTo>
                  <a:lnTo>
                    <a:pt x="106097" y="379255"/>
                  </a:lnTo>
                  <a:lnTo>
                    <a:pt x="110014" y="376027"/>
                  </a:lnTo>
                  <a:lnTo>
                    <a:pt x="114538" y="375503"/>
                  </a:lnTo>
                  <a:lnTo>
                    <a:pt x="118542" y="379840"/>
                  </a:lnTo>
                  <a:lnTo>
                    <a:pt x="118573" y="384786"/>
                  </a:lnTo>
                  <a:lnTo>
                    <a:pt x="115230" y="387435"/>
                  </a:lnTo>
                  <a:lnTo>
                    <a:pt x="113351" y="390072"/>
                  </a:lnTo>
                  <a:close/>
                </a:path>
                <a:path w="2330450" h="1436370" extrusionOk="0">
                  <a:moveTo>
                    <a:pt x="169425" y="390300"/>
                  </a:moveTo>
                  <a:lnTo>
                    <a:pt x="164469" y="389708"/>
                  </a:lnTo>
                  <a:lnTo>
                    <a:pt x="160990" y="386012"/>
                  </a:lnTo>
                  <a:lnTo>
                    <a:pt x="160199" y="381534"/>
                  </a:lnTo>
                  <a:lnTo>
                    <a:pt x="164277" y="377284"/>
                  </a:lnTo>
                  <a:lnTo>
                    <a:pt x="169227" y="376957"/>
                  </a:lnTo>
                  <a:lnTo>
                    <a:pt x="172088" y="380123"/>
                  </a:lnTo>
                  <a:lnTo>
                    <a:pt x="174844" y="381836"/>
                  </a:lnTo>
                  <a:lnTo>
                    <a:pt x="174937" y="384873"/>
                  </a:lnTo>
                  <a:lnTo>
                    <a:pt x="172280" y="386739"/>
                  </a:lnTo>
                  <a:lnTo>
                    <a:pt x="169425" y="390300"/>
                  </a:lnTo>
                  <a:close/>
                </a:path>
                <a:path w="2330450" h="1436370" extrusionOk="0">
                  <a:moveTo>
                    <a:pt x="132378" y="400704"/>
                  </a:moveTo>
                  <a:lnTo>
                    <a:pt x="128046" y="396706"/>
                  </a:lnTo>
                  <a:lnTo>
                    <a:pt x="127632" y="391784"/>
                  </a:lnTo>
                  <a:lnTo>
                    <a:pt x="130765" y="388883"/>
                  </a:lnTo>
                  <a:lnTo>
                    <a:pt x="132440" y="386105"/>
                  </a:lnTo>
                  <a:lnTo>
                    <a:pt x="135481" y="385951"/>
                  </a:lnTo>
                  <a:lnTo>
                    <a:pt x="137396" y="388569"/>
                  </a:lnTo>
                  <a:lnTo>
                    <a:pt x="141017" y="391353"/>
                  </a:lnTo>
                  <a:lnTo>
                    <a:pt x="140511" y="396299"/>
                  </a:lnTo>
                  <a:lnTo>
                    <a:pt x="136859" y="399841"/>
                  </a:lnTo>
                  <a:lnTo>
                    <a:pt x="132378" y="400704"/>
                  </a:lnTo>
                  <a:close/>
                </a:path>
                <a:path w="2330450" h="1436370" extrusionOk="0">
                  <a:moveTo>
                    <a:pt x="191301" y="402268"/>
                  </a:moveTo>
                  <a:lnTo>
                    <a:pt x="186382" y="401400"/>
                  </a:lnTo>
                  <a:lnTo>
                    <a:pt x="183119" y="397525"/>
                  </a:lnTo>
                  <a:lnTo>
                    <a:pt x="182544" y="393022"/>
                  </a:lnTo>
                  <a:lnTo>
                    <a:pt x="186876" y="388994"/>
                  </a:lnTo>
                  <a:lnTo>
                    <a:pt x="191838" y="388926"/>
                  </a:lnTo>
                  <a:lnTo>
                    <a:pt x="194520" y="392240"/>
                  </a:lnTo>
                  <a:lnTo>
                    <a:pt x="197190" y="394094"/>
                  </a:lnTo>
                  <a:lnTo>
                    <a:pt x="197103" y="397131"/>
                  </a:lnTo>
                  <a:lnTo>
                    <a:pt x="194353" y="398862"/>
                  </a:lnTo>
                  <a:lnTo>
                    <a:pt x="191301" y="402268"/>
                  </a:lnTo>
                  <a:close/>
                </a:path>
                <a:path w="2330450" h="1436370" extrusionOk="0">
                  <a:moveTo>
                    <a:pt x="98780" y="412217"/>
                  </a:moveTo>
                  <a:lnTo>
                    <a:pt x="96957" y="409537"/>
                  </a:lnTo>
                  <a:lnTo>
                    <a:pt x="93435" y="406630"/>
                  </a:lnTo>
                  <a:lnTo>
                    <a:pt x="94114" y="401708"/>
                  </a:lnTo>
                  <a:lnTo>
                    <a:pt x="97878" y="398302"/>
                  </a:lnTo>
                  <a:lnTo>
                    <a:pt x="102377" y="397581"/>
                  </a:lnTo>
                  <a:lnTo>
                    <a:pt x="106566" y="401726"/>
                  </a:lnTo>
                  <a:lnTo>
                    <a:pt x="106826" y="406661"/>
                  </a:lnTo>
                  <a:lnTo>
                    <a:pt x="103606" y="409463"/>
                  </a:lnTo>
                  <a:lnTo>
                    <a:pt x="101845" y="412180"/>
                  </a:lnTo>
                  <a:lnTo>
                    <a:pt x="98780" y="412217"/>
                  </a:lnTo>
                  <a:close/>
                </a:path>
                <a:path w="2330450" h="1436370" extrusionOk="0">
                  <a:moveTo>
                    <a:pt x="158642" y="412623"/>
                  </a:moveTo>
                  <a:lnTo>
                    <a:pt x="153735" y="411736"/>
                  </a:lnTo>
                  <a:lnTo>
                    <a:pt x="150478" y="407843"/>
                  </a:lnTo>
                  <a:lnTo>
                    <a:pt x="149935" y="403334"/>
                  </a:lnTo>
                  <a:lnTo>
                    <a:pt x="154273" y="399324"/>
                  </a:lnTo>
                  <a:lnTo>
                    <a:pt x="159241" y="399287"/>
                  </a:lnTo>
                  <a:lnTo>
                    <a:pt x="161911" y="402607"/>
                  </a:lnTo>
                  <a:lnTo>
                    <a:pt x="164568" y="404480"/>
                  </a:lnTo>
                  <a:lnTo>
                    <a:pt x="164463" y="407517"/>
                  </a:lnTo>
                  <a:lnTo>
                    <a:pt x="161707" y="409229"/>
                  </a:lnTo>
                  <a:lnTo>
                    <a:pt x="158642" y="412623"/>
                  </a:lnTo>
                  <a:close/>
                </a:path>
                <a:path w="2330450" h="1436370" extrusionOk="0">
                  <a:moveTo>
                    <a:pt x="120056" y="422756"/>
                  </a:moveTo>
                  <a:lnTo>
                    <a:pt x="116015" y="418438"/>
                  </a:lnTo>
                  <a:lnTo>
                    <a:pt x="115947" y="413492"/>
                  </a:lnTo>
                  <a:lnTo>
                    <a:pt x="119271" y="410819"/>
                  </a:lnTo>
                  <a:lnTo>
                    <a:pt x="121132" y="408164"/>
                  </a:lnTo>
                  <a:lnTo>
                    <a:pt x="124178" y="408244"/>
                  </a:lnTo>
                  <a:lnTo>
                    <a:pt x="125908" y="410991"/>
                  </a:lnTo>
                  <a:lnTo>
                    <a:pt x="129332" y="414028"/>
                  </a:lnTo>
                  <a:lnTo>
                    <a:pt x="128460" y="418925"/>
                  </a:lnTo>
                  <a:lnTo>
                    <a:pt x="124574" y="422184"/>
                  </a:lnTo>
                  <a:lnTo>
                    <a:pt x="120056" y="422756"/>
                  </a:lnTo>
                  <a:close/>
                </a:path>
                <a:path w="2330450" h="1436370" extrusionOk="0">
                  <a:moveTo>
                    <a:pt x="176797" y="424340"/>
                  </a:moveTo>
                  <a:lnTo>
                    <a:pt x="172509" y="420299"/>
                  </a:lnTo>
                  <a:lnTo>
                    <a:pt x="172150" y="415364"/>
                  </a:lnTo>
                  <a:lnTo>
                    <a:pt x="175314" y="412494"/>
                  </a:lnTo>
                  <a:lnTo>
                    <a:pt x="177013" y="409734"/>
                  </a:lnTo>
                  <a:lnTo>
                    <a:pt x="180060" y="409630"/>
                  </a:lnTo>
                  <a:lnTo>
                    <a:pt x="181945" y="412266"/>
                  </a:lnTo>
                  <a:lnTo>
                    <a:pt x="185535" y="415093"/>
                  </a:lnTo>
                  <a:lnTo>
                    <a:pt x="184973" y="420034"/>
                  </a:lnTo>
                  <a:lnTo>
                    <a:pt x="181290" y="423526"/>
                  </a:lnTo>
                  <a:lnTo>
                    <a:pt x="176797" y="424340"/>
                  </a:lnTo>
                  <a:close/>
                </a:path>
                <a:path w="2330450" h="1436370" extrusionOk="0">
                  <a:moveTo>
                    <a:pt x="86866" y="434380"/>
                  </a:moveTo>
                  <a:lnTo>
                    <a:pt x="85055" y="431694"/>
                  </a:lnTo>
                  <a:lnTo>
                    <a:pt x="81551" y="428762"/>
                  </a:lnTo>
                  <a:lnTo>
                    <a:pt x="82268" y="423841"/>
                  </a:lnTo>
                  <a:lnTo>
                    <a:pt x="86050" y="420459"/>
                  </a:lnTo>
                  <a:lnTo>
                    <a:pt x="90555" y="419769"/>
                  </a:lnTo>
                  <a:lnTo>
                    <a:pt x="94720" y="423945"/>
                  </a:lnTo>
                  <a:lnTo>
                    <a:pt x="94942" y="428879"/>
                  </a:lnTo>
                  <a:lnTo>
                    <a:pt x="91680" y="431694"/>
                  </a:lnTo>
                  <a:lnTo>
                    <a:pt x="89925" y="434362"/>
                  </a:lnTo>
                  <a:lnTo>
                    <a:pt x="86866" y="434380"/>
                  </a:lnTo>
                  <a:close/>
                </a:path>
                <a:path w="2330450" h="1436370" extrusionOk="0">
                  <a:moveTo>
                    <a:pt x="143372" y="435883"/>
                  </a:moveTo>
                  <a:lnTo>
                    <a:pt x="141512" y="433228"/>
                  </a:lnTo>
                  <a:lnTo>
                    <a:pt x="137959" y="430358"/>
                  </a:lnTo>
                  <a:lnTo>
                    <a:pt x="138583" y="425424"/>
                  </a:lnTo>
                  <a:lnTo>
                    <a:pt x="142309" y="421974"/>
                  </a:lnTo>
                  <a:lnTo>
                    <a:pt x="146808" y="421210"/>
                  </a:lnTo>
                  <a:lnTo>
                    <a:pt x="151041" y="425307"/>
                  </a:lnTo>
                  <a:lnTo>
                    <a:pt x="151350" y="430241"/>
                  </a:lnTo>
                  <a:lnTo>
                    <a:pt x="148155" y="433068"/>
                  </a:lnTo>
                  <a:lnTo>
                    <a:pt x="146425" y="435809"/>
                  </a:lnTo>
                  <a:lnTo>
                    <a:pt x="143372" y="435883"/>
                  </a:lnTo>
                  <a:close/>
                </a:path>
                <a:path w="2330450" h="1436370" extrusionOk="0">
                  <a:moveTo>
                    <a:pt x="201553" y="436302"/>
                  </a:moveTo>
                  <a:lnTo>
                    <a:pt x="196658" y="435360"/>
                  </a:lnTo>
                  <a:lnTo>
                    <a:pt x="193463" y="431411"/>
                  </a:lnTo>
                  <a:lnTo>
                    <a:pt x="192994" y="426890"/>
                  </a:lnTo>
                  <a:lnTo>
                    <a:pt x="197381" y="422947"/>
                  </a:lnTo>
                  <a:lnTo>
                    <a:pt x="202337" y="422978"/>
                  </a:lnTo>
                  <a:lnTo>
                    <a:pt x="204957" y="426329"/>
                  </a:lnTo>
                  <a:lnTo>
                    <a:pt x="207584" y="428239"/>
                  </a:lnTo>
                  <a:lnTo>
                    <a:pt x="207442" y="431270"/>
                  </a:lnTo>
                  <a:lnTo>
                    <a:pt x="204661" y="432951"/>
                  </a:lnTo>
                  <a:lnTo>
                    <a:pt x="201553" y="436302"/>
                  </a:lnTo>
                  <a:close/>
                </a:path>
                <a:path w="2330450" h="1436370" extrusionOk="0">
                  <a:moveTo>
                    <a:pt x="108612" y="445043"/>
                  </a:moveTo>
                  <a:lnTo>
                    <a:pt x="104298" y="441027"/>
                  </a:lnTo>
                  <a:lnTo>
                    <a:pt x="103915" y="436093"/>
                  </a:lnTo>
                  <a:lnTo>
                    <a:pt x="107067" y="433216"/>
                  </a:lnTo>
                  <a:lnTo>
                    <a:pt x="108754" y="430444"/>
                  </a:lnTo>
                  <a:lnTo>
                    <a:pt x="111800" y="430315"/>
                  </a:lnTo>
                  <a:lnTo>
                    <a:pt x="113704" y="432945"/>
                  </a:lnTo>
                  <a:lnTo>
                    <a:pt x="117306" y="435754"/>
                  </a:lnTo>
                  <a:lnTo>
                    <a:pt x="116769" y="440694"/>
                  </a:lnTo>
                  <a:lnTo>
                    <a:pt x="113098" y="444205"/>
                  </a:lnTo>
                  <a:lnTo>
                    <a:pt x="108612" y="445043"/>
                  </a:lnTo>
                  <a:close/>
                </a:path>
                <a:path w="2330450" h="1436370" extrusionOk="0">
                  <a:moveTo>
                    <a:pt x="169301" y="446522"/>
                  </a:moveTo>
                  <a:lnTo>
                    <a:pt x="164364" y="445844"/>
                  </a:lnTo>
                  <a:lnTo>
                    <a:pt x="160947" y="442093"/>
                  </a:lnTo>
                  <a:lnTo>
                    <a:pt x="160224" y="437608"/>
                  </a:lnTo>
                  <a:lnTo>
                    <a:pt x="164382" y="433432"/>
                  </a:lnTo>
                  <a:lnTo>
                    <a:pt x="169338" y="433173"/>
                  </a:lnTo>
                  <a:lnTo>
                    <a:pt x="172144" y="436382"/>
                  </a:lnTo>
                  <a:lnTo>
                    <a:pt x="174869" y="438138"/>
                  </a:lnTo>
                  <a:lnTo>
                    <a:pt x="174906" y="441193"/>
                  </a:lnTo>
                  <a:lnTo>
                    <a:pt x="172224" y="443010"/>
                  </a:lnTo>
                  <a:lnTo>
                    <a:pt x="169301" y="446522"/>
                  </a:lnTo>
                  <a:close/>
                </a:path>
                <a:path w="2330450" h="1436370" extrusionOk="0">
                  <a:moveTo>
                    <a:pt x="1244665" y="450950"/>
                  </a:moveTo>
                  <a:lnTo>
                    <a:pt x="1240358" y="446934"/>
                  </a:lnTo>
                  <a:lnTo>
                    <a:pt x="1239968" y="442006"/>
                  </a:lnTo>
                  <a:lnTo>
                    <a:pt x="1243120" y="439123"/>
                  </a:lnTo>
                  <a:lnTo>
                    <a:pt x="1244807" y="436358"/>
                  </a:lnTo>
                  <a:lnTo>
                    <a:pt x="1247853" y="436222"/>
                  </a:lnTo>
                  <a:lnTo>
                    <a:pt x="1249757" y="438852"/>
                  </a:lnTo>
                  <a:lnTo>
                    <a:pt x="1253359" y="441661"/>
                  </a:lnTo>
                  <a:lnTo>
                    <a:pt x="1252822" y="446602"/>
                  </a:lnTo>
                  <a:lnTo>
                    <a:pt x="1249157" y="450119"/>
                  </a:lnTo>
                  <a:lnTo>
                    <a:pt x="1244665" y="450950"/>
                  </a:lnTo>
                  <a:close/>
                </a:path>
                <a:path w="2330450" h="1436370" extrusionOk="0">
                  <a:moveTo>
                    <a:pt x="130827" y="456864"/>
                  </a:moveTo>
                  <a:lnTo>
                    <a:pt x="126539" y="452817"/>
                  </a:lnTo>
                  <a:lnTo>
                    <a:pt x="126180" y="447889"/>
                  </a:lnTo>
                  <a:lnTo>
                    <a:pt x="129344" y="445018"/>
                  </a:lnTo>
                  <a:lnTo>
                    <a:pt x="131044" y="442259"/>
                  </a:lnTo>
                  <a:lnTo>
                    <a:pt x="134090" y="442154"/>
                  </a:lnTo>
                  <a:lnTo>
                    <a:pt x="135975" y="444784"/>
                  </a:lnTo>
                  <a:lnTo>
                    <a:pt x="139565" y="447612"/>
                  </a:lnTo>
                  <a:lnTo>
                    <a:pt x="139003" y="452558"/>
                  </a:lnTo>
                  <a:lnTo>
                    <a:pt x="135320" y="456051"/>
                  </a:lnTo>
                  <a:lnTo>
                    <a:pt x="130827" y="456864"/>
                  </a:lnTo>
                  <a:close/>
                </a:path>
                <a:path w="2330450" h="1436370" extrusionOk="0">
                  <a:moveTo>
                    <a:pt x="187766" y="459519"/>
                  </a:moveTo>
                  <a:lnTo>
                    <a:pt x="185943" y="456846"/>
                  </a:lnTo>
                  <a:lnTo>
                    <a:pt x="182421" y="453938"/>
                  </a:lnTo>
                  <a:lnTo>
                    <a:pt x="183100" y="449010"/>
                  </a:lnTo>
                  <a:lnTo>
                    <a:pt x="186864" y="445604"/>
                  </a:lnTo>
                  <a:lnTo>
                    <a:pt x="191369" y="444883"/>
                  </a:lnTo>
                  <a:lnTo>
                    <a:pt x="195552" y="449029"/>
                  </a:lnTo>
                  <a:lnTo>
                    <a:pt x="195812" y="453969"/>
                  </a:lnTo>
                  <a:lnTo>
                    <a:pt x="192592" y="456766"/>
                  </a:lnTo>
                  <a:lnTo>
                    <a:pt x="190831" y="459482"/>
                  </a:lnTo>
                  <a:lnTo>
                    <a:pt x="187766" y="459519"/>
                  </a:lnTo>
                  <a:close/>
                </a:path>
                <a:path w="2330450" h="1436370" extrusionOk="0">
                  <a:moveTo>
                    <a:pt x="1214898" y="461305"/>
                  </a:moveTo>
                  <a:lnTo>
                    <a:pt x="1209954" y="460628"/>
                  </a:lnTo>
                  <a:lnTo>
                    <a:pt x="1206537" y="456876"/>
                  </a:lnTo>
                  <a:lnTo>
                    <a:pt x="1205814" y="452392"/>
                  </a:lnTo>
                  <a:lnTo>
                    <a:pt x="1209973" y="448216"/>
                  </a:lnTo>
                  <a:lnTo>
                    <a:pt x="1214922" y="447957"/>
                  </a:lnTo>
                  <a:lnTo>
                    <a:pt x="1217734" y="451172"/>
                  </a:lnTo>
                  <a:lnTo>
                    <a:pt x="1220459" y="452928"/>
                  </a:lnTo>
                  <a:lnTo>
                    <a:pt x="1220496" y="455977"/>
                  </a:lnTo>
                  <a:lnTo>
                    <a:pt x="1217808" y="457794"/>
                  </a:lnTo>
                  <a:lnTo>
                    <a:pt x="1214898" y="461305"/>
                  </a:lnTo>
                  <a:close/>
                </a:path>
                <a:path w="2330450" h="1436370" extrusionOk="0">
                  <a:moveTo>
                    <a:pt x="97334" y="468395"/>
                  </a:moveTo>
                  <a:lnTo>
                    <a:pt x="95492" y="465728"/>
                  </a:lnTo>
                  <a:lnTo>
                    <a:pt x="91958" y="462833"/>
                  </a:lnTo>
                  <a:lnTo>
                    <a:pt x="92613" y="457905"/>
                  </a:lnTo>
                  <a:lnTo>
                    <a:pt x="96364" y="454480"/>
                  </a:lnTo>
                  <a:lnTo>
                    <a:pt x="100863" y="453747"/>
                  </a:lnTo>
                  <a:lnTo>
                    <a:pt x="105077" y="457874"/>
                  </a:lnTo>
                  <a:lnTo>
                    <a:pt x="105355" y="462808"/>
                  </a:lnTo>
                  <a:lnTo>
                    <a:pt x="102148" y="465617"/>
                  </a:lnTo>
                  <a:lnTo>
                    <a:pt x="100399" y="468346"/>
                  </a:lnTo>
                  <a:lnTo>
                    <a:pt x="97334" y="468395"/>
                  </a:lnTo>
                  <a:close/>
                </a:path>
                <a:path w="2330450" h="1436370" extrusionOk="0">
                  <a:moveTo>
                    <a:pt x="153655" y="469868"/>
                  </a:moveTo>
                  <a:lnTo>
                    <a:pt x="151832" y="467188"/>
                  </a:lnTo>
                  <a:lnTo>
                    <a:pt x="148309" y="464281"/>
                  </a:lnTo>
                  <a:lnTo>
                    <a:pt x="148989" y="459359"/>
                  </a:lnTo>
                  <a:lnTo>
                    <a:pt x="152752" y="455952"/>
                  </a:lnTo>
                  <a:lnTo>
                    <a:pt x="157257" y="455232"/>
                  </a:lnTo>
                  <a:lnTo>
                    <a:pt x="161441" y="459377"/>
                  </a:lnTo>
                  <a:lnTo>
                    <a:pt x="161700" y="464318"/>
                  </a:lnTo>
                  <a:lnTo>
                    <a:pt x="158481" y="467114"/>
                  </a:lnTo>
                  <a:lnTo>
                    <a:pt x="156720" y="469831"/>
                  </a:lnTo>
                  <a:lnTo>
                    <a:pt x="153655" y="469868"/>
                  </a:lnTo>
                  <a:close/>
                </a:path>
                <a:path w="2330450" h="1436370" extrusionOk="0">
                  <a:moveTo>
                    <a:pt x="210049" y="471352"/>
                  </a:moveTo>
                  <a:lnTo>
                    <a:pt x="208214" y="468685"/>
                  </a:lnTo>
                  <a:lnTo>
                    <a:pt x="204673" y="465790"/>
                  </a:lnTo>
                  <a:lnTo>
                    <a:pt x="205334" y="460862"/>
                  </a:lnTo>
                  <a:lnTo>
                    <a:pt x="209085" y="457437"/>
                  </a:lnTo>
                  <a:lnTo>
                    <a:pt x="213578" y="456704"/>
                  </a:lnTo>
                  <a:lnTo>
                    <a:pt x="217792" y="460831"/>
                  </a:lnTo>
                  <a:lnTo>
                    <a:pt x="218071" y="465771"/>
                  </a:lnTo>
                  <a:lnTo>
                    <a:pt x="214857" y="468580"/>
                  </a:lnTo>
                  <a:lnTo>
                    <a:pt x="213108" y="471309"/>
                  </a:lnTo>
                  <a:lnTo>
                    <a:pt x="210049" y="471352"/>
                  </a:lnTo>
                  <a:close/>
                </a:path>
                <a:path w="2330450" h="1436370" extrusionOk="0">
                  <a:moveTo>
                    <a:pt x="1236007" y="474346"/>
                  </a:moveTo>
                  <a:lnTo>
                    <a:pt x="1232954" y="474223"/>
                  </a:lnTo>
                  <a:lnTo>
                    <a:pt x="1231261" y="471457"/>
                  </a:lnTo>
                  <a:lnTo>
                    <a:pt x="1227881" y="468377"/>
                  </a:lnTo>
                  <a:lnTo>
                    <a:pt x="1228808" y="463492"/>
                  </a:lnTo>
                  <a:lnTo>
                    <a:pt x="1232751" y="460289"/>
                  </a:lnTo>
                  <a:lnTo>
                    <a:pt x="1237280" y="459790"/>
                  </a:lnTo>
                  <a:lnTo>
                    <a:pt x="1241260" y="464145"/>
                  </a:lnTo>
                  <a:lnTo>
                    <a:pt x="1241260" y="469092"/>
                  </a:lnTo>
                  <a:lnTo>
                    <a:pt x="1237904" y="471722"/>
                  </a:lnTo>
                  <a:lnTo>
                    <a:pt x="1236007" y="474346"/>
                  </a:lnTo>
                  <a:close/>
                </a:path>
                <a:path w="2330450" h="1436370" extrusionOk="0">
                  <a:moveTo>
                    <a:pt x="371046" y="13354"/>
                  </a:moveTo>
                  <a:lnTo>
                    <a:pt x="366096" y="12695"/>
                  </a:lnTo>
                  <a:lnTo>
                    <a:pt x="362666" y="8962"/>
                  </a:lnTo>
                  <a:lnTo>
                    <a:pt x="361925" y="4478"/>
                  </a:lnTo>
                  <a:lnTo>
                    <a:pt x="366059" y="277"/>
                  </a:lnTo>
                  <a:lnTo>
                    <a:pt x="371009" y="0"/>
                  </a:lnTo>
                  <a:lnTo>
                    <a:pt x="373827" y="3197"/>
                  </a:lnTo>
                  <a:lnTo>
                    <a:pt x="376564" y="4940"/>
                  </a:lnTo>
                  <a:lnTo>
                    <a:pt x="376620" y="7995"/>
                  </a:lnTo>
                  <a:lnTo>
                    <a:pt x="373944" y="9825"/>
                  </a:lnTo>
                  <a:lnTo>
                    <a:pt x="371046" y="13354"/>
                  </a:lnTo>
                  <a:close/>
                </a:path>
                <a:path w="2330450" h="1436370" extrusionOk="0">
                  <a:moveTo>
                    <a:pt x="332621" y="23721"/>
                  </a:moveTo>
                  <a:lnTo>
                    <a:pt x="328277" y="19742"/>
                  </a:lnTo>
                  <a:lnTo>
                    <a:pt x="327844" y="14814"/>
                  </a:lnTo>
                  <a:lnTo>
                    <a:pt x="330965" y="11907"/>
                  </a:lnTo>
                  <a:lnTo>
                    <a:pt x="332634" y="9122"/>
                  </a:lnTo>
                  <a:lnTo>
                    <a:pt x="335674" y="8962"/>
                  </a:lnTo>
                  <a:lnTo>
                    <a:pt x="337602" y="11574"/>
                  </a:lnTo>
                  <a:lnTo>
                    <a:pt x="341236" y="14346"/>
                  </a:lnTo>
                  <a:lnTo>
                    <a:pt x="340747" y="19292"/>
                  </a:lnTo>
                  <a:lnTo>
                    <a:pt x="337108" y="22853"/>
                  </a:lnTo>
                  <a:lnTo>
                    <a:pt x="332621" y="23721"/>
                  </a:lnTo>
                  <a:close/>
                </a:path>
                <a:path w="2330450" h="1436370" extrusionOk="0">
                  <a:moveTo>
                    <a:pt x="302403" y="35666"/>
                  </a:moveTo>
                  <a:lnTo>
                    <a:pt x="297509" y="34723"/>
                  </a:lnTo>
                  <a:lnTo>
                    <a:pt x="294314" y="30775"/>
                  </a:lnTo>
                  <a:lnTo>
                    <a:pt x="293844" y="26253"/>
                  </a:lnTo>
                  <a:lnTo>
                    <a:pt x="298232" y="22305"/>
                  </a:lnTo>
                  <a:lnTo>
                    <a:pt x="303194" y="22342"/>
                  </a:lnTo>
                  <a:lnTo>
                    <a:pt x="305814" y="25699"/>
                  </a:lnTo>
                  <a:lnTo>
                    <a:pt x="308447" y="27608"/>
                  </a:lnTo>
                  <a:lnTo>
                    <a:pt x="308292" y="30633"/>
                  </a:lnTo>
                  <a:lnTo>
                    <a:pt x="305512" y="32315"/>
                  </a:lnTo>
                  <a:lnTo>
                    <a:pt x="302403" y="35666"/>
                  </a:lnTo>
                  <a:close/>
                </a:path>
                <a:path w="2330450" h="1436370" extrusionOk="0">
                  <a:moveTo>
                    <a:pt x="354837" y="35536"/>
                  </a:moveTo>
                  <a:lnTo>
                    <a:pt x="350511" y="31545"/>
                  </a:lnTo>
                  <a:lnTo>
                    <a:pt x="350097" y="26617"/>
                  </a:lnTo>
                  <a:lnTo>
                    <a:pt x="353230" y="23715"/>
                  </a:lnTo>
                  <a:lnTo>
                    <a:pt x="354905" y="20937"/>
                  </a:lnTo>
                  <a:lnTo>
                    <a:pt x="357939" y="20796"/>
                  </a:lnTo>
                  <a:lnTo>
                    <a:pt x="359861" y="23407"/>
                  </a:lnTo>
                  <a:lnTo>
                    <a:pt x="363482" y="26192"/>
                  </a:lnTo>
                  <a:lnTo>
                    <a:pt x="362975" y="31138"/>
                  </a:lnTo>
                  <a:lnTo>
                    <a:pt x="359323" y="34680"/>
                  </a:lnTo>
                  <a:lnTo>
                    <a:pt x="354837" y="35536"/>
                  </a:lnTo>
                  <a:close/>
                </a:path>
                <a:path w="2330450" h="1436370" extrusionOk="0">
                  <a:moveTo>
                    <a:pt x="320349" y="45780"/>
                  </a:moveTo>
                  <a:lnTo>
                    <a:pt x="316264" y="41511"/>
                  </a:lnTo>
                  <a:lnTo>
                    <a:pt x="316140" y="36571"/>
                  </a:lnTo>
                  <a:lnTo>
                    <a:pt x="319440" y="33855"/>
                  </a:lnTo>
                  <a:lnTo>
                    <a:pt x="321269" y="31181"/>
                  </a:lnTo>
                  <a:lnTo>
                    <a:pt x="324322" y="31237"/>
                  </a:lnTo>
                  <a:lnTo>
                    <a:pt x="326077" y="33953"/>
                  </a:lnTo>
                  <a:lnTo>
                    <a:pt x="329525" y="36959"/>
                  </a:lnTo>
                  <a:lnTo>
                    <a:pt x="328716" y="41863"/>
                  </a:lnTo>
                  <a:lnTo>
                    <a:pt x="324860" y="45164"/>
                  </a:lnTo>
                  <a:lnTo>
                    <a:pt x="320349" y="45780"/>
                  </a:lnTo>
                  <a:close/>
                </a:path>
                <a:path w="2330450" h="1436370" extrusionOk="0">
                  <a:moveTo>
                    <a:pt x="290575" y="56351"/>
                  </a:moveTo>
                  <a:lnTo>
                    <a:pt x="285675" y="55427"/>
                  </a:lnTo>
                  <a:lnTo>
                    <a:pt x="282462" y="51503"/>
                  </a:lnTo>
                  <a:lnTo>
                    <a:pt x="281961" y="46981"/>
                  </a:lnTo>
                  <a:lnTo>
                    <a:pt x="286330" y="43014"/>
                  </a:lnTo>
                  <a:lnTo>
                    <a:pt x="291286" y="43014"/>
                  </a:lnTo>
                  <a:lnTo>
                    <a:pt x="293925" y="46365"/>
                  </a:lnTo>
                  <a:lnTo>
                    <a:pt x="296563" y="48257"/>
                  </a:lnTo>
                  <a:lnTo>
                    <a:pt x="296446" y="51293"/>
                  </a:lnTo>
                  <a:lnTo>
                    <a:pt x="293671" y="52981"/>
                  </a:lnTo>
                  <a:lnTo>
                    <a:pt x="290575" y="56351"/>
                  </a:lnTo>
                  <a:close/>
                </a:path>
                <a:path w="2330450" h="1436370" extrusionOk="0">
                  <a:moveTo>
                    <a:pt x="347310" y="57694"/>
                  </a:moveTo>
                  <a:lnTo>
                    <a:pt x="342366" y="57041"/>
                  </a:lnTo>
                  <a:lnTo>
                    <a:pt x="338931" y="53302"/>
                  </a:lnTo>
                  <a:lnTo>
                    <a:pt x="338195" y="48817"/>
                  </a:lnTo>
                  <a:lnTo>
                    <a:pt x="342329" y="44622"/>
                  </a:lnTo>
                  <a:lnTo>
                    <a:pt x="347279" y="44345"/>
                  </a:lnTo>
                  <a:lnTo>
                    <a:pt x="350097" y="47542"/>
                  </a:lnTo>
                  <a:lnTo>
                    <a:pt x="352835" y="49285"/>
                  </a:lnTo>
                  <a:lnTo>
                    <a:pt x="352890" y="52341"/>
                  </a:lnTo>
                  <a:lnTo>
                    <a:pt x="350215" y="54170"/>
                  </a:lnTo>
                  <a:lnTo>
                    <a:pt x="347310" y="57694"/>
                  </a:lnTo>
                  <a:close/>
                </a:path>
                <a:path w="2330450" h="1436370" extrusionOk="0">
                  <a:moveTo>
                    <a:pt x="312908" y="68147"/>
                  </a:moveTo>
                  <a:lnTo>
                    <a:pt x="307996" y="67278"/>
                  </a:lnTo>
                  <a:lnTo>
                    <a:pt x="304727" y="63410"/>
                  </a:lnTo>
                  <a:lnTo>
                    <a:pt x="304152" y="58901"/>
                  </a:lnTo>
                  <a:lnTo>
                    <a:pt x="308478" y="54872"/>
                  </a:lnTo>
                  <a:lnTo>
                    <a:pt x="313446" y="54811"/>
                  </a:lnTo>
                  <a:lnTo>
                    <a:pt x="316134" y="58119"/>
                  </a:lnTo>
                  <a:lnTo>
                    <a:pt x="318798" y="59979"/>
                  </a:lnTo>
                  <a:lnTo>
                    <a:pt x="318711" y="63016"/>
                  </a:lnTo>
                  <a:lnTo>
                    <a:pt x="315955" y="64741"/>
                  </a:lnTo>
                  <a:lnTo>
                    <a:pt x="312908" y="68147"/>
                  </a:lnTo>
                  <a:close/>
                </a:path>
                <a:path w="2330450" h="1436370" extrusionOk="0">
                  <a:moveTo>
                    <a:pt x="279131" y="78379"/>
                  </a:moveTo>
                  <a:lnTo>
                    <a:pt x="274181" y="77756"/>
                  </a:lnTo>
                  <a:lnTo>
                    <a:pt x="270720" y="74042"/>
                  </a:lnTo>
                  <a:lnTo>
                    <a:pt x="269954" y="69558"/>
                  </a:lnTo>
                  <a:lnTo>
                    <a:pt x="274070" y="65332"/>
                  </a:lnTo>
                  <a:lnTo>
                    <a:pt x="279013" y="65030"/>
                  </a:lnTo>
                  <a:lnTo>
                    <a:pt x="281856" y="68209"/>
                  </a:lnTo>
                  <a:lnTo>
                    <a:pt x="284600" y="69940"/>
                  </a:lnTo>
                  <a:lnTo>
                    <a:pt x="284674" y="72982"/>
                  </a:lnTo>
                  <a:lnTo>
                    <a:pt x="282011" y="74837"/>
                  </a:lnTo>
                  <a:lnTo>
                    <a:pt x="279131" y="78379"/>
                  </a:lnTo>
                  <a:close/>
                </a:path>
                <a:path w="2330450" h="1436370" extrusionOk="0">
                  <a:moveTo>
                    <a:pt x="331107" y="79894"/>
                  </a:moveTo>
                  <a:lnTo>
                    <a:pt x="326775" y="75896"/>
                  </a:lnTo>
                  <a:lnTo>
                    <a:pt x="326368" y="70968"/>
                  </a:lnTo>
                  <a:lnTo>
                    <a:pt x="329501" y="68067"/>
                  </a:lnTo>
                  <a:lnTo>
                    <a:pt x="331175" y="65289"/>
                  </a:lnTo>
                  <a:lnTo>
                    <a:pt x="334209" y="65147"/>
                  </a:lnTo>
                  <a:lnTo>
                    <a:pt x="336131" y="67765"/>
                  </a:lnTo>
                  <a:lnTo>
                    <a:pt x="339753" y="70549"/>
                  </a:lnTo>
                  <a:lnTo>
                    <a:pt x="339246" y="75496"/>
                  </a:lnTo>
                  <a:lnTo>
                    <a:pt x="335594" y="79038"/>
                  </a:lnTo>
                  <a:lnTo>
                    <a:pt x="331107" y="79894"/>
                  </a:lnTo>
                  <a:close/>
                </a:path>
                <a:path w="2330450" h="1436370" extrusionOk="0">
                  <a:moveTo>
                    <a:pt x="301464" y="90181"/>
                  </a:moveTo>
                  <a:lnTo>
                    <a:pt x="296502" y="89621"/>
                  </a:lnTo>
                  <a:lnTo>
                    <a:pt x="292998" y="85943"/>
                  </a:lnTo>
                  <a:lnTo>
                    <a:pt x="292182" y="81465"/>
                  </a:lnTo>
                  <a:lnTo>
                    <a:pt x="296242" y="77190"/>
                  </a:lnTo>
                  <a:lnTo>
                    <a:pt x="301186" y="76832"/>
                  </a:lnTo>
                  <a:lnTo>
                    <a:pt x="304065" y="79980"/>
                  </a:lnTo>
                  <a:lnTo>
                    <a:pt x="306834" y="81680"/>
                  </a:lnTo>
                  <a:lnTo>
                    <a:pt x="306939" y="84723"/>
                  </a:lnTo>
                  <a:lnTo>
                    <a:pt x="304300" y="86602"/>
                  </a:lnTo>
                  <a:lnTo>
                    <a:pt x="301464" y="90181"/>
                  </a:lnTo>
                  <a:close/>
                </a:path>
                <a:path w="2330450" h="1436370" extrusionOk="0">
                  <a:moveTo>
                    <a:pt x="353793" y="92861"/>
                  </a:moveTo>
                  <a:lnTo>
                    <a:pt x="351987" y="90163"/>
                  </a:lnTo>
                  <a:lnTo>
                    <a:pt x="348503" y="87224"/>
                  </a:lnTo>
                  <a:lnTo>
                    <a:pt x="349238" y="82303"/>
                  </a:lnTo>
                  <a:lnTo>
                    <a:pt x="353032" y="78933"/>
                  </a:lnTo>
                  <a:lnTo>
                    <a:pt x="357537" y="78262"/>
                  </a:lnTo>
                  <a:lnTo>
                    <a:pt x="361684" y="82457"/>
                  </a:lnTo>
                  <a:lnTo>
                    <a:pt x="361894" y="87397"/>
                  </a:lnTo>
                  <a:lnTo>
                    <a:pt x="358639" y="90169"/>
                  </a:lnTo>
                  <a:lnTo>
                    <a:pt x="356851" y="92861"/>
                  </a:lnTo>
                  <a:lnTo>
                    <a:pt x="353793" y="92861"/>
                  </a:lnTo>
                  <a:close/>
                </a:path>
                <a:path w="2330450" h="1436370" extrusionOk="0">
                  <a:moveTo>
                    <a:pt x="263354" y="101743"/>
                  </a:moveTo>
                  <a:lnTo>
                    <a:pt x="261544" y="99058"/>
                  </a:lnTo>
                  <a:lnTo>
                    <a:pt x="258040" y="96125"/>
                  </a:lnTo>
                  <a:lnTo>
                    <a:pt x="258757" y="91204"/>
                  </a:lnTo>
                  <a:lnTo>
                    <a:pt x="262539" y="87822"/>
                  </a:lnTo>
                  <a:lnTo>
                    <a:pt x="267044" y="87132"/>
                  </a:lnTo>
                  <a:lnTo>
                    <a:pt x="271209" y="91308"/>
                  </a:lnTo>
                  <a:lnTo>
                    <a:pt x="271431" y="96243"/>
                  </a:lnTo>
                  <a:lnTo>
                    <a:pt x="268169" y="99058"/>
                  </a:lnTo>
                  <a:lnTo>
                    <a:pt x="266413" y="101725"/>
                  </a:lnTo>
                  <a:lnTo>
                    <a:pt x="263354" y="101743"/>
                  </a:lnTo>
                  <a:close/>
                </a:path>
                <a:path w="2330450" h="1436370" extrusionOk="0">
                  <a:moveTo>
                    <a:pt x="323167" y="102193"/>
                  </a:moveTo>
                  <a:lnTo>
                    <a:pt x="318272" y="101251"/>
                  </a:lnTo>
                  <a:lnTo>
                    <a:pt x="315084" y="97302"/>
                  </a:lnTo>
                  <a:lnTo>
                    <a:pt x="314608" y="92781"/>
                  </a:lnTo>
                  <a:lnTo>
                    <a:pt x="318995" y="88832"/>
                  </a:lnTo>
                  <a:lnTo>
                    <a:pt x="323958" y="88869"/>
                  </a:lnTo>
                  <a:lnTo>
                    <a:pt x="326578" y="92226"/>
                  </a:lnTo>
                  <a:lnTo>
                    <a:pt x="329210" y="94136"/>
                  </a:lnTo>
                  <a:lnTo>
                    <a:pt x="329056" y="97160"/>
                  </a:lnTo>
                  <a:lnTo>
                    <a:pt x="326275" y="98836"/>
                  </a:lnTo>
                  <a:lnTo>
                    <a:pt x="323167" y="102193"/>
                  </a:lnTo>
                  <a:close/>
                </a:path>
                <a:path w="2330450" h="1436370" extrusionOk="0">
                  <a:moveTo>
                    <a:pt x="285137" y="112412"/>
                  </a:moveTo>
                  <a:lnTo>
                    <a:pt x="280806" y="108421"/>
                  </a:lnTo>
                  <a:lnTo>
                    <a:pt x="280392" y="103493"/>
                  </a:lnTo>
                  <a:lnTo>
                    <a:pt x="283525" y="100591"/>
                  </a:lnTo>
                  <a:lnTo>
                    <a:pt x="285199" y="97813"/>
                  </a:lnTo>
                  <a:lnTo>
                    <a:pt x="288240" y="97672"/>
                  </a:lnTo>
                  <a:lnTo>
                    <a:pt x="290161" y="100283"/>
                  </a:lnTo>
                  <a:lnTo>
                    <a:pt x="293783" y="103068"/>
                  </a:lnTo>
                  <a:lnTo>
                    <a:pt x="293276" y="108014"/>
                  </a:lnTo>
                  <a:lnTo>
                    <a:pt x="289624" y="111556"/>
                  </a:lnTo>
                  <a:lnTo>
                    <a:pt x="285137" y="112412"/>
                  </a:lnTo>
                  <a:close/>
                </a:path>
                <a:path w="2330450" h="1436370" extrusionOk="0">
                  <a:moveTo>
                    <a:pt x="345611" y="113958"/>
                  </a:moveTo>
                  <a:lnTo>
                    <a:pt x="340692" y="113145"/>
                  </a:lnTo>
                  <a:lnTo>
                    <a:pt x="337380" y="109308"/>
                  </a:lnTo>
                  <a:lnTo>
                    <a:pt x="336762" y="104805"/>
                  </a:lnTo>
                  <a:lnTo>
                    <a:pt x="341038" y="100739"/>
                  </a:lnTo>
                  <a:lnTo>
                    <a:pt x="346000" y="100604"/>
                  </a:lnTo>
                  <a:lnTo>
                    <a:pt x="348719" y="103893"/>
                  </a:lnTo>
                  <a:lnTo>
                    <a:pt x="351401" y="105716"/>
                  </a:lnTo>
                  <a:lnTo>
                    <a:pt x="351352" y="108766"/>
                  </a:lnTo>
                  <a:lnTo>
                    <a:pt x="348626" y="110521"/>
                  </a:lnTo>
                  <a:lnTo>
                    <a:pt x="345611" y="113958"/>
                  </a:lnTo>
                  <a:close/>
                </a:path>
                <a:path w="2330450" h="1436370" extrusionOk="0">
                  <a:moveTo>
                    <a:pt x="255358" y="122749"/>
                  </a:moveTo>
                  <a:lnTo>
                    <a:pt x="250414" y="122096"/>
                  </a:lnTo>
                  <a:lnTo>
                    <a:pt x="246979" y="118357"/>
                  </a:lnTo>
                  <a:lnTo>
                    <a:pt x="246237" y="113872"/>
                  </a:lnTo>
                  <a:lnTo>
                    <a:pt x="250371" y="109671"/>
                  </a:lnTo>
                  <a:lnTo>
                    <a:pt x="255327" y="109394"/>
                  </a:lnTo>
                  <a:lnTo>
                    <a:pt x="258145" y="112591"/>
                  </a:lnTo>
                  <a:lnTo>
                    <a:pt x="260883" y="114334"/>
                  </a:lnTo>
                  <a:lnTo>
                    <a:pt x="260938" y="117396"/>
                  </a:lnTo>
                  <a:lnTo>
                    <a:pt x="258262" y="119225"/>
                  </a:lnTo>
                  <a:lnTo>
                    <a:pt x="255358" y="122749"/>
                  </a:lnTo>
                  <a:close/>
                </a:path>
                <a:path w="2330450" h="1436370" extrusionOk="0">
                  <a:moveTo>
                    <a:pt x="307273" y="124215"/>
                  </a:moveTo>
                  <a:lnTo>
                    <a:pt x="303009" y="120143"/>
                  </a:lnTo>
                  <a:lnTo>
                    <a:pt x="302681" y="115215"/>
                  </a:lnTo>
                  <a:lnTo>
                    <a:pt x="305858" y="112363"/>
                  </a:lnTo>
                  <a:lnTo>
                    <a:pt x="307575" y="109616"/>
                  </a:lnTo>
                  <a:lnTo>
                    <a:pt x="310622" y="109523"/>
                  </a:lnTo>
                  <a:lnTo>
                    <a:pt x="312494" y="112166"/>
                  </a:lnTo>
                  <a:lnTo>
                    <a:pt x="316060" y="115012"/>
                  </a:lnTo>
                  <a:lnTo>
                    <a:pt x="315473" y="119952"/>
                  </a:lnTo>
                  <a:lnTo>
                    <a:pt x="311765" y="123426"/>
                  </a:lnTo>
                  <a:lnTo>
                    <a:pt x="307273" y="124215"/>
                  </a:lnTo>
                  <a:close/>
                </a:path>
                <a:path w="2330450" h="1436370" extrusionOk="0">
                  <a:moveTo>
                    <a:pt x="1444710" y="129876"/>
                  </a:moveTo>
                  <a:lnTo>
                    <a:pt x="1440304" y="125958"/>
                  </a:lnTo>
                  <a:lnTo>
                    <a:pt x="1440742" y="121430"/>
                  </a:lnTo>
                  <a:lnTo>
                    <a:pt x="1443913" y="117457"/>
                  </a:lnTo>
                  <a:lnTo>
                    <a:pt x="1448801" y="116490"/>
                  </a:lnTo>
                  <a:lnTo>
                    <a:pt x="1451928" y="119823"/>
                  </a:lnTo>
                  <a:lnTo>
                    <a:pt x="1454721" y="121486"/>
                  </a:lnTo>
                  <a:lnTo>
                    <a:pt x="1454881" y="124511"/>
                  </a:lnTo>
                  <a:lnTo>
                    <a:pt x="1452267" y="126432"/>
                  </a:lnTo>
                  <a:lnTo>
                    <a:pt x="1449672" y="129814"/>
                  </a:lnTo>
                  <a:lnTo>
                    <a:pt x="1444710" y="129876"/>
                  </a:lnTo>
                  <a:close/>
                </a:path>
                <a:path w="2330450" h="1436370" extrusionOk="0">
                  <a:moveTo>
                    <a:pt x="1470337" y="143187"/>
                  </a:moveTo>
                  <a:lnTo>
                    <a:pt x="1467284" y="143064"/>
                  </a:lnTo>
                  <a:lnTo>
                    <a:pt x="1465591" y="140298"/>
                  </a:lnTo>
                  <a:lnTo>
                    <a:pt x="1462211" y="137212"/>
                  </a:lnTo>
                  <a:lnTo>
                    <a:pt x="1463137" y="132327"/>
                  </a:lnTo>
                  <a:lnTo>
                    <a:pt x="1467080" y="129124"/>
                  </a:lnTo>
                  <a:lnTo>
                    <a:pt x="1471609" y="128631"/>
                  </a:lnTo>
                  <a:lnTo>
                    <a:pt x="1475589" y="132987"/>
                  </a:lnTo>
                  <a:lnTo>
                    <a:pt x="1475589" y="137927"/>
                  </a:lnTo>
                  <a:lnTo>
                    <a:pt x="1472234" y="140557"/>
                  </a:lnTo>
                  <a:lnTo>
                    <a:pt x="1470337" y="143187"/>
                  </a:lnTo>
                  <a:close/>
                </a:path>
                <a:path w="2330450" h="1436370" extrusionOk="0">
                  <a:moveTo>
                    <a:pt x="1432740" y="152249"/>
                  </a:moveTo>
                  <a:lnTo>
                    <a:pt x="1428612" y="148029"/>
                  </a:lnTo>
                  <a:lnTo>
                    <a:pt x="1428439" y="143089"/>
                  </a:lnTo>
                  <a:lnTo>
                    <a:pt x="1431696" y="140342"/>
                  </a:lnTo>
                  <a:lnTo>
                    <a:pt x="1433500" y="137643"/>
                  </a:lnTo>
                  <a:lnTo>
                    <a:pt x="1436553" y="137662"/>
                  </a:lnTo>
                  <a:lnTo>
                    <a:pt x="1438339" y="140366"/>
                  </a:lnTo>
                  <a:lnTo>
                    <a:pt x="1441824" y="143329"/>
                  </a:lnTo>
                  <a:lnTo>
                    <a:pt x="1441064" y="148245"/>
                  </a:lnTo>
                  <a:lnTo>
                    <a:pt x="1437251" y="151590"/>
                  </a:lnTo>
                  <a:lnTo>
                    <a:pt x="1432740" y="152249"/>
                  </a:lnTo>
                  <a:close/>
                </a:path>
                <a:path w="2330450" h="1436370" extrusionOk="0">
                  <a:moveTo>
                    <a:pt x="1489963" y="154984"/>
                  </a:moveTo>
                  <a:lnTo>
                    <a:pt x="1488127" y="152317"/>
                  </a:lnTo>
                  <a:lnTo>
                    <a:pt x="1484587" y="149421"/>
                  </a:lnTo>
                  <a:lnTo>
                    <a:pt x="1485248" y="144493"/>
                  </a:lnTo>
                  <a:lnTo>
                    <a:pt x="1488993" y="141068"/>
                  </a:lnTo>
                  <a:lnTo>
                    <a:pt x="1493491" y="140329"/>
                  </a:lnTo>
                  <a:lnTo>
                    <a:pt x="1497706" y="144456"/>
                  </a:lnTo>
                  <a:lnTo>
                    <a:pt x="1497984" y="149397"/>
                  </a:lnTo>
                  <a:lnTo>
                    <a:pt x="1494770" y="152206"/>
                  </a:lnTo>
                  <a:lnTo>
                    <a:pt x="1493022" y="154934"/>
                  </a:lnTo>
                  <a:lnTo>
                    <a:pt x="1489963" y="154984"/>
                  </a:lnTo>
                  <a:close/>
                </a:path>
                <a:path w="2330450" h="1436370" extrusionOk="0">
                  <a:moveTo>
                    <a:pt x="1455265" y="164144"/>
                  </a:moveTo>
                  <a:lnTo>
                    <a:pt x="1450951" y="160127"/>
                  </a:lnTo>
                  <a:lnTo>
                    <a:pt x="1450568" y="155199"/>
                  </a:lnTo>
                  <a:lnTo>
                    <a:pt x="1453720" y="152316"/>
                  </a:lnTo>
                  <a:lnTo>
                    <a:pt x="1455407" y="149544"/>
                  </a:lnTo>
                  <a:lnTo>
                    <a:pt x="1458453" y="149421"/>
                  </a:lnTo>
                  <a:lnTo>
                    <a:pt x="1460357" y="152045"/>
                  </a:lnTo>
                  <a:lnTo>
                    <a:pt x="1463959" y="154854"/>
                  </a:lnTo>
                  <a:lnTo>
                    <a:pt x="1463422" y="159795"/>
                  </a:lnTo>
                  <a:lnTo>
                    <a:pt x="1459757" y="163312"/>
                  </a:lnTo>
                  <a:lnTo>
                    <a:pt x="1455265" y="164144"/>
                  </a:lnTo>
                  <a:close/>
                </a:path>
                <a:path w="2330450" h="1436370" extrusionOk="0">
                  <a:moveTo>
                    <a:pt x="115632" y="332797"/>
                  </a:moveTo>
                  <a:lnTo>
                    <a:pt x="110725" y="331910"/>
                  </a:lnTo>
                  <a:lnTo>
                    <a:pt x="107468" y="328023"/>
                  </a:lnTo>
                  <a:lnTo>
                    <a:pt x="106918" y="323507"/>
                  </a:lnTo>
                  <a:lnTo>
                    <a:pt x="111257" y="319503"/>
                  </a:lnTo>
                  <a:lnTo>
                    <a:pt x="116225" y="319448"/>
                  </a:lnTo>
                  <a:lnTo>
                    <a:pt x="118888" y="322774"/>
                  </a:lnTo>
                  <a:lnTo>
                    <a:pt x="121546" y="324641"/>
                  </a:lnTo>
                  <a:lnTo>
                    <a:pt x="121453" y="327690"/>
                  </a:lnTo>
                  <a:lnTo>
                    <a:pt x="118697" y="329403"/>
                  </a:lnTo>
                  <a:lnTo>
                    <a:pt x="115632" y="332797"/>
                  </a:lnTo>
                  <a:close/>
                </a:path>
                <a:path w="2330450" h="1436370" extrusionOk="0">
                  <a:moveTo>
                    <a:pt x="136630" y="344531"/>
                  </a:moveTo>
                  <a:lnTo>
                    <a:pt x="131692" y="343817"/>
                  </a:lnTo>
                  <a:lnTo>
                    <a:pt x="128306" y="340047"/>
                  </a:lnTo>
                  <a:lnTo>
                    <a:pt x="127608" y="335556"/>
                  </a:lnTo>
                  <a:lnTo>
                    <a:pt x="131797" y="331404"/>
                  </a:lnTo>
                  <a:lnTo>
                    <a:pt x="136754" y="331189"/>
                  </a:lnTo>
                  <a:lnTo>
                    <a:pt x="139540" y="334417"/>
                  </a:lnTo>
                  <a:lnTo>
                    <a:pt x="142260" y="336191"/>
                  </a:lnTo>
                  <a:lnTo>
                    <a:pt x="142266" y="339234"/>
                  </a:lnTo>
                  <a:lnTo>
                    <a:pt x="139565" y="341039"/>
                  </a:lnTo>
                  <a:lnTo>
                    <a:pt x="136630" y="344531"/>
                  </a:lnTo>
                  <a:close/>
                </a:path>
                <a:path w="2330450" h="1436370" extrusionOk="0">
                  <a:moveTo>
                    <a:pt x="99707" y="354855"/>
                  </a:moveTo>
                  <a:lnTo>
                    <a:pt x="95400" y="350839"/>
                  </a:lnTo>
                  <a:lnTo>
                    <a:pt x="95017" y="345911"/>
                  </a:lnTo>
                  <a:lnTo>
                    <a:pt x="98168" y="343028"/>
                  </a:lnTo>
                  <a:lnTo>
                    <a:pt x="99855" y="340262"/>
                  </a:lnTo>
                  <a:lnTo>
                    <a:pt x="102902" y="340133"/>
                  </a:lnTo>
                  <a:lnTo>
                    <a:pt x="104805" y="342757"/>
                  </a:lnTo>
                  <a:lnTo>
                    <a:pt x="108408" y="345566"/>
                  </a:lnTo>
                  <a:lnTo>
                    <a:pt x="107870" y="350506"/>
                  </a:lnTo>
                  <a:lnTo>
                    <a:pt x="104199" y="354024"/>
                  </a:lnTo>
                  <a:lnTo>
                    <a:pt x="99707" y="354855"/>
                  </a:lnTo>
                  <a:close/>
                </a:path>
                <a:path w="2330450" h="1436370" extrusionOk="0">
                  <a:moveTo>
                    <a:pt x="229293" y="595537"/>
                  </a:moveTo>
                  <a:lnTo>
                    <a:pt x="227470" y="592857"/>
                  </a:lnTo>
                  <a:lnTo>
                    <a:pt x="223947" y="589956"/>
                  </a:lnTo>
                  <a:lnTo>
                    <a:pt x="224627" y="585028"/>
                  </a:lnTo>
                  <a:lnTo>
                    <a:pt x="228390" y="581621"/>
                  </a:lnTo>
                  <a:lnTo>
                    <a:pt x="232889" y="580901"/>
                  </a:lnTo>
                  <a:lnTo>
                    <a:pt x="237079" y="585046"/>
                  </a:lnTo>
                  <a:lnTo>
                    <a:pt x="237338" y="589980"/>
                  </a:lnTo>
                  <a:lnTo>
                    <a:pt x="234119" y="592783"/>
                  </a:lnTo>
                  <a:lnTo>
                    <a:pt x="232358" y="595500"/>
                  </a:lnTo>
                  <a:lnTo>
                    <a:pt x="229293" y="595537"/>
                  </a:lnTo>
                  <a:close/>
                </a:path>
                <a:path w="2330450" h="1436370" extrusionOk="0">
                  <a:moveTo>
                    <a:pt x="198160" y="605861"/>
                  </a:moveTo>
                  <a:lnTo>
                    <a:pt x="195101" y="605861"/>
                  </a:lnTo>
                  <a:lnTo>
                    <a:pt x="193296" y="603163"/>
                  </a:lnTo>
                  <a:lnTo>
                    <a:pt x="189805" y="600224"/>
                  </a:lnTo>
                  <a:lnTo>
                    <a:pt x="190540" y="595303"/>
                  </a:lnTo>
                  <a:lnTo>
                    <a:pt x="194341" y="591939"/>
                  </a:lnTo>
                  <a:lnTo>
                    <a:pt x="198846" y="591262"/>
                  </a:lnTo>
                  <a:lnTo>
                    <a:pt x="202999" y="595457"/>
                  </a:lnTo>
                  <a:lnTo>
                    <a:pt x="203202" y="600397"/>
                  </a:lnTo>
                  <a:lnTo>
                    <a:pt x="199948" y="603169"/>
                  </a:lnTo>
                  <a:lnTo>
                    <a:pt x="198160" y="605861"/>
                  </a:lnTo>
                  <a:close/>
                </a:path>
                <a:path w="2330450" h="1436370" extrusionOk="0">
                  <a:moveTo>
                    <a:pt x="250983" y="606181"/>
                  </a:moveTo>
                  <a:lnTo>
                    <a:pt x="246676" y="602165"/>
                  </a:lnTo>
                  <a:lnTo>
                    <a:pt x="246293" y="597237"/>
                  </a:lnTo>
                  <a:lnTo>
                    <a:pt x="249444" y="594354"/>
                  </a:lnTo>
                  <a:lnTo>
                    <a:pt x="251131" y="591588"/>
                  </a:lnTo>
                  <a:lnTo>
                    <a:pt x="254178" y="591459"/>
                  </a:lnTo>
                  <a:lnTo>
                    <a:pt x="256081" y="594089"/>
                  </a:lnTo>
                  <a:lnTo>
                    <a:pt x="259684" y="596898"/>
                  </a:lnTo>
                  <a:lnTo>
                    <a:pt x="259146" y="601838"/>
                  </a:lnTo>
                  <a:lnTo>
                    <a:pt x="255475" y="605356"/>
                  </a:lnTo>
                  <a:lnTo>
                    <a:pt x="250983" y="606181"/>
                  </a:lnTo>
                  <a:close/>
                </a:path>
                <a:path w="2330450" h="1436370" extrusionOk="0">
                  <a:moveTo>
                    <a:pt x="217348" y="617694"/>
                  </a:moveTo>
                  <a:lnTo>
                    <a:pt x="215542" y="614990"/>
                  </a:lnTo>
                  <a:lnTo>
                    <a:pt x="212052" y="612052"/>
                  </a:lnTo>
                  <a:lnTo>
                    <a:pt x="212787" y="607130"/>
                  </a:lnTo>
                  <a:lnTo>
                    <a:pt x="216587" y="603766"/>
                  </a:lnTo>
                  <a:lnTo>
                    <a:pt x="221092" y="603089"/>
                  </a:lnTo>
                  <a:lnTo>
                    <a:pt x="225239" y="607290"/>
                  </a:lnTo>
                  <a:lnTo>
                    <a:pt x="225449" y="612224"/>
                  </a:lnTo>
                  <a:lnTo>
                    <a:pt x="222194" y="614996"/>
                  </a:lnTo>
                  <a:lnTo>
                    <a:pt x="220406" y="617688"/>
                  </a:lnTo>
                  <a:lnTo>
                    <a:pt x="217348" y="617694"/>
                  </a:lnTo>
                  <a:close/>
                </a:path>
                <a:path w="2330450" h="1436370" extrusionOk="0">
                  <a:moveTo>
                    <a:pt x="273273" y="618021"/>
                  </a:moveTo>
                  <a:lnTo>
                    <a:pt x="268941" y="614029"/>
                  </a:lnTo>
                  <a:lnTo>
                    <a:pt x="268527" y="609107"/>
                  </a:lnTo>
                  <a:lnTo>
                    <a:pt x="271660" y="606200"/>
                  </a:lnTo>
                  <a:lnTo>
                    <a:pt x="273334" y="603421"/>
                  </a:lnTo>
                  <a:lnTo>
                    <a:pt x="276375" y="603280"/>
                  </a:lnTo>
                  <a:lnTo>
                    <a:pt x="278297" y="605898"/>
                  </a:lnTo>
                  <a:lnTo>
                    <a:pt x="281918" y="608682"/>
                  </a:lnTo>
                  <a:lnTo>
                    <a:pt x="281411" y="613628"/>
                  </a:lnTo>
                  <a:lnTo>
                    <a:pt x="277759" y="617170"/>
                  </a:lnTo>
                  <a:lnTo>
                    <a:pt x="273273" y="618021"/>
                  </a:lnTo>
                  <a:close/>
                </a:path>
                <a:path w="2330450" h="1436370" extrusionOk="0">
                  <a:moveTo>
                    <a:pt x="239619" y="629527"/>
                  </a:moveTo>
                  <a:lnTo>
                    <a:pt x="237779" y="626811"/>
                  </a:lnTo>
                  <a:lnTo>
                    <a:pt x="234304" y="623903"/>
                  </a:lnTo>
                  <a:lnTo>
                    <a:pt x="235021" y="618988"/>
                  </a:lnTo>
                  <a:lnTo>
                    <a:pt x="238803" y="615606"/>
                  </a:lnTo>
                  <a:lnTo>
                    <a:pt x="243314" y="614910"/>
                  </a:lnTo>
                  <a:lnTo>
                    <a:pt x="247473" y="619092"/>
                  </a:lnTo>
                  <a:lnTo>
                    <a:pt x="247695" y="624026"/>
                  </a:lnTo>
                  <a:lnTo>
                    <a:pt x="244441" y="626835"/>
                  </a:lnTo>
                  <a:lnTo>
                    <a:pt x="242678" y="629515"/>
                  </a:lnTo>
                  <a:lnTo>
                    <a:pt x="239619" y="629527"/>
                  </a:lnTo>
                  <a:close/>
                </a:path>
                <a:path w="2330450" h="1436370" extrusionOk="0">
                  <a:moveTo>
                    <a:pt x="295513" y="629854"/>
                  </a:moveTo>
                  <a:lnTo>
                    <a:pt x="291187" y="625856"/>
                  </a:lnTo>
                  <a:lnTo>
                    <a:pt x="290773" y="620934"/>
                  </a:lnTo>
                  <a:lnTo>
                    <a:pt x="293906" y="618027"/>
                  </a:lnTo>
                  <a:lnTo>
                    <a:pt x="295581" y="615249"/>
                  </a:lnTo>
                  <a:lnTo>
                    <a:pt x="298621" y="615107"/>
                  </a:lnTo>
                  <a:lnTo>
                    <a:pt x="300543" y="617725"/>
                  </a:lnTo>
                  <a:lnTo>
                    <a:pt x="304164" y="620509"/>
                  </a:lnTo>
                  <a:lnTo>
                    <a:pt x="303658" y="625456"/>
                  </a:lnTo>
                  <a:lnTo>
                    <a:pt x="300006" y="628998"/>
                  </a:lnTo>
                  <a:lnTo>
                    <a:pt x="295513" y="629854"/>
                  </a:lnTo>
                  <a:close/>
                </a:path>
                <a:path w="2330450" h="1436370" extrusionOk="0">
                  <a:moveTo>
                    <a:pt x="952383" y="634283"/>
                  </a:moveTo>
                  <a:lnTo>
                    <a:pt x="947446" y="633599"/>
                  </a:lnTo>
                  <a:lnTo>
                    <a:pt x="944028" y="629848"/>
                  </a:lnTo>
                  <a:lnTo>
                    <a:pt x="943305" y="625357"/>
                  </a:lnTo>
                  <a:lnTo>
                    <a:pt x="947464" y="621187"/>
                  </a:lnTo>
                  <a:lnTo>
                    <a:pt x="952414" y="620922"/>
                  </a:lnTo>
                  <a:lnTo>
                    <a:pt x="955220" y="624137"/>
                  </a:lnTo>
                  <a:lnTo>
                    <a:pt x="957945" y="625893"/>
                  </a:lnTo>
                  <a:lnTo>
                    <a:pt x="957982" y="628948"/>
                  </a:lnTo>
                  <a:lnTo>
                    <a:pt x="955300" y="630765"/>
                  </a:lnTo>
                  <a:lnTo>
                    <a:pt x="952383" y="634283"/>
                  </a:lnTo>
                  <a:close/>
                </a:path>
                <a:path w="2330450" h="1436370" extrusionOk="0">
                  <a:moveTo>
                    <a:pt x="1008389" y="635878"/>
                  </a:moveTo>
                  <a:lnTo>
                    <a:pt x="1003488" y="634954"/>
                  </a:lnTo>
                  <a:lnTo>
                    <a:pt x="1000281" y="631024"/>
                  </a:lnTo>
                  <a:lnTo>
                    <a:pt x="999781" y="626509"/>
                  </a:lnTo>
                  <a:lnTo>
                    <a:pt x="1004149" y="622542"/>
                  </a:lnTo>
                  <a:lnTo>
                    <a:pt x="1009105" y="622542"/>
                  </a:lnTo>
                  <a:lnTo>
                    <a:pt x="1011744" y="625887"/>
                  </a:lnTo>
                  <a:lnTo>
                    <a:pt x="1014383" y="627784"/>
                  </a:lnTo>
                  <a:lnTo>
                    <a:pt x="1014259" y="630821"/>
                  </a:lnTo>
                  <a:lnTo>
                    <a:pt x="1011485" y="632509"/>
                  </a:lnTo>
                  <a:lnTo>
                    <a:pt x="1008389" y="635878"/>
                  </a:lnTo>
                  <a:close/>
                </a:path>
                <a:path w="2330450" h="1436370" extrusionOk="0">
                  <a:moveTo>
                    <a:pt x="261921" y="641367"/>
                  </a:moveTo>
                  <a:lnTo>
                    <a:pt x="260098" y="638687"/>
                  </a:lnTo>
                  <a:lnTo>
                    <a:pt x="256575" y="635780"/>
                  </a:lnTo>
                  <a:lnTo>
                    <a:pt x="257255" y="630852"/>
                  </a:lnTo>
                  <a:lnTo>
                    <a:pt x="261019" y="627445"/>
                  </a:lnTo>
                  <a:lnTo>
                    <a:pt x="265523" y="626724"/>
                  </a:lnTo>
                  <a:lnTo>
                    <a:pt x="269707" y="630870"/>
                  </a:lnTo>
                  <a:lnTo>
                    <a:pt x="269967" y="635810"/>
                  </a:lnTo>
                  <a:lnTo>
                    <a:pt x="266747" y="638607"/>
                  </a:lnTo>
                  <a:lnTo>
                    <a:pt x="264986" y="641324"/>
                  </a:lnTo>
                  <a:lnTo>
                    <a:pt x="261921" y="641367"/>
                  </a:lnTo>
                  <a:close/>
                </a:path>
                <a:path w="2330450" h="1436370" extrusionOk="0">
                  <a:moveTo>
                    <a:pt x="918396" y="644588"/>
                  </a:moveTo>
                  <a:lnTo>
                    <a:pt x="913440" y="643997"/>
                  </a:lnTo>
                  <a:lnTo>
                    <a:pt x="909954" y="640301"/>
                  </a:lnTo>
                  <a:lnTo>
                    <a:pt x="909163" y="635823"/>
                  </a:lnTo>
                  <a:lnTo>
                    <a:pt x="913248" y="631572"/>
                  </a:lnTo>
                  <a:lnTo>
                    <a:pt x="918192" y="631240"/>
                  </a:lnTo>
                  <a:lnTo>
                    <a:pt x="921053" y="634406"/>
                  </a:lnTo>
                  <a:lnTo>
                    <a:pt x="923809" y="636118"/>
                  </a:lnTo>
                  <a:lnTo>
                    <a:pt x="923908" y="639161"/>
                  </a:lnTo>
                  <a:lnTo>
                    <a:pt x="921251" y="641028"/>
                  </a:lnTo>
                  <a:lnTo>
                    <a:pt x="918396" y="644588"/>
                  </a:lnTo>
                  <a:close/>
                </a:path>
                <a:path w="2330450" h="1436370" extrusionOk="0">
                  <a:moveTo>
                    <a:pt x="970137" y="646030"/>
                  </a:moveTo>
                  <a:lnTo>
                    <a:pt x="967214" y="642925"/>
                  </a:lnTo>
                  <a:lnTo>
                    <a:pt x="964421" y="641256"/>
                  </a:lnTo>
                  <a:lnTo>
                    <a:pt x="964266" y="638225"/>
                  </a:lnTo>
                  <a:lnTo>
                    <a:pt x="966880" y="636303"/>
                  </a:lnTo>
                  <a:lnTo>
                    <a:pt x="969661" y="632681"/>
                  </a:lnTo>
                  <a:lnTo>
                    <a:pt x="974623" y="633174"/>
                  </a:lnTo>
                  <a:lnTo>
                    <a:pt x="978195" y="636796"/>
                  </a:lnTo>
                  <a:lnTo>
                    <a:pt x="979067" y="641268"/>
                  </a:lnTo>
                  <a:lnTo>
                    <a:pt x="975074" y="645599"/>
                  </a:lnTo>
                  <a:lnTo>
                    <a:pt x="970137" y="646030"/>
                  </a:lnTo>
                  <a:close/>
                </a:path>
                <a:path w="2330450" h="1436370" extrusionOk="0">
                  <a:moveTo>
                    <a:pt x="1031179" y="647514"/>
                  </a:moveTo>
                  <a:lnTo>
                    <a:pt x="1026217" y="646978"/>
                  </a:lnTo>
                  <a:lnTo>
                    <a:pt x="1022694" y="643326"/>
                  </a:lnTo>
                  <a:lnTo>
                    <a:pt x="1021854" y="638847"/>
                  </a:lnTo>
                  <a:lnTo>
                    <a:pt x="1025889" y="634548"/>
                  </a:lnTo>
                  <a:lnTo>
                    <a:pt x="1030833" y="634166"/>
                  </a:lnTo>
                  <a:lnTo>
                    <a:pt x="1033725" y="637307"/>
                  </a:lnTo>
                  <a:lnTo>
                    <a:pt x="1036506" y="638989"/>
                  </a:lnTo>
                  <a:lnTo>
                    <a:pt x="1036629" y="642020"/>
                  </a:lnTo>
                  <a:lnTo>
                    <a:pt x="1033991" y="643923"/>
                  </a:lnTo>
                  <a:lnTo>
                    <a:pt x="1031179" y="647514"/>
                  </a:lnTo>
                  <a:close/>
                </a:path>
                <a:path w="2330450" h="1436370" extrusionOk="0">
                  <a:moveTo>
                    <a:pt x="284204" y="653200"/>
                  </a:moveTo>
                  <a:lnTo>
                    <a:pt x="282369" y="650533"/>
                  </a:lnTo>
                  <a:lnTo>
                    <a:pt x="278828" y="647644"/>
                  </a:lnTo>
                  <a:lnTo>
                    <a:pt x="279489" y="642709"/>
                  </a:lnTo>
                  <a:lnTo>
                    <a:pt x="283240" y="639285"/>
                  </a:lnTo>
                  <a:lnTo>
                    <a:pt x="287733" y="638545"/>
                  </a:lnTo>
                  <a:lnTo>
                    <a:pt x="291947" y="642672"/>
                  </a:lnTo>
                  <a:lnTo>
                    <a:pt x="292225" y="647607"/>
                  </a:lnTo>
                  <a:lnTo>
                    <a:pt x="289018" y="650422"/>
                  </a:lnTo>
                  <a:lnTo>
                    <a:pt x="287269" y="653144"/>
                  </a:lnTo>
                  <a:lnTo>
                    <a:pt x="284204" y="653200"/>
                  </a:lnTo>
                  <a:close/>
                </a:path>
                <a:path w="2330450" h="1436370" extrusionOk="0">
                  <a:moveTo>
                    <a:pt x="884086" y="655005"/>
                  </a:moveTo>
                  <a:lnTo>
                    <a:pt x="879155" y="654272"/>
                  </a:lnTo>
                  <a:lnTo>
                    <a:pt x="875781" y="650490"/>
                  </a:lnTo>
                  <a:lnTo>
                    <a:pt x="875095" y="645993"/>
                  </a:lnTo>
                  <a:lnTo>
                    <a:pt x="879310" y="641860"/>
                  </a:lnTo>
                  <a:lnTo>
                    <a:pt x="884260" y="641656"/>
                  </a:lnTo>
                  <a:lnTo>
                    <a:pt x="887034" y="644896"/>
                  </a:lnTo>
                  <a:lnTo>
                    <a:pt x="889741" y="646677"/>
                  </a:lnTo>
                  <a:lnTo>
                    <a:pt x="889747" y="649726"/>
                  </a:lnTo>
                  <a:lnTo>
                    <a:pt x="887047" y="651518"/>
                  </a:lnTo>
                  <a:lnTo>
                    <a:pt x="884086" y="655005"/>
                  </a:lnTo>
                  <a:close/>
                </a:path>
                <a:path w="2330450" h="1436370" extrusionOk="0">
                  <a:moveTo>
                    <a:pt x="940673" y="656397"/>
                  </a:moveTo>
                  <a:lnTo>
                    <a:pt x="935717" y="655843"/>
                  </a:lnTo>
                  <a:lnTo>
                    <a:pt x="932213" y="652165"/>
                  </a:lnTo>
                  <a:lnTo>
                    <a:pt x="931397" y="647687"/>
                  </a:lnTo>
                  <a:lnTo>
                    <a:pt x="935451" y="643412"/>
                  </a:lnTo>
                  <a:lnTo>
                    <a:pt x="940401" y="643054"/>
                  </a:lnTo>
                  <a:lnTo>
                    <a:pt x="943281" y="646208"/>
                  </a:lnTo>
                  <a:lnTo>
                    <a:pt x="946049" y="647902"/>
                  </a:lnTo>
                  <a:lnTo>
                    <a:pt x="946154" y="650939"/>
                  </a:lnTo>
                  <a:lnTo>
                    <a:pt x="943509" y="652824"/>
                  </a:lnTo>
                  <a:lnTo>
                    <a:pt x="940673" y="656397"/>
                  </a:lnTo>
                  <a:close/>
                </a:path>
                <a:path w="2330450" h="1436370" extrusionOk="0">
                  <a:moveTo>
                    <a:pt x="996641" y="658017"/>
                  </a:moveTo>
                  <a:lnTo>
                    <a:pt x="991722" y="657167"/>
                  </a:lnTo>
                  <a:lnTo>
                    <a:pt x="988441" y="653311"/>
                  </a:lnTo>
                  <a:lnTo>
                    <a:pt x="987854" y="648808"/>
                  </a:lnTo>
                  <a:lnTo>
                    <a:pt x="992161" y="644761"/>
                  </a:lnTo>
                  <a:lnTo>
                    <a:pt x="997129" y="644675"/>
                  </a:lnTo>
                  <a:lnTo>
                    <a:pt x="999824" y="647976"/>
                  </a:lnTo>
                  <a:lnTo>
                    <a:pt x="1002500" y="649824"/>
                  </a:lnTo>
                  <a:lnTo>
                    <a:pt x="1002425" y="652861"/>
                  </a:lnTo>
                  <a:lnTo>
                    <a:pt x="999682" y="654598"/>
                  </a:lnTo>
                  <a:lnTo>
                    <a:pt x="996641" y="658017"/>
                  </a:lnTo>
                  <a:close/>
                </a:path>
                <a:path w="2330450" h="1436370" extrusionOk="0">
                  <a:moveTo>
                    <a:pt x="136445" y="659311"/>
                  </a:moveTo>
                  <a:lnTo>
                    <a:pt x="132360" y="655048"/>
                  </a:lnTo>
                  <a:lnTo>
                    <a:pt x="132236" y="650095"/>
                  </a:lnTo>
                  <a:lnTo>
                    <a:pt x="135530" y="647391"/>
                  </a:lnTo>
                  <a:lnTo>
                    <a:pt x="137365" y="644712"/>
                  </a:lnTo>
                  <a:lnTo>
                    <a:pt x="140418" y="644767"/>
                  </a:lnTo>
                  <a:lnTo>
                    <a:pt x="142179" y="647484"/>
                  </a:lnTo>
                  <a:lnTo>
                    <a:pt x="145627" y="650490"/>
                  </a:lnTo>
                  <a:lnTo>
                    <a:pt x="144812" y="655393"/>
                  </a:lnTo>
                  <a:lnTo>
                    <a:pt x="140962" y="658695"/>
                  </a:lnTo>
                  <a:lnTo>
                    <a:pt x="136445" y="659311"/>
                  </a:lnTo>
                  <a:close/>
                </a:path>
                <a:path w="2330450" h="1436370" extrusionOk="0">
                  <a:moveTo>
                    <a:pt x="1053493" y="659317"/>
                  </a:moveTo>
                  <a:lnTo>
                    <a:pt x="1048531" y="658836"/>
                  </a:lnTo>
                  <a:lnTo>
                    <a:pt x="1044959" y="655208"/>
                  </a:lnTo>
                  <a:lnTo>
                    <a:pt x="1044088" y="650736"/>
                  </a:lnTo>
                  <a:lnTo>
                    <a:pt x="1048080" y="646406"/>
                  </a:lnTo>
                  <a:lnTo>
                    <a:pt x="1053024" y="645974"/>
                  </a:lnTo>
                  <a:lnTo>
                    <a:pt x="1055941" y="649085"/>
                  </a:lnTo>
                  <a:lnTo>
                    <a:pt x="1058734" y="650748"/>
                  </a:lnTo>
                  <a:lnTo>
                    <a:pt x="1058888" y="653779"/>
                  </a:lnTo>
                  <a:lnTo>
                    <a:pt x="1056274" y="655695"/>
                  </a:lnTo>
                  <a:lnTo>
                    <a:pt x="1053493" y="659317"/>
                  </a:lnTo>
                  <a:close/>
                </a:path>
                <a:path w="2330450" h="1436370" extrusionOk="0">
                  <a:moveTo>
                    <a:pt x="254036" y="662298"/>
                  </a:moveTo>
                  <a:lnTo>
                    <a:pt x="249080" y="661768"/>
                  </a:lnTo>
                  <a:lnTo>
                    <a:pt x="245551" y="658109"/>
                  </a:lnTo>
                  <a:lnTo>
                    <a:pt x="244717" y="653637"/>
                  </a:lnTo>
                  <a:lnTo>
                    <a:pt x="248746" y="649338"/>
                  </a:lnTo>
                  <a:lnTo>
                    <a:pt x="253690" y="648956"/>
                  </a:lnTo>
                  <a:lnTo>
                    <a:pt x="256582" y="652091"/>
                  </a:lnTo>
                  <a:lnTo>
                    <a:pt x="259356" y="653773"/>
                  </a:lnTo>
                  <a:lnTo>
                    <a:pt x="259492" y="656810"/>
                  </a:lnTo>
                  <a:lnTo>
                    <a:pt x="256854" y="658707"/>
                  </a:lnTo>
                  <a:lnTo>
                    <a:pt x="254036" y="662298"/>
                  </a:lnTo>
                  <a:close/>
                </a:path>
                <a:path w="2330450" h="1436370" extrusionOk="0">
                  <a:moveTo>
                    <a:pt x="309108" y="665064"/>
                  </a:moveTo>
                  <a:lnTo>
                    <a:pt x="306068" y="664941"/>
                  </a:lnTo>
                  <a:lnTo>
                    <a:pt x="304356" y="662193"/>
                  </a:lnTo>
                  <a:lnTo>
                    <a:pt x="300963" y="659126"/>
                  </a:lnTo>
                  <a:lnTo>
                    <a:pt x="301859" y="654235"/>
                  </a:lnTo>
                  <a:lnTo>
                    <a:pt x="305777" y="651013"/>
                  </a:lnTo>
                  <a:lnTo>
                    <a:pt x="310307" y="650483"/>
                  </a:lnTo>
                  <a:lnTo>
                    <a:pt x="314311" y="654820"/>
                  </a:lnTo>
                  <a:lnTo>
                    <a:pt x="314336" y="659773"/>
                  </a:lnTo>
                  <a:lnTo>
                    <a:pt x="310993" y="662415"/>
                  </a:lnTo>
                  <a:lnTo>
                    <a:pt x="309108" y="665064"/>
                  </a:lnTo>
                  <a:close/>
                </a:path>
                <a:path w="2330450" h="1436370" extrusionOk="0">
                  <a:moveTo>
                    <a:pt x="845322" y="665212"/>
                  </a:moveTo>
                  <a:lnTo>
                    <a:pt x="841256" y="660918"/>
                  </a:lnTo>
                  <a:lnTo>
                    <a:pt x="841176" y="655966"/>
                  </a:lnTo>
                  <a:lnTo>
                    <a:pt x="844488" y="653280"/>
                  </a:lnTo>
                  <a:lnTo>
                    <a:pt x="846342" y="650613"/>
                  </a:lnTo>
                  <a:lnTo>
                    <a:pt x="849382" y="650687"/>
                  </a:lnTo>
                  <a:lnTo>
                    <a:pt x="851125" y="653422"/>
                  </a:lnTo>
                  <a:lnTo>
                    <a:pt x="854554" y="656446"/>
                  </a:lnTo>
                  <a:lnTo>
                    <a:pt x="853708" y="661349"/>
                  </a:lnTo>
                  <a:lnTo>
                    <a:pt x="849833" y="664620"/>
                  </a:lnTo>
                  <a:lnTo>
                    <a:pt x="845322" y="665212"/>
                  </a:lnTo>
                  <a:close/>
                </a:path>
                <a:path w="2330450" h="1436370" extrusionOk="0">
                  <a:moveTo>
                    <a:pt x="905184" y="668027"/>
                  </a:moveTo>
                  <a:lnTo>
                    <a:pt x="902143" y="667867"/>
                  </a:lnTo>
                  <a:lnTo>
                    <a:pt x="900475" y="665083"/>
                  </a:lnTo>
                  <a:lnTo>
                    <a:pt x="897132" y="661966"/>
                  </a:lnTo>
                  <a:lnTo>
                    <a:pt x="898108" y="657093"/>
                  </a:lnTo>
                  <a:lnTo>
                    <a:pt x="902094" y="653933"/>
                  </a:lnTo>
                  <a:lnTo>
                    <a:pt x="906630" y="653496"/>
                  </a:lnTo>
                  <a:lnTo>
                    <a:pt x="910560" y="657888"/>
                  </a:lnTo>
                  <a:lnTo>
                    <a:pt x="910498" y="662828"/>
                  </a:lnTo>
                  <a:lnTo>
                    <a:pt x="907112" y="665421"/>
                  </a:lnTo>
                  <a:lnTo>
                    <a:pt x="905184" y="668027"/>
                  </a:lnTo>
                  <a:close/>
                </a:path>
                <a:path w="2330450" h="1436370" extrusionOk="0">
                  <a:moveTo>
                    <a:pt x="958464" y="668286"/>
                  </a:moveTo>
                  <a:lnTo>
                    <a:pt x="954138" y="664294"/>
                  </a:lnTo>
                  <a:lnTo>
                    <a:pt x="953718" y="659372"/>
                  </a:lnTo>
                  <a:lnTo>
                    <a:pt x="956851" y="656465"/>
                  </a:lnTo>
                  <a:lnTo>
                    <a:pt x="958526" y="653693"/>
                  </a:lnTo>
                  <a:lnTo>
                    <a:pt x="961566" y="653545"/>
                  </a:lnTo>
                  <a:lnTo>
                    <a:pt x="963488" y="656163"/>
                  </a:lnTo>
                  <a:lnTo>
                    <a:pt x="967109" y="658947"/>
                  </a:lnTo>
                  <a:lnTo>
                    <a:pt x="966602" y="663894"/>
                  </a:lnTo>
                  <a:lnTo>
                    <a:pt x="962950" y="667436"/>
                  </a:lnTo>
                  <a:lnTo>
                    <a:pt x="958464" y="668286"/>
                  </a:lnTo>
                  <a:close/>
                </a:path>
                <a:path w="2330450" h="1436370" extrusionOk="0">
                  <a:moveTo>
                    <a:pt x="1014754" y="669746"/>
                  </a:moveTo>
                  <a:lnTo>
                    <a:pt x="1010465" y="665698"/>
                  </a:lnTo>
                  <a:lnTo>
                    <a:pt x="1010107" y="660770"/>
                  </a:lnTo>
                  <a:lnTo>
                    <a:pt x="1013271" y="657900"/>
                  </a:lnTo>
                  <a:lnTo>
                    <a:pt x="1014970" y="655140"/>
                  </a:lnTo>
                  <a:lnTo>
                    <a:pt x="1018023" y="655035"/>
                  </a:lnTo>
                  <a:lnTo>
                    <a:pt x="1019907" y="657666"/>
                  </a:lnTo>
                  <a:lnTo>
                    <a:pt x="1023498" y="660493"/>
                  </a:lnTo>
                  <a:lnTo>
                    <a:pt x="1022935" y="665440"/>
                  </a:lnTo>
                  <a:lnTo>
                    <a:pt x="1019246" y="668939"/>
                  </a:lnTo>
                  <a:lnTo>
                    <a:pt x="1014754" y="669746"/>
                  </a:lnTo>
                  <a:close/>
                </a:path>
                <a:path w="2330450" h="1436370" extrusionOk="0">
                  <a:moveTo>
                    <a:pt x="118573" y="478929"/>
                  </a:moveTo>
                  <a:lnTo>
                    <a:pt x="114538" y="474617"/>
                  </a:lnTo>
                  <a:lnTo>
                    <a:pt x="114464" y="469671"/>
                  </a:lnTo>
                  <a:lnTo>
                    <a:pt x="117788" y="466997"/>
                  </a:lnTo>
                  <a:lnTo>
                    <a:pt x="119648" y="464342"/>
                  </a:lnTo>
                  <a:lnTo>
                    <a:pt x="122701" y="464416"/>
                  </a:lnTo>
                  <a:lnTo>
                    <a:pt x="124431" y="467157"/>
                  </a:lnTo>
                  <a:lnTo>
                    <a:pt x="127849" y="470200"/>
                  </a:lnTo>
                  <a:lnTo>
                    <a:pt x="126977" y="475104"/>
                  </a:lnTo>
                  <a:lnTo>
                    <a:pt x="123097" y="478356"/>
                  </a:lnTo>
                  <a:lnTo>
                    <a:pt x="118573" y="478929"/>
                  </a:lnTo>
                  <a:close/>
                </a:path>
                <a:path w="2330450" h="1436370" extrusionOk="0">
                  <a:moveTo>
                    <a:pt x="179720" y="480518"/>
                  </a:moveTo>
                  <a:lnTo>
                    <a:pt x="174770" y="479865"/>
                  </a:lnTo>
                  <a:lnTo>
                    <a:pt x="171341" y="476132"/>
                  </a:lnTo>
                  <a:lnTo>
                    <a:pt x="170599" y="471648"/>
                  </a:lnTo>
                  <a:lnTo>
                    <a:pt x="174739" y="467447"/>
                  </a:lnTo>
                  <a:lnTo>
                    <a:pt x="179689" y="467170"/>
                  </a:lnTo>
                  <a:lnTo>
                    <a:pt x="182513" y="470367"/>
                  </a:lnTo>
                  <a:lnTo>
                    <a:pt x="185251" y="472116"/>
                  </a:lnTo>
                  <a:lnTo>
                    <a:pt x="185294" y="475159"/>
                  </a:lnTo>
                  <a:lnTo>
                    <a:pt x="182618" y="476995"/>
                  </a:lnTo>
                  <a:lnTo>
                    <a:pt x="179720" y="480518"/>
                  </a:lnTo>
                  <a:close/>
                </a:path>
                <a:path w="2330450" h="1436370" extrusionOk="0">
                  <a:moveTo>
                    <a:pt x="1259619" y="484873"/>
                  </a:moveTo>
                  <a:lnTo>
                    <a:pt x="1254651" y="484368"/>
                  </a:lnTo>
                  <a:lnTo>
                    <a:pt x="1251104" y="480728"/>
                  </a:lnTo>
                  <a:lnTo>
                    <a:pt x="1250245" y="476256"/>
                  </a:lnTo>
                  <a:lnTo>
                    <a:pt x="1254249" y="471944"/>
                  </a:lnTo>
                  <a:lnTo>
                    <a:pt x="1259193" y="471531"/>
                  </a:lnTo>
                  <a:lnTo>
                    <a:pt x="1262103" y="474654"/>
                  </a:lnTo>
                  <a:lnTo>
                    <a:pt x="1264890" y="476323"/>
                  </a:lnTo>
                  <a:lnTo>
                    <a:pt x="1265032" y="479348"/>
                  </a:lnTo>
                  <a:lnTo>
                    <a:pt x="1262412" y="481264"/>
                  </a:lnTo>
                  <a:lnTo>
                    <a:pt x="1259619" y="484873"/>
                  </a:lnTo>
                  <a:close/>
                </a:path>
                <a:path w="2330450" h="1436370" extrusionOk="0">
                  <a:moveTo>
                    <a:pt x="145769" y="490805"/>
                  </a:moveTo>
                  <a:lnTo>
                    <a:pt x="140813" y="490269"/>
                  </a:lnTo>
                  <a:lnTo>
                    <a:pt x="137285" y="486610"/>
                  </a:lnTo>
                  <a:lnTo>
                    <a:pt x="136451" y="482138"/>
                  </a:lnTo>
                  <a:lnTo>
                    <a:pt x="140480" y="477839"/>
                  </a:lnTo>
                  <a:lnTo>
                    <a:pt x="145423" y="477457"/>
                  </a:lnTo>
                  <a:lnTo>
                    <a:pt x="148315" y="480598"/>
                  </a:lnTo>
                  <a:lnTo>
                    <a:pt x="151090" y="482280"/>
                  </a:lnTo>
                  <a:lnTo>
                    <a:pt x="151226" y="485317"/>
                  </a:lnTo>
                  <a:lnTo>
                    <a:pt x="148587" y="487214"/>
                  </a:lnTo>
                  <a:lnTo>
                    <a:pt x="145769" y="490805"/>
                  </a:lnTo>
                  <a:close/>
                </a:path>
                <a:path w="2330450" h="1436370" extrusionOk="0">
                  <a:moveTo>
                    <a:pt x="197523" y="492327"/>
                  </a:moveTo>
                  <a:lnTo>
                    <a:pt x="193260" y="488261"/>
                  </a:lnTo>
                  <a:lnTo>
                    <a:pt x="192932" y="483327"/>
                  </a:lnTo>
                  <a:lnTo>
                    <a:pt x="196108" y="480481"/>
                  </a:lnTo>
                  <a:lnTo>
                    <a:pt x="197826" y="477728"/>
                  </a:lnTo>
                  <a:lnTo>
                    <a:pt x="200873" y="477635"/>
                  </a:lnTo>
                  <a:lnTo>
                    <a:pt x="202751" y="480284"/>
                  </a:lnTo>
                  <a:lnTo>
                    <a:pt x="206317" y="483130"/>
                  </a:lnTo>
                  <a:lnTo>
                    <a:pt x="205724" y="488070"/>
                  </a:lnTo>
                  <a:lnTo>
                    <a:pt x="202016" y="491538"/>
                  </a:lnTo>
                  <a:lnTo>
                    <a:pt x="197523" y="492327"/>
                  </a:lnTo>
                  <a:close/>
                </a:path>
                <a:path w="2330450" h="1436370" extrusionOk="0">
                  <a:moveTo>
                    <a:pt x="1281371" y="496885"/>
                  </a:moveTo>
                  <a:lnTo>
                    <a:pt x="1276458" y="496017"/>
                  </a:lnTo>
                  <a:lnTo>
                    <a:pt x="1273189" y="492148"/>
                  </a:lnTo>
                  <a:lnTo>
                    <a:pt x="1272615" y="487639"/>
                  </a:lnTo>
                  <a:lnTo>
                    <a:pt x="1276940" y="483611"/>
                  </a:lnTo>
                  <a:lnTo>
                    <a:pt x="1281915" y="483543"/>
                  </a:lnTo>
                  <a:lnTo>
                    <a:pt x="1284597" y="486857"/>
                  </a:lnTo>
                  <a:lnTo>
                    <a:pt x="1287260" y="488711"/>
                  </a:lnTo>
                  <a:lnTo>
                    <a:pt x="1287174" y="491748"/>
                  </a:lnTo>
                  <a:lnTo>
                    <a:pt x="1284424" y="493479"/>
                  </a:lnTo>
                  <a:lnTo>
                    <a:pt x="1281371" y="496885"/>
                  </a:lnTo>
                  <a:close/>
                </a:path>
                <a:path w="2330450" h="1436370" extrusionOk="0">
                  <a:moveTo>
                    <a:pt x="110243" y="502448"/>
                  </a:moveTo>
                  <a:lnTo>
                    <a:pt x="107203" y="502294"/>
                  </a:lnTo>
                  <a:lnTo>
                    <a:pt x="105534" y="499509"/>
                  </a:lnTo>
                  <a:lnTo>
                    <a:pt x="102191" y="496386"/>
                  </a:lnTo>
                  <a:lnTo>
                    <a:pt x="103167" y="491520"/>
                  </a:lnTo>
                  <a:lnTo>
                    <a:pt x="107147" y="488360"/>
                  </a:lnTo>
                  <a:lnTo>
                    <a:pt x="111689" y="487916"/>
                  </a:lnTo>
                  <a:lnTo>
                    <a:pt x="115613" y="492308"/>
                  </a:lnTo>
                  <a:lnTo>
                    <a:pt x="115558" y="497249"/>
                  </a:lnTo>
                  <a:lnTo>
                    <a:pt x="112171" y="499842"/>
                  </a:lnTo>
                  <a:lnTo>
                    <a:pt x="110243" y="502448"/>
                  </a:lnTo>
                  <a:close/>
                </a:path>
                <a:path w="2330450" h="1436370" extrusionOk="0">
                  <a:moveTo>
                    <a:pt x="167948" y="502651"/>
                  </a:moveTo>
                  <a:lnTo>
                    <a:pt x="162992" y="502066"/>
                  </a:lnTo>
                  <a:lnTo>
                    <a:pt x="159507" y="498370"/>
                  </a:lnTo>
                  <a:lnTo>
                    <a:pt x="158716" y="493891"/>
                  </a:lnTo>
                  <a:lnTo>
                    <a:pt x="162800" y="489641"/>
                  </a:lnTo>
                  <a:lnTo>
                    <a:pt x="167750" y="489315"/>
                  </a:lnTo>
                  <a:lnTo>
                    <a:pt x="170605" y="492481"/>
                  </a:lnTo>
                  <a:lnTo>
                    <a:pt x="173367" y="494193"/>
                  </a:lnTo>
                  <a:lnTo>
                    <a:pt x="173460" y="497230"/>
                  </a:lnTo>
                  <a:lnTo>
                    <a:pt x="170803" y="499096"/>
                  </a:lnTo>
                  <a:lnTo>
                    <a:pt x="167948" y="502651"/>
                  </a:lnTo>
                  <a:close/>
                </a:path>
                <a:path w="2330450" h="1436370" extrusionOk="0">
                  <a:moveTo>
                    <a:pt x="220314" y="505337"/>
                  </a:moveTo>
                  <a:lnTo>
                    <a:pt x="218501" y="502632"/>
                  </a:lnTo>
                  <a:lnTo>
                    <a:pt x="215018" y="499694"/>
                  </a:lnTo>
                  <a:lnTo>
                    <a:pt x="215753" y="494779"/>
                  </a:lnTo>
                  <a:lnTo>
                    <a:pt x="219554" y="491415"/>
                  </a:lnTo>
                  <a:lnTo>
                    <a:pt x="224059" y="490731"/>
                  </a:lnTo>
                  <a:lnTo>
                    <a:pt x="228211" y="494933"/>
                  </a:lnTo>
                  <a:lnTo>
                    <a:pt x="228415" y="499867"/>
                  </a:lnTo>
                  <a:lnTo>
                    <a:pt x="225157" y="502645"/>
                  </a:lnTo>
                  <a:lnTo>
                    <a:pt x="223373" y="505331"/>
                  </a:lnTo>
                  <a:lnTo>
                    <a:pt x="220314" y="505337"/>
                  </a:lnTo>
                  <a:close/>
                </a:path>
                <a:path w="2330450" h="1436370" extrusionOk="0">
                  <a:moveTo>
                    <a:pt x="1242904" y="507062"/>
                  </a:moveTo>
                  <a:lnTo>
                    <a:pt x="1238776" y="502848"/>
                  </a:lnTo>
                  <a:lnTo>
                    <a:pt x="1238596" y="497902"/>
                  </a:lnTo>
                  <a:lnTo>
                    <a:pt x="1241853" y="495154"/>
                  </a:lnTo>
                  <a:lnTo>
                    <a:pt x="1243657" y="492462"/>
                  </a:lnTo>
                  <a:lnTo>
                    <a:pt x="1246716" y="492475"/>
                  </a:lnTo>
                  <a:lnTo>
                    <a:pt x="1248502" y="495179"/>
                  </a:lnTo>
                  <a:lnTo>
                    <a:pt x="1251987" y="498142"/>
                  </a:lnTo>
                  <a:lnTo>
                    <a:pt x="1251227" y="503058"/>
                  </a:lnTo>
                  <a:lnTo>
                    <a:pt x="1247415" y="506402"/>
                  </a:lnTo>
                  <a:lnTo>
                    <a:pt x="1242904" y="507062"/>
                  </a:lnTo>
                  <a:close/>
                </a:path>
                <a:path w="2330450" h="1436370" extrusionOk="0">
                  <a:moveTo>
                    <a:pt x="1300046" y="509778"/>
                  </a:moveTo>
                  <a:lnTo>
                    <a:pt x="1298235" y="507092"/>
                  </a:lnTo>
                  <a:lnTo>
                    <a:pt x="1294960" y="504357"/>
                  </a:lnTo>
                  <a:lnTo>
                    <a:pt x="1295127" y="499411"/>
                  </a:lnTo>
                  <a:lnTo>
                    <a:pt x="1299249" y="495179"/>
                  </a:lnTo>
                  <a:lnTo>
                    <a:pt x="1303754" y="495838"/>
                  </a:lnTo>
                  <a:lnTo>
                    <a:pt x="1307579" y="499164"/>
                  </a:lnTo>
                  <a:lnTo>
                    <a:pt x="1308358" y="504080"/>
                  </a:lnTo>
                  <a:lnTo>
                    <a:pt x="1304854" y="507092"/>
                  </a:lnTo>
                  <a:lnTo>
                    <a:pt x="1303099" y="509766"/>
                  </a:lnTo>
                  <a:lnTo>
                    <a:pt x="1300046" y="509778"/>
                  </a:lnTo>
                  <a:close/>
                </a:path>
                <a:path w="2330450" h="1436370" extrusionOk="0">
                  <a:moveTo>
                    <a:pt x="130024" y="514238"/>
                  </a:moveTo>
                  <a:lnTo>
                    <a:pt x="128164" y="511583"/>
                  </a:lnTo>
                  <a:lnTo>
                    <a:pt x="124611" y="508712"/>
                  </a:lnTo>
                  <a:lnTo>
                    <a:pt x="125235" y="503778"/>
                  </a:lnTo>
                  <a:lnTo>
                    <a:pt x="128961" y="500329"/>
                  </a:lnTo>
                  <a:lnTo>
                    <a:pt x="133460" y="499565"/>
                  </a:lnTo>
                  <a:lnTo>
                    <a:pt x="137699" y="503667"/>
                  </a:lnTo>
                  <a:lnTo>
                    <a:pt x="138002" y="508595"/>
                  </a:lnTo>
                  <a:lnTo>
                    <a:pt x="134807" y="511429"/>
                  </a:lnTo>
                  <a:lnTo>
                    <a:pt x="133077" y="514164"/>
                  </a:lnTo>
                  <a:lnTo>
                    <a:pt x="130024" y="514238"/>
                  </a:lnTo>
                  <a:close/>
                </a:path>
                <a:path w="2330450" h="1436370" extrusionOk="0">
                  <a:moveTo>
                    <a:pt x="186227" y="515692"/>
                  </a:moveTo>
                  <a:lnTo>
                    <a:pt x="184417" y="513006"/>
                  </a:lnTo>
                  <a:lnTo>
                    <a:pt x="180913" y="510074"/>
                  </a:lnTo>
                  <a:lnTo>
                    <a:pt x="181630" y="505152"/>
                  </a:lnTo>
                  <a:lnTo>
                    <a:pt x="185411" y="501776"/>
                  </a:lnTo>
                  <a:lnTo>
                    <a:pt x="189923" y="501080"/>
                  </a:lnTo>
                  <a:lnTo>
                    <a:pt x="194088" y="505257"/>
                  </a:lnTo>
                  <a:lnTo>
                    <a:pt x="194304" y="510197"/>
                  </a:lnTo>
                  <a:lnTo>
                    <a:pt x="191041" y="513006"/>
                  </a:lnTo>
                  <a:lnTo>
                    <a:pt x="189286" y="515679"/>
                  </a:lnTo>
                  <a:lnTo>
                    <a:pt x="186227" y="515692"/>
                  </a:lnTo>
                  <a:close/>
                </a:path>
                <a:path w="2330450" h="1436370" extrusionOk="0">
                  <a:moveTo>
                    <a:pt x="1265978" y="520133"/>
                  </a:moveTo>
                  <a:lnTo>
                    <a:pt x="1264155" y="517459"/>
                  </a:lnTo>
                  <a:lnTo>
                    <a:pt x="1260627" y="514552"/>
                  </a:lnTo>
                  <a:lnTo>
                    <a:pt x="1261313" y="509630"/>
                  </a:lnTo>
                  <a:lnTo>
                    <a:pt x="1265076" y="506224"/>
                  </a:lnTo>
                  <a:lnTo>
                    <a:pt x="1269581" y="505503"/>
                  </a:lnTo>
                  <a:lnTo>
                    <a:pt x="1273764" y="509648"/>
                  </a:lnTo>
                  <a:lnTo>
                    <a:pt x="1274024" y="514589"/>
                  </a:lnTo>
                  <a:lnTo>
                    <a:pt x="1270798" y="517385"/>
                  </a:lnTo>
                  <a:lnTo>
                    <a:pt x="1269037" y="520108"/>
                  </a:lnTo>
                  <a:lnTo>
                    <a:pt x="1265978" y="520133"/>
                  </a:lnTo>
                  <a:close/>
                </a:path>
                <a:path w="2330450" h="1436370" extrusionOk="0">
                  <a:moveTo>
                    <a:pt x="155811" y="524938"/>
                  </a:moveTo>
                  <a:lnTo>
                    <a:pt x="150886" y="524149"/>
                  </a:lnTo>
                  <a:lnTo>
                    <a:pt x="147555" y="520324"/>
                  </a:lnTo>
                  <a:lnTo>
                    <a:pt x="146919" y="515827"/>
                  </a:lnTo>
                  <a:lnTo>
                    <a:pt x="151170" y="511743"/>
                  </a:lnTo>
                  <a:lnTo>
                    <a:pt x="156133" y="511583"/>
                  </a:lnTo>
                  <a:lnTo>
                    <a:pt x="158870" y="514860"/>
                  </a:lnTo>
                  <a:lnTo>
                    <a:pt x="161558" y="516671"/>
                  </a:lnTo>
                  <a:lnTo>
                    <a:pt x="161527" y="519720"/>
                  </a:lnTo>
                  <a:lnTo>
                    <a:pt x="158802" y="521482"/>
                  </a:lnTo>
                  <a:lnTo>
                    <a:pt x="155811" y="524938"/>
                  </a:lnTo>
                  <a:close/>
                </a:path>
                <a:path w="2330450" h="1436370" extrusionOk="0">
                  <a:moveTo>
                    <a:pt x="212577" y="526256"/>
                  </a:moveTo>
                  <a:lnTo>
                    <a:pt x="207615" y="525769"/>
                  </a:lnTo>
                  <a:lnTo>
                    <a:pt x="204043" y="522141"/>
                  </a:lnTo>
                  <a:lnTo>
                    <a:pt x="203172" y="517675"/>
                  </a:lnTo>
                  <a:lnTo>
                    <a:pt x="207164" y="513345"/>
                  </a:lnTo>
                  <a:lnTo>
                    <a:pt x="212101" y="512913"/>
                  </a:lnTo>
                  <a:lnTo>
                    <a:pt x="215024" y="516024"/>
                  </a:lnTo>
                  <a:lnTo>
                    <a:pt x="217817" y="517687"/>
                  </a:lnTo>
                  <a:lnTo>
                    <a:pt x="217972" y="520712"/>
                  </a:lnTo>
                  <a:lnTo>
                    <a:pt x="215358" y="522640"/>
                  </a:lnTo>
                  <a:lnTo>
                    <a:pt x="212577" y="526256"/>
                  </a:lnTo>
                  <a:close/>
                </a:path>
                <a:path w="2330450" h="1436370" extrusionOk="0">
                  <a:moveTo>
                    <a:pt x="178466" y="536617"/>
                  </a:moveTo>
                  <a:lnTo>
                    <a:pt x="173503" y="536130"/>
                  </a:lnTo>
                  <a:lnTo>
                    <a:pt x="169932" y="532502"/>
                  </a:lnTo>
                  <a:lnTo>
                    <a:pt x="169060" y="528030"/>
                  </a:lnTo>
                  <a:lnTo>
                    <a:pt x="173052" y="523699"/>
                  </a:lnTo>
                  <a:lnTo>
                    <a:pt x="177990" y="523268"/>
                  </a:lnTo>
                  <a:lnTo>
                    <a:pt x="180913" y="526379"/>
                  </a:lnTo>
                  <a:lnTo>
                    <a:pt x="183706" y="528042"/>
                  </a:lnTo>
                  <a:lnTo>
                    <a:pt x="183860" y="531073"/>
                  </a:lnTo>
                  <a:lnTo>
                    <a:pt x="181246" y="532995"/>
                  </a:lnTo>
                  <a:lnTo>
                    <a:pt x="178466" y="536617"/>
                  </a:lnTo>
                  <a:close/>
                </a:path>
                <a:path w="2330450" h="1436370" extrusionOk="0">
                  <a:moveTo>
                    <a:pt x="234415" y="538243"/>
                  </a:moveTo>
                  <a:lnTo>
                    <a:pt x="229496" y="537455"/>
                  </a:lnTo>
                  <a:lnTo>
                    <a:pt x="226166" y="533629"/>
                  </a:lnTo>
                  <a:lnTo>
                    <a:pt x="225523" y="529133"/>
                  </a:lnTo>
                  <a:lnTo>
                    <a:pt x="229781" y="525048"/>
                  </a:lnTo>
                  <a:lnTo>
                    <a:pt x="234743" y="524894"/>
                  </a:lnTo>
                  <a:lnTo>
                    <a:pt x="237474" y="528165"/>
                  </a:lnTo>
                  <a:lnTo>
                    <a:pt x="240162" y="529976"/>
                  </a:lnTo>
                  <a:lnTo>
                    <a:pt x="240138" y="533026"/>
                  </a:lnTo>
                  <a:lnTo>
                    <a:pt x="237413" y="534793"/>
                  </a:lnTo>
                  <a:lnTo>
                    <a:pt x="234415" y="538243"/>
                  </a:lnTo>
                  <a:close/>
                </a:path>
                <a:path w="2330450" h="1436370" extrusionOk="0">
                  <a:moveTo>
                    <a:pt x="200026" y="548678"/>
                  </a:moveTo>
                  <a:lnTo>
                    <a:pt x="195144" y="547705"/>
                  </a:lnTo>
                  <a:lnTo>
                    <a:pt x="191974" y="543738"/>
                  </a:lnTo>
                  <a:lnTo>
                    <a:pt x="191529" y="539210"/>
                  </a:lnTo>
                  <a:lnTo>
                    <a:pt x="195935" y="535292"/>
                  </a:lnTo>
                  <a:lnTo>
                    <a:pt x="200891" y="535354"/>
                  </a:lnTo>
                  <a:lnTo>
                    <a:pt x="203493" y="538730"/>
                  </a:lnTo>
                  <a:lnTo>
                    <a:pt x="206107" y="540652"/>
                  </a:lnTo>
                  <a:lnTo>
                    <a:pt x="205946" y="543682"/>
                  </a:lnTo>
                  <a:lnTo>
                    <a:pt x="203153" y="545345"/>
                  </a:lnTo>
                  <a:lnTo>
                    <a:pt x="200026" y="548678"/>
                  </a:lnTo>
                  <a:close/>
                </a:path>
                <a:path w="2330450" h="1436370" extrusionOk="0">
                  <a:moveTo>
                    <a:pt x="252534" y="550027"/>
                  </a:moveTo>
                  <a:lnTo>
                    <a:pt x="248190" y="546048"/>
                  </a:lnTo>
                  <a:lnTo>
                    <a:pt x="247757" y="541120"/>
                  </a:lnTo>
                  <a:lnTo>
                    <a:pt x="250878" y="538212"/>
                  </a:lnTo>
                  <a:lnTo>
                    <a:pt x="252546" y="535428"/>
                  </a:lnTo>
                  <a:lnTo>
                    <a:pt x="255593" y="535268"/>
                  </a:lnTo>
                  <a:lnTo>
                    <a:pt x="257521" y="537880"/>
                  </a:lnTo>
                  <a:lnTo>
                    <a:pt x="261155" y="540652"/>
                  </a:lnTo>
                  <a:lnTo>
                    <a:pt x="260660" y="545598"/>
                  </a:lnTo>
                  <a:lnTo>
                    <a:pt x="257020" y="549158"/>
                  </a:lnTo>
                  <a:lnTo>
                    <a:pt x="252534" y="550027"/>
                  </a:lnTo>
                  <a:close/>
                </a:path>
                <a:path w="2330450" h="1436370" extrusionOk="0">
                  <a:moveTo>
                    <a:pt x="161855" y="558805"/>
                  </a:moveTo>
                  <a:lnTo>
                    <a:pt x="158932" y="555694"/>
                  </a:lnTo>
                  <a:lnTo>
                    <a:pt x="156139" y="554031"/>
                  </a:lnTo>
                  <a:lnTo>
                    <a:pt x="155972" y="551006"/>
                  </a:lnTo>
                  <a:lnTo>
                    <a:pt x="158592" y="549078"/>
                  </a:lnTo>
                  <a:lnTo>
                    <a:pt x="161373" y="545463"/>
                  </a:lnTo>
                  <a:lnTo>
                    <a:pt x="166341" y="545949"/>
                  </a:lnTo>
                  <a:lnTo>
                    <a:pt x="169907" y="549577"/>
                  </a:lnTo>
                  <a:lnTo>
                    <a:pt x="170784" y="554043"/>
                  </a:lnTo>
                  <a:lnTo>
                    <a:pt x="166792" y="558374"/>
                  </a:lnTo>
                  <a:lnTo>
                    <a:pt x="161855" y="558805"/>
                  </a:lnTo>
                  <a:close/>
                </a:path>
                <a:path w="2330450" h="1436370" extrusionOk="0">
                  <a:moveTo>
                    <a:pt x="222477" y="560443"/>
                  </a:moveTo>
                  <a:lnTo>
                    <a:pt x="217558" y="559593"/>
                  </a:lnTo>
                  <a:lnTo>
                    <a:pt x="214276" y="555737"/>
                  </a:lnTo>
                  <a:lnTo>
                    <a:pt x="213683" y="551234"/>
                  </a:lnTo>
                  <a:lnTo>
                    <a:pt x="217990" y="547187"/>
                  </a:lnTo>
                  <a:lnTo>
                    <a:pt x="222946" y="547095"/>
                  </a:lnTo>
                  <a:lnTo>
                    <a:pt x="225647" y="550397"/>
                  </a:lnTo>
                  <a:lnTo>
                    <a:pt x="228316" y="552238"/>
                  </a:lnTo>
                  <a:lnTo>
                    <a:pt x="228254" y="555294"/>
                  </a:lnTo>
                  <a:lnTo>
                    <a:pt x="225511" y="557025"/>
                  </a:lnTo>
                  <a:lnTo>
                    <a:pt x="222477" y="560443"/>
                  </a:lnTo>
                  <a:close/>
                </a:path>
                <a:path w="2330450" h="1436370" extrusionOk="0">
                  <a:moveTo>
                    <a:pt x="188779" y="570638"/>
                  </a:moveTo>
                  <a:lnTo>
                    <a:pt x="183823" y="570102"/>
                  </a:lnTo>
                  <a:lnTo>
                    <a:pt x="180301" y="566443"/>
                  </a:lnTo>
                  <a:lnTo>
                    <a:pt x="179461" y="561971"/>
                  </a:lnTo>
                  <a:lnTo>
                    <a:pt x="183490" y="557672"/>
                  </a:lnTo>
                  <a:lnTo>
                    <a:pt x="188433" y="557290"/>
                  </a:lnTo>
                  <a:lnTo>
                    <a:pt x="191325" y="560431"/>
                  </a:lnTo>
                  <a:lnTo>
                    <a:pt x="194100" y="562113"/>
                  </a:lnTo>
                  <a:lnTo>
                    <a:pt x="194236" y="565150"/>
                  </a:lnTo>
                  <a:lnTo>
                    <a:pt x="191597" y="567047"/>
                  </a:lnTo>
                  <a:lnTo>
                    <a:pt x="188779" y="570638"/>
                  </a:lnTo>
                  <a:close/>
                </a:path>
                <a:path w="2330450" h="1436370" extrusionOk="0">
                  <a:moveTo>
                    <a:pt x="245069" y="572135"/>
                  </a:moveTo>
                  <a:lnTo>
                    <a:pt x="240113" y="571550"/>
                  </a:lnTo>
                  <a:lnTo>
                    <a:pt x="236628" y="567854"/>
                  </a:lnTo>
                  <a:lnTo>
                    <a:pt x="235837" y="563376"/>
                  </a:lnTo>
                  <a:lnTo>
                    <a:pt x="239922" y="559131"/>
                  </a:lnTo>
                  <a:lnTo>
                    <a:pt x="244865" y="558793"/>
                  </a:lnTo>
                  <a:lnTo>
                    <a:pt x="247726" y="561959"/>
                  </a:lnTo>
                  <a:lnTo>
                    <a:pt x="250482" y="563671"/>
                  </a:lnTo>
                  <a:lnTo>
                    <a:pt x="250581" y="566714"/>
                  </a:lnTo>
                  <a:lnTo>
                    <a:pt x="247924" y="568581"/>
                  </a:lnTo>
                  <a:lnTo>
                    <a:pt x="245069" y="572135"/>
                  </a:lnTo>
                  <a:close/>
                </a:path>
                <a:path w="2330450" h="1436370" extrusionOk="0">
                  <a:moveTo>
                    <a:pt x="206076" y="582422"/>
                  </a:moveTo>
                  <a:lnTo>
                    <a:pt x="202041" y="578110"/>
                  </a:lnTo>
                  <a:lnTo>
                    <a:pt x="201967" y="573158"/>
                  </a:lnTo>
                  <a:lnTo>
                    <a:pt x="205291" y="570484"/>
                  </a:lnTo>
                  <a:lnTo>
                    <a:pt x="207151" y="567829"/>
                  </a:lnTo>
                  <a:lnTo>
                    <a:pt x="210198" y="567909"/>
                  </a:lnTo>
                  <a:lnTo>
                    <a:pt x="211934" y="570657"/>
                  </a:lnTo>
                  <a:lnTo>
                    <a:pt x="215351" y="573694"/>
                  </a:lnTo>
                  <a:lnTo>
                    <a:pt x="214480" y="578597"/>
                  </a:lnTo>
                  <a:lnTo>
                    <a:pt x="210599" y="581849"/>
                  </a:lnTo>
                  <a:lnTo>
                    <a:pt x="206076" y="582422"/>
                  </a:lnTo>
                  <a:close/>
                </a:path>
                <a:path w="2330450" h="1436370" extrusionOk="0">
                  <a:moveTo>
                    <a:pt x="267316" y="583974"/>
                  </a:moveTo>
                  <a:lnTo>
                    <a:pt x="262360" y="583389"/>
                  </a:lnTo>
                  <a:lnTo>
                    <a:pt x="258874" y="579687"/>
                  </a:lnTo>
                  <a:lnTo>
                    <a:pt x="258083" y="575209"/>
                  </a:lnTo>
                  <a:lnTo>
                    <a:pt x="262168" y="570959"/>
                  </a:lnTo>
                  <a:lnTo>
                    <a:pt x="267112" y="570626"/>
                  </a:lnTo>
                  <a:lnTo>
                    <a:pt x="269973" y="573792"/>
                  </a:lnTo>
                  <a:lnTo>
                    <a:pt x="272729" y="575505"/>
                  </a:lnTo>
                  <a:lnTo>
                    <a:pt x="272822" y="578548"/>
                  </a:lnTo>
                  <a:lnTo>
                    <a:pt x="270171" y="580414"/>
                  </a:lnTo>
                  <a:lnTo>
                    <a:pt x="267316" y="583974"/>
                  </a:lnTo>
                  <a:close/>
                </a:path>
                <a:path w="2330450" h="1436370" extrusionOk="0">
                  <a:moveTo>
                    <a:pt x="942663" y="860168"/>
                  </a:moveTo>
                  <a:lnTo>
                    <a:pt x="940840" y="857488"/>
                  </a:lnTo>
                  <a:lnTo>
                    <a:pt x="937317" y="854587"/>
                  </a:lnTo>
                  <a:lnTo>
                    <a:pt x="937997" y="849659"/>
                  </a:lnTo>
                  <a:lnTo>
                    <a:pt x="941760" y="846253"/>
                  </a:lnTo>
                  <a:lnTo>
                    <a:pt x="946259" y="845532"/>
                  </a:lnTo>
                  <a:lnTo>
                    <a:pt x="950449" y="849677"/>
                  </a:lnTo>
                  <a:lnTo>
                    <a:pt x="950708" y="854612"/>
                  </a:lnTo>
                  <a:lnTo>
                    <a:pt x="947489" y="857414"/>
                  </a:lnTo>
                  <a:lnTo>
                    <a:pt x="945728" y="860125"/>
                  </a:lnTo>
                  <a:lnTo>
                    <a:pt x="942663" y="860168"/>
                  </a:lnTo>
                  <a:close/>
                </a:path>
                <a:path w="2330450" h="1436370" extrusionOk="0">
                  <a:moveTo>
                    <a:pt x="1002839" y="860463"/>
                  </a:moveTo>
                  <a:lnTo>
                    <a:pt x="997896" y="859804"/>
                  </a:lnTo>
                  <a:lnTo>
                    <a:pt x="994460" y="856071"/>
                  </a:lnTo>
                  <a:lnTo>
                    <a:pt x="993718" y="851587"/>
                  </a:lnTo>
                  <a:lnTo>
                    <a:pt x="997859" y="847386"/>
                  </a:lnTo>
                  <a:lnTo>
                    <a:pt x="1002815" y="847109"/>
                  </a:lnTo>
                  <a:lnTo>
                    <a:pt x="1005633" y="850312"/>
                  </a:lnTo>
                  <a:lnTo>
                    <a:pt x="1008370" y="852055"/>
                  </a:lnTo>
                  <a:lnTo>
                    <a:pt x="1008413" y="855104"/>
                  </a:lnTo>
                  <a:lnTo>
                    <a:pt x="1005738" y="856940"/>
                  </a:lnTo>
                  <a:lnTo>
                    <a:pt x="1002839" y="860463"/>
                  </a:lnTo>
                  <a:close/>
                </a:path>
                <a:path w="2330450" h="1436370" extrusionOk="0">
                  <a:moveTo>
                    <a:pt x="1059098" y="861973"/>
                  </a:moveTo>
                  <a:lnTo>
                    <a:pt x="1054161" y="861240"/>
                  </a:lnTo>
                  <a:lnTo>
                    <a:pt x="1050787" y="857458"/>
                  </a:lnTo>
                  <a:lnTo>
                    <a:pt x="1050107" y="852967"/>
                  </a:lnTo>
                  <a:lnTo>
                    <a:pt x="1054315" y="848834"/>
                  </a:lnTo>
                  <a:lnTo>
                    <a:pt x="1059265" y="848630"/>
                  </a:lnTo>
                  <a:lnTo>
                    <a:pt x="1062040" y="851870"/>
                  </a:lnTo>
                  <a:lnTo>
                    <a:pt x="1064746" y="853657"/>
                  </a:lnTo>
                  <a:lnTo>
                    <a:pt x="1064752" y="856694"/>
                  </a:lnTo>
                  <a:lnTo>
                    <a:pt x="1062052" y="858492"/>
                  </a:lnTo>
                  <a:lnTo>
                    <a:pt x="1059098" y="861973"/>
                  </a:lnTo>
                  <a:close/>
                </a:path>
                <a:path w="2330450" h="1436370" extrusionOk="0">
                  <a:moveTo>
                    <a:pt x="1481929" y="861936"/>
                  </a:moveTo>
                  <a:lnTo>
                    <a:pt x="1477635" y="857895"/>
                  </a:lnTo>
                  <a:lnTo>
                    <a:pt x="1477276" y="852967"/>
                  </a:lnTo>
                  <a:lnTo>
                    <a:pt x="1480440" y="850102"/>
                  </a:lnTo>
                  <a:lnTo>
                    <a:pt x="1482140" y="847343"/>
                  </a:lnTo>
                  <a:lnTo>
                    <a:pt x="1485186" y="847232"/>
                  </a:lnTo>
                  <a:lnTo>
                    <a:pt x="1487077" y="849862"/>
                  </a:lnTo>
                  <a:lnTo>
                    <a:pt x="1490667" y="852690"/>
                  </a:lnTo>
                  <a:lnTo>
                    <a:pt x="1490105" y="857636"/>
                  </a:lnTo>
                  <a:lnTo>
                    <a:pt x="1486422" y="861129"/>
                  </a:lnTo>
                  <a:lnTo>
                    <a:pt x="1481929" y="861936"/>
                  </a:lnTo>
                  <a:close/>
                </a:path>
                <a:path w="2330450" h="1436370" extrusionOk="0">
                  <a:moveTo>
                    <a:pt x="1110797" y="863316"/>
                  </a:moveTo>
                  <a:lnTo>
                    <a:pt x="1106730" y="859022"/>
                  </a:lnTo>
                  <a:lnTo>
                    <a:pt x="1106650" y="854070"/>
                  </a:lnTo>
                  <a:lnTo>
                    <a:pt x="1109962" y="851384"/>
                  </a:lnTo>
                  <a:lnTo>
                    <a:pt x="1111816" y="848717"/>
                  </a:lnTo>
                  <a:lnTo>
                    <a:pt x="1114857" y="848790"/>
                  </a:lnTo>
                  <a:lnTo>
                    <a:pt x="1116599" y="851525"/>
                  </a:lnTo>
                  <a:lnTo>
                    <a:pt x="1120029" y="854550"/>
                  </a:lnTo>
                  <a:lnTo>
                    <a:pt x="1119182" y="859453"/>
                  </a:lnTo>
                  <a:lnTo>
                    <a:pt x="1115308" y="862724"/>
                  </a:lnTo>
                  <a:lnTo>
                    <a:pt x="1110797" y="863316"/>
                  </a:lnTo>
                  <a:close/>
                </a:path>
                <a:path w="2330450" h="1436370" extrusionOk="0">
                  <a:moveTo>
                    <a:pt x="258553" y="866131"/>
                  </a:moveTo>
                  <a:lnTo>
                    <a:pt x="255506" y="865971"/>
                  </a:lnTo>
                  <a:lnTo>
                    <a:pt x="253844" y="863186"/>
                  </a:lnTo>
                  <a:lnTo>
                    <a:pt x="250495" y="860069"/>
                  </a:lnTo>
                  <a:lnTo>
                    <a:pt x="251477" y="855197"/>
                  </a:lnTo>
                  <a:lnTo>
                    <a:pt x="255457" y="852037"/>
                  </a:lnTo>
                  <a:lnTo>
                    <a:pt x="259999" y="851599"/>
                  </a:lnTo>
                  <a:lnTo>
                    <a:pt x="263923" y="855991"/>
                  </a:lnTo>
                  <a:lnTo>
                    <a:pt x="263867" y="860932"/>
                  </a:lnTo>
                  <a:lnTo>
                    <a:pt x="260481" y="863519"/>
                  </a:lnTo>
                  <a:lnTo>
                    <a:pt x="258553" y="866131"/>
                  </a:lnTo>
                  <a:close/>
                </a:path>
                <a:path w="2330450" h="1436370" extrusionOk="0">
                  <a:moveTo>
                    <a:pt x="738984" y="864923"/>
                  </a:moveTo>
                  <a:lnTo>
                    <a:pt x="734640" y="860944"/>
                  </a:lnTo>
                  <a:lnTo>
                    <a:pt x="734207" y="856016"/>
                  </a:lnTo>
                  <a:lnTo>
                    <a:pt x="737328" y="853102"/>
                  </a:lnTo>
                  <a:lnTo>
                    <a:pt x="738996" y="850324"/>
                  </a:lnTo>
                  <a:lnTo>
                    <a:pt x="742030" y="850164"/>
                  </a:lnTo>
                  <a:lnTo>
                    <a:pt x="743965" y="852776"/>
                  </a:lnTo>
                  <a:lnTo>
                    <a:pt x="747592" y="855548"/>
                  </a:lnTo>
                  <a:lnTo>
                    <a:pt x="747104" y="860494"/>
                  </a:lnTo>
                  <a:lnTo>
                    <a:pt x="743464" y="864049"/>
                  </a:lnTo>
                  <a:lnTo>
                    <a:pt x="738984" y="864923"/>
                  </a:lnTo>
                  <a:close/>
                </a:path>
                <a:path w="2330450" h="1436370" extrusionOk="0">
                  <a:moveTo>
                    <a:pt x="1171696" y="864973"/>
                  </a:moveTo>
                  <a:lnTo>
                    <a:pt x="1166777" y="864166"/>
                  </a:lnTo>
                  <a:lnTo>
                    <a:pt x="1163465" y="860322"/>
                  </a:lnTo>
                  <a:lnTo>
                    <a:pt x="1162847" y="855825"/>
                  </a:lnTo>
                  <a:lnTo>
                    <a:pt x="1167123" y="851753"/>
                  </a:lnTo>
                  <a:lnTo>
                    <a:pt x="1172092" y="851630"/>
                  </a:lnTo>
                  <a:lnTo>
                    <a:pt x="1174805" y="854913"/>
                  </a:lnTo>
                  <a:lnTo>
                    <a:pt x="1177493" y="856743"/>
                  </a:lnTo>
                  <a:lnTo>
                    <a:pt x="1177437" y="859792"/>
                  </a:lnTo>
                  <a:lnTo>
                    <a:pt x="1174712" y="861542"/>
                  </a:lnTo>
                  <a:lnTo>
                    <a:pt x="1171696" y="864973"/>
                  </a:lnTo>
                  <a:close/>
                </a:path>
                <a:path w="2330450" h="1436370" extrusionOk="0">
                  <a:moveTo>
                    <a:pt x="795342" y="866402"/>
                  </a:moveTo>
                  <a:lnTo>
                    <a:pt x="790997" y="862422"/>
                  </a:lnTo>
                  <a:lnTo>
                    <a:pt x="790565" y="857494"/>
                  </a:lnTo>
                  <a:lnTo>
                    <a:pt x="793686" y="854581"/>
                  </a:lnTo>
                  <a:lnTo>
                    <a:pt x="795354" y="851797"/>
                  </a:lnTo>
                  <a:lnTo>
                    <a:pt x="798388" y="851643"/>
                  </a:lnTo>
                  <a:lnTo>
                    <a:pt x="800322" y="854248"/>
                  </a:lnTo>
                  <a:lnTo>
                    <a:pt x="803950" y="857020"/>
                  </a:lnTo>
                  <a:lnTo>
                    <a:pt x="803462" y="861973"/>
                  </a:lnTo>
                  <a:lnTo>
                    <a:pt x="799822" y="865527"/>
                  </a:lnTo>
                  <a:lnTo>
                    <a:pt x="795342" y="866402"/>
                  </a:lnTo>
                  <a:close/>
                </a:path>
                <a:path w="2330450" h="1436370" extrusionOk="0">
                  <a:moveTo>
                    <a:pt x="1224371" y="867541"/>
                  </a:moveTo>
                  <a:lnTo>
                    <a:pt x="1222559" y="864837"/>
                  </a:lnTo>
                  <a:lnTo>
                    <a:pt x="1219069" y="861899"/>
                  </a:lnTo>
                  <a:lnTo>
                    <a:pt x="1219810" y="856983"/>
                  </a:lnTo>
                  <a:lnTo>
                    <a:pt x="1223605" y="853620"/>
                  </a:lnTo>
                  <a:lnTo>
                    <a:pt x="1228116" y="852942"/>
                  </a:lnTo>
                  <a:lnTo>
                    <a:pt x="1232262" y="857137"/>
                  </a:lnTo>
                  <a:lnTo>
                    <a:pt x="1232466" y="862071"/>
                  </a:lnTo>
                  <a:lnTo>
                    <a:pt x="1229212" y="864843"/>
                  </a:lnTo>
                  <a:lnTo>
                    <a:pt x="1227424" y="867535"/>
                  </a:lnTo>
                  <a:lnTo>
                    <a:pt x="1224371" y="867541"/>
                  </a:lnTo>
                  <a:close/>
                </a:path>
                <a:path w="2330450" h="1436370" extrusionOk="0">
                  <a:moveTo>
                    <a:pt x="427626" y="869087"/>
                  </a:moveTo>
                  <a:lnTo>
                    <a:pt x="424586" y="868927"/>
                  </a:lnTo>
                  <a:lnTo>
                    <a:pt x="422917" y="866149"/>
                  </a:lnTo>
                  <a:lnTo>
                    <a:pt x="419568" y="863026"/>
                  </a:lnTo>
                  <a:lnTo>
                    <a:pt x="420550" y="858160"/>
                  </a:lnTo>
                  <a:lnTo>
                    <a:pt x="424530" y="854994"/>
                  </a:lnTo>
                  <a:lnTo>
                    <a:pt x="429072" y="854556"/>
                  </a:lnTo>
                  <a:lnTo>
                    <a:pt x="433002" y="858948"/>
                  </a:lnTo>
                  <a:lnTo>
                    <a:pt x="432940" y="863888"/>
                  </a:lnTo>
                  <a:lnTo>
                    <a:pt x="429554" y="866482"/>
                  </a:lnTo>
                  <a:lnTo>
                    <a:pt x="427626" y="869087"/>
                  </a:lnTo>
                  <a:close/>
                </a:path>
                <a:path w="2330450" h="1436370" extrusionOk="0">
                  <a:moveTo>
                    <a:pt x="856173" y="867794"/>
                  </a:moveTo>
                  <a:lnTo>
                    <a:pt x="851217" y="867258"/>
                  </a:lnTo>
                  <a:lnTo>
                    <a:pt x="847689" y="863605"/>
                  </a:lnTo>
                  <a:lnTo>
                    <a:pt x="846855" y="859127"/>
                  </a:lnTo>
                  <a:lnTo>
                    <a:pt x="850884" y="854827"/>
                  </a:lnTo>
                  <a:lnTo>
                    <a:pt x="855833" y="854451"/>
                  </a:lnTo>
                  <a:lnTo>
                    <a:pt x="858719" y="857587"/>
                  </a:lnTo>
                  <a:lnTo>
                    <a:pt x="861500" y="859269"/>
                  </a:lnTo>
                  <a:lnTo>
                    <a:pt x="861630" y="862305"/>
                  </a:lnTo>
                  <a:lnTo>
                    <a:pt x="858991" y="864203"/>
                  </a:lnTo>
                  <a:lnTo>
                    <a:pt x="856173" y="867794"/>
                  </a:lnTo>
                  <a:close/>
                </a:path>
                <a:path w="2330450" h="1436370" extrusionOk="0">
                  <a:moveTo>
                    <a:pt x="485275" y="869315"/>
                  </a:moveTo>
                  <a:lnTo>
                    <a:pt x="480325" y="868693"/>
                  </a:lnTo>
                  <a:lnTo>
                    <a:pt x="476871" y="864979"/>
                  </a:lnTo>
                  <a:lnTo>
                    <a:pt x="476099" y="860494"/>
                  </a:lnTo>
                  <a:lnTo>
                    <a:pt x="480214" y="856269"/>
                  </a:lnTo>
                  <a:lnTo>
                    <a:pt x="485164" y="855967"/>
                  </a:lnTo>
                  <a:lnTo>
                    <a:pt x="488000" y="859151"/>
                  </a:lnTo>
                  <a:lnTo>
                    <a:pt x="490750" y="860876"/>
                  </a:lnTo>
                  <a:lnTo>
                    <a:pt x="490818" y="863919"/>
                  </a:lnTo>
                  <a:lnTo>
                    <a:pt x="488155" y="865773"/>
                  </a:lnTo>
                  <a:lnTo>
                    <a:pt x="485275" y="869315"/>
                  </a:lnTo>
                  <a:close/>
                </a:path>
                <a:path w="2330450" h="1436370" extrusionOk="0">
                  <a:moveTo>
                    <a:pt x="912414" y="869315"/>
                  </a:moveTo>
                  <a:lnTo>
                    <a:pt x="907464" y="868693"/>
                  </a:lnTo>
                  <a:lnTo>
                    <a:pt x="904003" y="864979"/>
                  </a:lnTo>
                  <a:lnTo>
                    <a:pt x="903237" y="860494"/>
                  </a:lnTo>
                  <a:lnTo>
                    <a:pt x="907353" y="856269"/>
                  </a:lnTo>
                  <a:lnTo>
                    <a:pt x="912296" y="855967"/>
                  </a:lnTo>
                  <a:lnTo>
                    <a:pt x="915139" y="859151"/>
                  </a:lnTo>
                  <a:lnTo>
                    <a:pt x="917883" y="860876"/>
                  </a:lnTo>
                  <a:lnTo>
                    <a:pt x="917957" y="863919"/>
                  </a:lnTo>
                  <a:lnTo>
                    <a:pt x="915293" y="865773"/>
                  </a:lnTo>
                  <a:lnTo>
                    <a:pt x="912414" y="869315"/>
                  </a:lnTo>
                  <a:close/>
                </a:path>
                <a:path w="2330450" h="1436370" extrusionOk="0">
                  <a:moveTo>
                    <a:pt x="968821" y="870775"/>
                  </a:moveTo>
                  <a:lnTo>
                    <a:pt x="963865" y="870184"/>
                  </a:lnTo>
                  <a:lnTo>
                    <a:pt x="960386" y="866488"/>
                  </a:lnTo>
                  <a:lnTo>
                    <a:pt x="959595" y="862010"/>
                  </a:lnTo>
                  <a:lnTo>
                    <a:pt x="963673" y="857759"/>
                  </a:lnTo>
                  <a:lnTo>
                    <a:pt x="968617" y="857427"/>
                  </a:lnTo>
                  <a:lnTo>
                    <a:pt x="971478" y="860593"/>
                  </a:lnTo>
                  <a:lnTo>
                    <a:pt x="974234" y="862305"/>
                  </a:lnTo>
                  <a:lnTo>
                    <a:pt x="974333" y="865348"/>
                  </a:lnTo>
                  <a:lnTo>
                    <a:pt x="971676" y="867221"/>
                  </a:lnTo>
                  <a:lnTo>
                    <a:pt x="968821" y="870775"/>
                  </a:lnTo>
                  <a:close/>
                </a:path>
                <a:path w="2330450" h="1436370" extrusionOk="0">
                  <a:moveTo>
                    <a:pt x="1024629" y="872445"/>
                  </a:moveTo>
                  <a:lnTo>
                    <a:pt x="1019747" y="871471"/>
                  </a:lnTo>
                  <a:lnTo>
                    <a:pt x="1016577" y="867498"/>
                  </a:lnTo>
                  <a:lnTo>
                    <a:pt x="1016132" y="862977"/>
                  </a:lnTo>
                  <a:lnTo>
                    <a:pt x="1020538" y="859059"/>
                  </a:lnTo>
                  <a:lnTo>
                    <a:pt x="1025494" y="859121"/>
                  </a:lnTo>
                  <a:lnTo>
                    <a:pt x="1028095" y="862496"/>
                  </a:lnTo>
                  <a:lnTo>
                    <a:pt x="1030709" y="864418"/>
                  </a:lnTo>
                  <a:lnTo>
                    <a:pt x="1030549" y="867449"/>
                  </a:lnTo>
                  <a:lnTo>
                    <a:pt x="1027755" y="869112"/>
                  </a:lnTo>
                  <a:lnTo>
                    <a:pt x="1024629" y="872445"/>
                  </a:lnTo>
                  <a:close/>
                </a:path>
                <a:path w="2330450" h="1436370" extrusionOk="0">
                  <a:moveTo>
                    <a:pt x="1077624" y="874952"/>
                  </a:moveTo>
                  <a:lnTo>
                    <a:pt x="1075801" y="872272"/>
                  </a:lnTo>
                  <a:lnTo>
                    <a:pt x="1072279" y="869365"/>
                  </a:lnTo>
                  <a:lnTo>
                    <a:pt x="1072959" y="864437"/>
                  </a:lnTo>
                  <a:lnTo>
                    <a:pt x="1076722" y="861030"/>
                  </a:lnTo>
                  <a:lnTo>
                    <a:pt x="1081221" y="860309"/>
                  </a:lnTo>
                  <a:lnTo>
                    <a:pt x="1085411" y="864455"/>
                  </a:lnTo>
                  <a:lnTo>
                    <a:pt x="1085677" y="869395"/>
                  </a:lnTo>
                  <a:lnTo>
                    <a:pt x="1082451" y="872192"/>
                  </a:lnTo>
                  <a:lnTo>
                    <a:pt x="1080690" y="874909"/>
                  </a:lnTo>
                  <a:lnTo>
                    <a:pt x="1077624" y="874952"/>
                  </a:lnTo>
                  <a:close/>
                </a:path>
                <a:path w="2330450" h="1436370" extrusionOk="0">
                  <a:moveTo>
                    <a:pt x="708846" y="875358"/>
                  </a:moveTo>
                  <a:lnTo>
                    <a:pt x="703939" y="874459"/>
                  </a:lnTo>
                  <a:lnTo>
                    <a:pt x="700708" y="870553"/>
                  </a:lnTo>
                  <a:lnTo>
                    <a:pt x="700176" y="866044"/>
                  </a:lnTo>
                  <a:lnTo>
                    <a:pt x="704527" y="862059"/>
                  </a:lnTo>
                  <a:lnTo>
                    <a:pt x="709483" y="862022"/>
                  </a:lnTo>
                  <a:lnTo>
                    <a:pt x="712140" y="865355"/>
                  </a:lnTo>
                  <a:lnTo>
                    <a:pt x="714791" y="867233"/>
                  </a:lnTo>
                  <a:lnTo>
                    <a:pt x="714686" y="870270"/>
                  </a:lnTo>
                  <a:lnTo>
                    <a:pt x="711923" y="871976"/>
                  </a:lnTo>
                  <a:lnTo>
                    <a:pt x="708846" y="875358"/>
                  </a:lnTo>
                  <a:close/>
                </a:path>
                <a:path w="2330450" h="1436370" extrusionOk="0">
                  <a:moveTo>
                    <a:pt x="1133154" y="875180"/>
                  </a:moveTo>
                  <a:lnTo>
                    <a:pt x="1129020" y="870960"/>
                  </a:lnTo>
                  <a:lnTo>
                    <a:pt x="1128847" y="866014"/>
                  </a:lnTo>
                  <a:lnTo>
                    <a:pt x="1132110" y="863273"/>
                  </a:lnTo>
                  <a:lnTo>
                    <a:pt x="1133914" y="860574"/>
                  </a:lnTo>
                  <a:lnTo>
                    <a:pt x="1136967" y="860593"/>
                  </a:lnTo>
                  <a:lnTo>
                    <a:pt x="1138753" y="863297"/>
                  </a:lnTo>
                  <a:lnTo>
                    <a:pt x="1142232" y="866260"/>
                  </a:lnTo>
                  <a:lnTo>
                    <a:pt x="1141472" y="871182"/>
                  </a:lnTo>
                  <a:lnTo>
                    <a:pt x="1137665" y="874521"/>
                  </a:lnTo>
                  <a:lnTo>
                    <a:pt x="1133154" y="875180"/>
                  </a:lnTo>
                  <a:close/>
                </a:path>
                <a:path w="2330450" h="1436370" extrusionOk="0">
                  <a:moveTo>
                    <a:pt x="2049795" y="875278"/>
                  </a:moveTo>
                  <a:lnTo>
                    <a:pt x="2044864" y="874545"/>
                  </a:lnTo>
                  <a:lnTo>
                    <a:pt x="2041484" y="870763"/>
                  </a:lnTo>
                  <a:lnTo>
                    <a:pt x="2040810" y="866272"/>
                  </a:lnTo>
                  <a:lnTo>
                    <a:pt x="2045018" y="862139"/>
                  </a:lnTo>
                  <a:lnTo>
                    <a:pt x="2049975" y="861942"/>
                  </a:lnTo>
                  <a:lnTo>
                    <a:pt x="2052749" y="865182"/>
                  </a:lnTo>
                  <a:lnTo>
                    <a:pt x="2055456" y="866968"/>
                  </a:lnTo>
                  <a:lnTo>
                    <a:pt x="2055456" y="870005"/>
                  </a:lnTo>
                  <a:lnTo>
                    <a:pt x="2052749" y="871798"/>
                  </a:lnTo>
                  <a:lnTo>
                    <a:pt x="2049795" y="875278"/>
                  </a:lnTo>
                  <a:close/>
                </a:path>
                <a:path w="2330450" h="1436370" extrusionOk="0">
                  <a:moveTo>
                    <a:pt x="281714" y="876837"/>
                  </a:moveTo>
                  <a:lnTo>
                    <a:pt x="276807" y="875937"/>
                  </a:lnTo>
                  <a:lnTo>
                    <a:pt x="273575" y="872032"/>
                  </a:lnTo>
                  <a:lnTo>
                    <a:pt x="273038" y="867517"/>
                  </a:lnTo>
                  <a:lnTo>
                    <a:pt x="277388" y="863531"/>
                  </a:lnTo>
                  <a:lnTo>
                    <a:pt x="282357" y="863500"/>
                  </a:lnTo>
                  <a:lnTo>
                    <a:pt x="285014" y="866833"/>
                  </a:lnTo>
                  <a:lnTo>
                    <a:pt x="287659" y="868712"/>
                  </a:lnTo>
                  <a:lnTo>
                    <a:pt x="287554" y="871742"/>
                  </a:lnTo>
                  <a:lnTo>
                    <a:pt x="284791" y="873449"/>
                  </a:lnTo>
                  <a:lnTo>
                    <a:pt x="281714" y="876837"/>
                  </a:lnTo>
                  <a:close/>
                </a:path>
                <a:path w="2330450" h="1436370" extrusionOk="0">
                  <a:moveTo>
                    <a:pt x="765587" y="876707"/>
                  </a:moveTo>
                  <a:lnTo>
                    <a:pt x="760637" y="876079"/>
                  </a:lnTo>
                  <a:lnTo>
                    <a:pt x="757177" y="872371"/>
                  </a:lnTo>
                  <a:lnTo>
                    <a:pt x="756404" y="867886"/>
                  </a:lnTo>
                  <a:lnTo>
                    <a:pt x="760520" y="863661"/>
                  </a:lnTo>
                  <a:lnTo>
                    <a:pt x="765470" y="863352"/>
                  </a:lnTo>
                  <a:lnTo>
                    <a:pt x="768306" y="866543"/>
                  </a:lnTo>
                  <a:lnTo>
                    <a:pt x="771056" y="868268"/>
                  </a:lnTo>
                  <a:lnTo>
                    <a:pt x="771130" y="871311"/>
                  </a:lnTo>
                  <a:lnTo>
                    <a:pt x="768467" y="873165"/>
                  </a:lnTo>
                  <a:lnTo>
                    <a:pt x="765587" y="876707"/>
                  </a:lnTo>
                  <a:close/>
                </a:path>
                <a:path w="2330450" h="1436370" extrusionOk="0">
                  <a:moveTo>
                    <a:pt x="1190433" y="877927"/>
                  </a:moveTo>
                  <a:lnTo>
                    <a:pt x="1188573" y="875272"/>
                  </a:lnTo>
                  <a:lnTo>
                    <a:pt x="1185019" y="872402"/>
                  </a:lnTo>
                  <a:lnTo>
                    <a:pt x="1185650" y="867467"/>
                  </a:lnTo>
                  <a:lnTo>
                    <a:pt x="1189370" y="864018"/>
                  </a:lnTo>
                  <a:lnTo>
                    <a:pt x="1193869" y="863254"/>
                  </a:lnTo>
                  <a:lnTo>
                    <a:pt x="1198108" y="867350"/>
                  </a:lnTo>
                  <a:lnTo>
                    <a:pt x="1198417" y="872285"/>
                  </a:lnTo>
                  <a:lnTo>
                    <a:pt x="1195216" y="875112"/>
                  </a:lnTo>
                  <a:lnTo>
                    <a:pt x="1193485" y="877847"/>
                  </a:lnTo>
                  <a:lnTo>
                    <a:pt x="1190433" y="877927"/>
                  </a:lnTo>
                  <a:close/>
                </a:path>
                <a:path w="2330450" h="1436370" extrusionOk="0">
                  <a:moveTo>
                    <a:pt x="821611" y="878309"/>
                  </a:moveTo>
                  <a:lnTo>
                    <a:pt x="816698" y="877434"/>
                  </a:lnTo>
                  <a:lnTo>
                    <a:pt x="813429" y="873566"/>
                  </a:lnTo>
                  <a:lnTo>
                    <a:pt x="812861" y="869063"/>
                  </a:lnTo>
                  <a:lnTo>
                    <a:pt x="817186" y="865034"/>
                  </a:lnTo>
                  <a:lnTo>
                    <a:pt x="822149" y="864960"/>
                  </a:lnTo>
                  <a:lnTo>
                    <a:pt x="824831" y="868274"/>
                  </a:lnTo>
                  <a:lnTo>
                    <a:pt x="827494" y="870128"/>
                  </a:lnTo>
                  <a:lnTo>
                    <a:pt x="827414" y="873172"/>
                  </a:lnTo>
                  <a:lnTo>
                    <a:pt x="824658" y="874903"/>
                  </a:lnTo>
                  <a:lnTo>
                    <a:pt x="821611" y="878309"/>
                  </a:lnTo>
                  <a:close/>
                </a:path>
                <a:path w="2330450" h="1436370" extrusionOk="0">
                  <a:moveTo>
                    <a:pt x="1246185" y="878217"/>
                  </a:moveTo>
                  <a:lnTo>
                    <a:pt x="1241853" y="874225"/>
                  </a:lnTo>
                  <a:lnTo>
                    <a:pt x="1241439" y="869297"/>
                  </a:lnTo>
                  <a:lnTo>
                    <a:pt x="1244566" y="866396"/>
                  </a:lnTo>
                  <a:lnTo>
                    <a:pt x="1246240" y="863624"/>
                  </a:lnTo>
                  <a:lnTo>
                    <a:pt x="1249281" y="863476"/>
                  </a:lnTo>
                  <a:lnTo>
                    <a:pt x="1251203" y="866088"/>
                  </a:lnTo>
                  <a:lnTo>
                    <a:pt x="1254818" y="868878"/>
                  </a:lnTo>
                  <a:lnTo>
                    <a:pt x="1254317" y="873824"/>
                  </a:lnTo>
                  <a:lnTo>
                    <a:pt x="1250671" y="877360"/>
                  </a:lnTo>
                  <a:lnTo>
                    <a:pt x="1246185" y="878217"/>
                  </a:lnTo>
                  <a:close/>
                </a:path>
                <a:path w="2330450" h="1436370" extrusionOk="0">
                  <a:moveTo>
                    <a:pt x="1123520" y="842409"/>
                  </a:moveTo>
                  <a:lnTo>
                    <a:pt x="1121708" y="839704"/>
                  </a:lnTo>
                  <a:lnTo>
                    <a:pt x="1118224" y="836766"/>
                  </a:lnTo>
                  <a:lnTo>
                    <a:pt x="1118960" y="831851"/>
                  </a:lnTo>
                  <a:lnTo>
                    <a:pt x="1122754" y="828487"/>
                  </a:lnTo>
                  <a:lnTo>
                    <a:pt x="1127265" y="827810"/>
                  </a:lnTo>
                  <a:lnTo>
                    <a:pt x="1131412" y="832005"/>
                  </a:lnTo>
                  <a:lnTo>
                    <a:pt x="1131622" y="836939"/>
                  </a:lnTo>
                  <a:lnTo>
                    <a:pt x="1128367" y="839711"/>
                  </a:lnTo>
                  <a:lnTo>
                    <a:pt x="1126579" y="842403"/>
                  </a:lnTo>
                  <a:lnTo>
                    <a:pt x="1123520" y="842409"/>
                  </a:lnTo>
                  <a:close/>
                </a:path>
                <a:path w="2330450" h="1436370" extrusionOk="0">
                  <a:moveTo>
                    <a:pt x="267804" y="843893"/>
                  </a:moveTo>
                  <a:lnTo>
                    <a:pt x="265964" y="841177"/>
                  </a:lnTo>
                  <a:lnTo>
                    <a:pt x="262489" y="838275"/>
                  </a:lnTo>
                  <a:lnTo>
                    <a:pt x="263206" y="833354"/>
                  </a:lnTo>
                  <a:lnTo>
                    <a:pt x="266988" y="829972"/>
                  </a:lnTo>
                  <a:lnTo>
                    <a:pt x="271493" y="829276"/>
                  </a:lnTo>
                  <a:lnTo>
                    <a:pt x="275658" y="833458"/>
                  </a:lnTo>
                  <a:lnTo>
                    <a:pt x="275880" y="838392"/>
                  </a:lnTo>
                  <a:lnTo>
                    <a:pt x="272626" y="841201"/>
                  </a:lnTo>
                  <a:lnTo>
                    <a:pt x="270863" y="843881"/>
                  </a:lnTo>
                  <a:lnTo>
                    <a:pt x="267804" y="843893"/>
                  </a:lnTo>
                  <a:close/>
                </a:path>
                <a:path w="2330450" h="1436370" extrusionOk="0">
                  <a:moveTo>
                    <a:pt x="750447" y="842630"/>
                  </a:moveTo>
                  <a:lnTo>
                    <a:pt x="746362" y="838368"/>
                  </a:lnTo>
                  <a:lnTo>
                    <a:pt x="746239" y="833415"/>
                  </a:lnTo>
                  <a:lnTo>
                    <a:pt x="749533" y="830711"/>
                  </a:lnTo>
                  <a:lnTo>
                    <a:pt x="751368" y="828031"/>
                  </a:lnTo>
                  <a:lnTo>
                    <a:pt x="754421" y="828087"/>
                  </a:lnTo>
                  <a:lnTo>
                    <a:pt x="756176" y="830810"/>
                  </a:lnTo>
                  <a:lnTo>
                    <a:pt x="759624" y="833809"/>
                  </a:lnTo>
                  <a:lnTo>
                    <a:pt x="758814" y="838719"/>
                  </a:lnTo>
                  <a:lnTo>
                    <a:pt x="754964" y="842015"/>
                  </a:lnTo>
                  <a:lnTo>
                    <a:pt x="750447" y="842630"/>
                  </a:lnTo>
                  <a:close/>
                </a:path>
                <a:path w="2330450" h="1436370" extrusionOk="0">
                  <a:moveTo>
                    <a:pt x="1179915" y="843893"/>
                  </a:moveTo>
                  <a:lnTo>
                    <a:pt x="1178075" y="841177"/>
                  </a:lnTo>
                  <a:lnTo>
                    <a:pt x="1174594" y="838275"/>
                  </a:lnTo>
                  <a:lnTo>
                    <a:pt x="1175311" y="833354"/>
                  </a:lnTo>
                  <a:lnTo>
                    <a:pt x="1179093" y="829972"/>
                  </a:lnTo>
                  <a:lnTo>
                    <a:pt x="1183604" y="829276"/>
                  </a:lnTo>
                  <a:lnTo>
                    <a:pt x="1187763" y="833458"/>
                  </a:lnTo>
                  <a:lnTo>
                    <a:pt x="1187979" y="838392"/>
                  </a:lnTo>
                  <a:lnTo>
                    <a:pt x="1184725" y="841201"/>
                  </a:lnTo>
                  <a:lnTo>
                    <a:pt x="1182962" y="843881"/>
                  </a:lnTo>
                  <a:lnTo>
                    <a:pt x="1179915" y="843893"/>
                  </a:lnTo>
                  <a:close/>
                </a:path>
                <a:path w="2330450" h="1436370" extrusionOk="0">
                  <a:moveTo>
                    <a:pt x="384313" y="844226"/>
                  </a:moveTo>
                  <a:lnTo>
                    <a:pt x="379376" y="843511"/>
                  </a:lnTo>
                  <a:lnTo>
                    <a:pt x="375983" y="839741"/>
                  </a:lnTo>
                  <a:lnTo>
                    <a:pt x="375291" y="835245"/>
                  </a:lnTo>
                  <a:lnTo>
                    <a:pt x="379481" y="831105"/>
                  </a:lnTo>
                  <a:lnTo>
                    <a:pt x="384431" y="830877"/>
                  </a:lnTo>
                  <a:lnTo>
                    <a:pt x="387218" y="834105"/>
                  </a:lnTo>
                  <a:lnTo>
                    <a:pt x="389931" y="835879"/>
                  </a:lnTo>
                  <a:lnTo>
                    <a:pt x="389949" y="838922"/>
                  </a:lnTo>
                  <a:lnTo>
                    <a:pt x="387255" y="840727"/>
                  </a:lnTo>
                  <a:lnTo>
                    <a:pt x="384313" y="844226"/>
                  </a:lnTo>
                  <a:close/>
                </a:path>
                <a:path w="2330450" h="1436370" extrusionOk="0">
                  <a:moveTo>
                    <a:pt x="806805" y="844109"/>
                  </a:moveTo>
                  <a:lnTo>
                    <a:pt x="802720" y="839846"/>
                  </a:lnTo>
                  <a:lnTo>
                    <a:pt x="802596" y="834894"/>
                  </a:lnTo>
                  <a:lnTo>
                    <a:pt x="805890" y="832189"/>
                  </a:lnTo>
                  <a:lnTo>
                    <a:pt x="807726" y="829510"/>
                  </a:lnTo>
                  <a:lnTo>
                    <a:pt x="810778" y="829565"/>
                  </a:lnTo>
                  <a:lnTo>
                    <a:pt x="812533" y="832282"/>
                  </a:lnTo>
                  <a:lnTo>
                    <a:pt x="815988" y="835288"/>
                  </a:lnTo>
                  <a:lnTo>
                    <a:pt x="815172" y="840191"/>
                  </a:lnTo>
                  <a:lnTo>
                    <a:pt x="811322" y="843493"/>
                  </a:lnTo>
                  <a:lnTo>
                    <a:pt x="806805" y="844109"/>
                  </a:lnTo>
                  <a:close/>
                </a:path>
                <a:path w="2330450" h="1436370" extrusionOk="0">
                  <a:moveTo>
                    <a:pt x="1236273" y="845372"/>
                  </a:moveTo>
                  <a:lnTo>
                    <a:pt x="1234433" y="842655"/>
                  </a:lnTo>
                  <a:lnTo>
                    <a:pt x="1230952" y="839748"/>
                  </a:lnTo>
                  <a:lnTo>
                    <a:pt x="1231669" y="834826"/>
                  </a:lnTo>
                  <a:lnTo>
                    <a:pt x="1235451" y="831450"/>
                  </a:lnTo>
                  <a:lnTo>
                    <a:pt x="1239962" y="830754"/>
                  </a:lnTo>
                  <a:lnTo>
                    <a:pt x="1244121" y="834937"/>
                  </a:lnTo>
                  <a:lnTo>
                    <a:pt x="1244337" y="839871"/>
                  </a:lnTo>
                  <a:lnTo>
                    <a:pt x="1241083" y="842680"/>
                  </a:lnTo>
                  <a:lnTo>
                    <a:pt x="1239319" y="845359"/>
                  </a:lnTo>
                  <a:lnTo>
                    <a:pt x="1236273" y="845372"/>
                  </a:lnTo>
                  <a:close/>
                </a:path>
                <a:path w="2330450" h="1436370" extrusionOk="0">
                  <a:moveTo>
                    <a:pt x="440331" y="845828"/>
                  </a:moveTo>
                  <a:lnTo>
                    <a:pt x="435437" y="844879"/>
                  </a:lnTo>
                  <a:lnTo>
                    <a:pt x="432248" y="840930"/>
                  </a:lnTo>
                  <a:lnTo>
                    <a:pt x="431773" y="836409"/>
                  </a:lnTo>
                  <a:lnTo>
                    <a:pt x="436160" y="832460"/>
                  </a:lnTo>
                  <a:lnTo>
                    <a:pt x="441122" y="832497"/>
                  </a:lnTo>
                  <a:lnTo>
                    <a:pt x="443742" y="835855"/>
                  </a:lnTo>
                  <a:lnTo>
                    <a:pt x="446375" y="837764"/>
                  </a:lnTo>
                  <a:lnTo>
                    <a:pt x="446220" y="840795"/>
                  </a:lnTo>
                  <a:lnTo>
                    <a:pt x="443440" y="842470"/>
                  </a:lnTo>
                  <a:lnTo>
                    <a:pt x="440331" y="845828"/>
                  </a:lnTo>
                  <a:close/>
                </a:path>
                <a:path w="2330450" h="1436370" extrusionOk="0">
                  <a:moveTo>
                    <a:pt x="864096" y="846869"/>
                  </a:moveTo>
                  <a:lnTo>
                    <a:pt x="862260" y="844201"/>
                  </a:lnTo>
                  <a:lnTo>
                    <a:pt x="858726" y="841312"/>
                  </a:lnTo>
                  <a:lnTo>
                    <a:pt x="859381" y="836384"/>
                  </a:lnTo>
                  <a:lnTo>
                    <a:pt x="863125" y="832959"/>
                  </a:lnTo>
                  <a:lnTo>
                    <a:pt x="867630" y="832220"/>
                  </a:lnTo>
                  <a:lnTo>
                    <a:pt x="871839" y="836341"/>
                  </a:lnTo>
                  <a:lnTo>
                    <a:pt x="872117" y="841288"/>
                  </a:lnTo>
                  <a:lnTo>
                    <a:pt x="868903" y="844097"/>
                  </a:lnTo>
                  <a:lnTo>
                    <a:pt x="867154" y="846825"/>
                  </a:lnTo>
                  <a:lnTo>
                    <a:pt x="864096" y="846869"/>
                  </a:lnTo>
                  <a:close/>
                </a:path>
                <a:path w="2330450" h="1436370" extrusionOk="0">
                  <a:moveTo>
                    <a:pt x="923778" y="847312"/>
                  </a:moveTo>
                  <a:lnTo>
                    <a:pt x="918896" y="846339"/>
                  </a:lnTo>
                  <a:lnTo>
                    <a:pt x="915720" y="842366"/>
                  </a:lnTo>
                  <a:lnTo>
                    <a:pt x="915281" y="837844"/>
                  </a:lnTo>
                  <a:lnTo>
                    <a:pt x="919687" y="833926"/>
                  </a:lnTo>
                  <a:lnTo>
                    <a:pt x="924643" y="833988"/>
                  </a:lnTo>
                  <a:lnTo>
                    <a:pt x="927245" y="837364"/>
                  </a:lnTo>
                  <a:lnTo>
                    <a:pt x="929859" y="839286"/>
                  </a:lnTo>
                  <a:lnTo>
                    <a:pt x="929698" y="842316"/>
                  </a:lnTo>
                  <a:lnTo>
                    <a:pt x="926905" y="843973"/>
                  </a:lnTo>
                  <a:lnTo>
                    <a:pt x="923778" y="847312"/>
                  </a:lnTo>
                  <a:close/>
                </a:path>
                <a:path w="2330450" h="1436370" extrusionOk="0">
                  <a:moveTo>
                    <a:pt x="980253" y="848747"/>
                  </a:moveTo>
                  <a:lnTo>
                    <a:pt x="975346" y="847848"/>
                  </a:lnTo>
                  <a:lnTo>
                    <a:pt x="972114" y="843949"/>
                  </a:lnTo>
                  <a:lnTo>
                    <a:pt x="971583" y="839433"/>
                  </a:lnTo>
                  <a:lnTo>
                    <a:pt x="975933" y="835448"/>
                  </a:lnTo>
                  <a:lnTo>
                    <a:pt x="980896" y="835411"/>
                  </a:lnTo>
                  <a:lnTo>
                    <a:pt x="983547" y="838744"/>
                  </a:lnTo>
                  <a:lnTo>
                    <a:pt x="986198" y="840622"/>
                  </a:lnTo>
                  <a:lnTo>
                    <a:pt x="986093" y="843659"/>
                  </a:lnTo>
                  <a:lnTo>
                    <a:pt x="983330" y="845366"/>
                  </a:lnTo>
                  <a:lnTo>
                    <a:pt x="980253" y="848747"/>
                  </a:lnTo>
                  <a:close/>
                </a:path>
                <a:path w="2330450" h="1436370" extrusionOk="0">
                  <a:moveTo>
                    <a:pt x="1036493" y="850269"/>
                  </a:moveTo>
                  <a:lnTo>
                    <a:pt x="1031611" y="849296"/>
                  </a:lnTo>
                  <a:lnTo>
                    <a:pt x="1028441" y="845322"/>
                  </a:lnTo>
                  <a:lnTo>
                    <a:pt x="1027996" y="840795"/>
                  </a:lnTo>
                  <a:lnTo>
                    <a:pt x="1032402" y="836877"/>
                  </a:lnTo>
                  <a:lnTo>
                    <a:pt x="1037358" y="836945"/>
                  </a:lnTo>
                  <a:lnTo>
                    <a:pt x="1039960" y="840314"/>
                  </a:lnTo>
                  <a:lnTo>
                    <a:pt x="1042574" y="842236"/>
                  </a:lnTo>
                  <a:lnTo>
                    <a:pt x="1042413" y="845273"/>
                  </a:lnTo>
                  <a:lnTo>
                    <a:pt x="1039620" y="846930"/>
                  </a:lnTo>
                  <a:lnTo>
                    <a:pt x="1036493" y="850269"/>
                  </a:lnTo>
                  <a:close/>
                </a:path>
                <a:path w="2330450" h="1436370" extrusionOk="0">
                  <a:moveTo>
                    <a:pt x="1093043" y="851686"/>
                  </a:moveTo>
                  <a:lnTo>
                    <a:pt x="1088130" y="850836"/>
                  </a:lnTo>
                  <a:lnTo>
                    <a:pt x="1084849" y="846979"/>
                  </a:lnTo>
                  <a:lnTo>
                    <a:pt x="1084255" y="842476"/>
                  </a:lnTo>
                  <a:lnTo>
                    <a:pt x="1088562" y="838436"/>
                  </a:lnTo>
                  <a:lnTo>
                    <a:pt x="1093531" y="838343"/>
                  </a:lnTo>
                  <a:lnTo>
                    <a:pt x="1096231" y="841645"/>
                  </a:lnTo>
                  <a:lnTo>
                    <a:pt x="1098901" y="843493"/>
                  </a:lnTo>
                  <a:lnTo>
                    <a:pt x="1098821" y="846530"/>
                  </a:lnTo>
                  <a:lnTo>
                    <a:pt x="1096083" y="848273"/>
                  </a:lnTo>
                  <a:lnTo>
                    <a:pt x="1093043" y="851686"/>
                  </a:lnTo>
                  <a:close/>
                </a:path>
                <a:path w="2330450" h="1436370" extrusionOk="0">
                  <a:moveTo>
                    <a:pt x="1516659" y="852782"/>
                  </a:moveTo>
                  <a:lnTo>
                    <a:pt x="1514817" y="850115"/>
                  </a:lnTo>
                  <a:lnTo>
                    <a:pt x="1511283" y="847226"/>
                  </a:lnTo>
                  <a:lnTo>
                    <a:pt x="1511944" y="842298"/>
                  </a:lnTo>
                  <a:lnTo>
                    <a:pt x="1515689" y="838873"/>
                  </a:lnTo>
                  <a:lnTo>
                    <a:pt x="1520187" y="838134"/>
                  </a:lnTo>
                  <a:lnTo>
                    <a:pt x="1524396" y="842255"/>
                  </a:lnTo>
                  <a:lnTo>
                    <a:pt x="1524680" y="847195"/>
                  </a:lnTo>
                  <a:lnTo>
                    <a:pt x="1521466" y="850004"/>
                  </a:lnTo>
                  <a:lnTo>
                    <a:pt x="1519717" y="852727"/>
                  </a:lnTo>
                  <a:lnTo>
                    <a:pt x="1516659" y="852782"/>
                  </a:lnTo>
                  <a:close/>
                </a:path>
                <a:path w="2330450" h="1436370" extrusionOk="0">
                  <a:moveTo>
                    <a:pt x="237301" y="853164"/>
                  </a:moveTo>
                  <a:lnTo>
                    <a:pt x="232389" y="852314"/>
                  </a:lnTo>
                  <a:lnTo>
                    <a:pt x="229113" y="848458"/>
                  </a:lnTo>
                  <a:lnTo>
                    <a:pt x="228508" y="843955"/>
                  </a:lnTo>
                  <a:lnTo>
                    <a:pt x="232821" y="839914"/>
                  </a:lnTo>
                  <a:lnTo>
                    <a:pt x="237777" y="839815"/>
                  </a:lnTo>
                  <a:lnTo>
                    <a:pt x="240478" y="843117"/>
                  </a:lnTo>
                  <a:lnTo>
                    <a:pt x="243147" y="844959"/>
                  </a:lnTo>
                  <a:lnTo>
                    <a:pt x="243079" y="848008"/>
                  </a:lnTo>
                  <a:lnTo>
                    <a:pt x="240342" y="849745"/>
                  </a:lnTo>
                  <a:lnTo>
                    <a:pt x="237301" y="853164"/>
                  </a:lnTo>
                  <a:close/>
                </a:path>
                <a:path w="2330450" h="1436370" extrusionOk="0">
                  <a:moveTo>
                    <a:pt x="716262" y="852961"/>
                  </a:moveTo>
                  <a:lnTo>
                    <a:pt x="712226" y="848655"/>
                  </a:lnTo>
                  <a:lnTo>
                    <a:pt x="712152" y="843702"/>
                  </a:lnTo>
                  <a:lnTo>
                    <a:pt x="715477" y="841029"/>
                  </a:lnTo>
                  <a:lnTo>
                    <a:pt x="717337" y="838374"/>
                  </a:lnTo>
                  <a:lnTo>
                    <a:pt x="720390" y="838454"/>
                  </a:lnTo>
                  <a:lnTo>
                    <a:pt x="722120" y="841195"/>
                  </a:lnTo>
                  <a:lnTo>
                    <a:pt x="725543" y="844232"/>
                  </a:lnTo>
                  <a:lnTo>
                    <a:pt x="724666" y="849135"/>
                  </a:lnTo>
                  <a:lnTo>
                    <a:pt x="720785" y="852388"/>
                  </a:lnTo>
                  <a:lnTo>
                    <a:pt x="716262" y="852961"/>
                  </a:lnTo>
                  <a:close/>
                </a:path>
                <a:path w="2330450" h="1436370" extrusionOk="0">
                  <a:moveTo>
                    <a:pt x="1148412" y="854304"/>
                  </a:moveTo>
                  <a:lnTo>
                    <a:pt x="1145371" y="854144"/>
                  </a:lnTo>
                  <a:lnTo>
                    <a:pt x="1143703" y="851359"/>
                  </a:lnTo>
                  <a:lnTo>
                    <a:pt x="1140360" y="848242"/>
                  </a:lnTo>
                  <a:lnTo>
                    <a:pt x="1141336" y="843370"/>
                  </a:lnTo>
                  <a:lnTo>
                    <a:pt x="1145316" y="840210"/>
                  </a:lnTo>
                  <a:lnTo>
                    <a:pt x="1149858" y="839766"/>
                  </a:lnTo>
                  <a:lnTo>
                    <a:pt x="1153788" y="844164"/>
                  </a:lnTo>
                  <a:lnTo>
                    <a:pt x="1153726" y="849105"/>
                  </a:lnTo>
                  <a:lnTo>
                    <a:pt x="1150340" y="851692"/>
                  </a:lnTo>
                  <a:lnTo>
                    <a:pt x="1148412" y="854304"/>
                  </a:lnTo>
                  <a:close/>
                </a:path>
                <a:path w="2330450" h="1436370" extrusionOk="0">
                  <a:moveTo>
                    <a:pt x="293838" y="854575"/>
                  </a:moveTo>
                  <a:lnTo>
                    <a:pt x="288901" y="853860"/>
                  </a:lnTo>
                  <a:lnTo>
                    <a:pt x="285514" y="850090"/>
                  </a:lnTo>
                  <a:lnTo>
                    <a:pt x="284816" y="845600"/>
                  </a:lnTo>
                  <a:lnTo>
                    <a:pt x="289006" y="841454"/>
                  </a:lnTo>
                  <a:lnTo>
                    <a:pt x="293962" y="841226"/>
                  </a:lnTo>
                  <a:lnTo>
                    <a:pt x="296743" y="844460"/>
                  </a:lnTo>
                  <a:lnTo>
                    <a:pt x="299462" y="846228"/>
                  </a:lnTo>
                  <a:lnTo>
                    <a:pt x="299474" y="849271"/>
                  </a:lnTo>
                  <a:lnTo>
                    <a:pt x="296780" y="851076"/>
                  </a:lnTo>
                  <a:lnTo>
                    <a:pt x="293838" y="854575"/>
                  </a:lnTo>
                  <a:close/>
                </a:path>
                <a:path w="2330450" h="1436370" extrusionOk="0">
                  <a:moveTo>
                    <a:pt x="773002" y="854544"/>
                  </a:moveTo>
                  <a:lnTo>
                    <a:pt x="768714" y="850497"/>
                  </a:lnTo>
                  <a:lnTo>
                    <a:pt x="768355" y="845569"/>
                  </a:lnTo>
                  <a:lnTo>
                    <a:pt x="771519" y="842698"/>
                  </a:lnTo>
                  <a:lnTo>
                    <a:pt x="773219" y="839939"/>
                  </a:lnTo>
                  <a:lnTo>
                    <a:pt x="776265" y="839834"/>
                  </a:lnTo>
                  <a:lnTo>
                    <a:pt x="778150" y="842464"/>
                  </a:lnTo>
                  <a:lnTo>
                    <a:pt x="781740" y="845292"/>
                  </a:lnTo>
                  <a:lnTo>
                    <a:pt x="781178" y="850238"/>
                  </a:lnTo>
                  <a:lnTo>
                    <a:pt x="777495" y="853737"/>
                  </a:lnTo>
                  <a:lnTo>
                    <a:pt x="773002" y="854544"/>
                  </a:lnTo>
                  <a:close/>
                </a:path>
                <a:path w="2330450" h="1436370" extrusionOk="0">
                  <a:moveTo>
                    <a:pt x="1206030" y="854550"/>
                  </a:moveTo>
                  <a:lnTo>
                    <a:pt x="1201080" y="853891"/>
                  </a:lnTo>
                  <a:lnTo>
                    <a:pt x="1197644" y="850158"/>
                  </a:lnTo>
                  <a:lnTo>
                    <a:pt x="1196903" y="845674"/>
                  </a:lnTo>
                  <a:lnTo>
                    <a:pt x="1201043" y="841472"/>
                  </a:lnTo>
                  <a:lnTo>
                    <a:pt x="1205999" y="841195"/>
                  </a:lnTo>
                  <a:lnTo>
                    <a:pt x="1208817" y="844398"/>
                  </a:lnTo>
                  <a:lnTo>
                    <a:pt x="1211555" y="846142"/>
                  </a:lnTo>
                  <a:lnTo>
                    <a:pt x="1211604" y="849191"/>
                  </a:lnTo>
                  <a:lnTo>
                    <a:pt x="1208928" y="851027"/>
                  </a:lnTo>
                  <a:lnTo>
                    <a:pt x="1206030" y="854550"/>
                  </a:lnTo>
                  <a:close/>
                </a:path>
                <a:path w="2330450" h="1436370" extrusionOk="0">
                  <a:moveTo>
                    <a:pt x="402296" y="856047"/>
                  </a:moveTo>
                  <a:lnTo>
                    <a:pt x="397964" y="852055"/>
                  </a:lnTo>
                  <a:lnTo>
                    <a:pt x="397556" y="847127"/>
                  </a:lnTo>
                  <a:lnTo>
                    <a:pt x="400689" y="844226"/>
                  </a:lnTo>
                  <a:lnTo>
                    <a:pt x="402364" y="841442"/>
                  </a:lnTo>
                  <a:lnTo>
                    <a:pt x="405398" y="841306"/>
                  </a:lnTo>
                  <a:lnTo>
                    <a:pt x="407320" y="843918"/>
                  </a:lnTo>
                  <a:lnTo>
                    <a:pt x="410941" y="846702"/>
                  </a:lnTo>
                  <a:lnTo>
                    <a:pt x="410435" y="851649"/>
                  </a:lnTo>
                  <a:lnTo>
                    <a:pt x="406782" y="855191"/>
                  </a:lnTo>
                  <a:lnTo>
                    <a:pt x="402296" y="856047"/>
                  </a:lnTo>
                  <a:close/>
                </a:path>
                <a:path w="2330450" h="1436370" extrusionOk="0">
                  <a:moveTo>
                    <a:pt x="829323" y="856010"/>
                  </a:moveTo>
                  <a:lnTo>
                    <a:pt x="825059" y="851944"/>
                  </a:lnTo>
                  <a:lnTo>
                    <a:pt x="824725" y="847016"/>
                  </a:lnTo>
                  <a:lnTo>
                    <a:pt x="827902" y="844164"/>
                  </a:lnTo>
                  <a:lnTo>
                    <a:pt x="829620" y="841417"/>
                  </a:lnTo>
                  <a:lnTo>
                    <a:pt x="832672" y="841318"/>
                  </a:lnTo>
                  <a:lnTo>
                    <a:pt x="834545" y="843961"/>
                  </a:lnTo>
                  <a:lnTo>
                    <a:pt x="838110" y="846807"/>
                  </a:lnTo>
                  <a:lnTo>
                    <a:pt x="837523" y="851747"/>
                  </a:lnTo>
                  <a:lnTo>
                    <a:pt x="833816" y="855221"/>
                  </a:lnTo>
                  <a:lnTo>
                    <a:pt x="829323" y="856010"/>
                  </a:lnTo>
                  <a:close/>
                </a:path>
                <a:path w="2330450" h="1436370" extrusionOk="0">
                  <a:moveTo>
                    <a:pt x="1262122" y="856121"/>
                  </a:moveTo>
                  <a:lnTo>
                    <a:pt x="1257203" y="855271"/>
                  </a:lnTo>
                  <a:lnTo>
                    <a:pt x="1253922" y="851408"/>
                  </a:lnTo>
                  <a:lnTo>
                    <a:pt x="1253328" y="846912"/>
                  </a:lnTo>
                  <a:lnTo>
                    <a:pt x="1257635" y="842865"/>
                  </a:lnTo>
                  <a:lnTo>
                    <a:pt x="1262604" y="842778"/>
                  </a:lnTo>
                  <a:lnTo>
                    <a:pt x="1265304" y="846080"/>
                  </a:lnTo>
                  <a:lnTo>
                    <a:pt x="1267974" y="847922"/>
                  </a:lnTo>
                  <a:lnTo>
                    <a:pt x="1267900" y="850965"/>
                  </a:lnTo>
                  <a:lnTo>
                    <a:pt x="1265156" y="852702"/>
                  </a:lnTo>
                  <a:lnTo>
                    <a:pt x="1262122" y="856121"/>
                  </a:lnTo>
                  <a:close/>
                </a:path>
                <a:path w="2330450" h="1436370" extrusionOk="0">
                  <a:moveTo>
                    <a:pt x="463196" y="857427"/>
                  </a:moveTo>
                  <a:lnTo>
                    <a:pt x="458233" y="856928"/>
                  </a:lnTo>
                  <a:lnTo>
                    <a:pt x="454680" y="853287"/>
                  </a:lnTo>
                  <a:lnTo>
                    <a:pt x="453821" y="848815"/>
                  </a:lnTo>
                  <a:lnTo>
                    <a:pt x="457826" y="844497"/>
                  </a:lnTo>
                  <a:lnTo>
                    <a:pt x="462769" y="844090"/>
                  </a:lnTo>
                  <a:lnTo>
                    <a:pt x="465680" y="847207"/>
                  </a:lnTo>
                  <a:lnTo>
                    <a:pt x="468467" y="848877"/>
                  </a:lnTo>
                  <a:lnTo>
                    <a:pt x="468609" y="851907"/>
                  </a:lnTo>
                  <a:lnTo>
                    <a:pt x="465989" y="853817"/>
                  </a:lnTo>
                  <a:lnTo>
                    <a:pt x="463196" y="857427"/>
                  </a:lnTo>
                  <a:close/>
                </a:path>
                <a:path w="2330450" h="1436370" extrusionOk="0">
                  <a:moveTo>
                    <a:pt x="888869" y="858739"/>
                  </a:moveTo>
                  <a:lnTo>
                    <a:pt x="885829" y="858579"/>
                  </a:lnTo>
                  <a:lnTo>
                    <a:pt x="884161" y="855794"/>
                  </a:lnTo>
                  <a:lnTo>
                    <a:pt x="880818" y="852677"/>
                  </a:lnTo>
                  <a:lnTo>
                    <a:pt x="881794" y="847805"/>
                  </a:lnTo>
                  <a:lnTo>
                    <a:pt x="885774" y="844645"/>
                  </a:lnTo>
                  <a:lnTo>
                    <a:pt x="890316" y="844208"/>
                  </a:lnTo>
                  <a:lnTo>
                    <a:pt x="894246" y="848599"/>
                  </a:lnTo>
                  <a:lnTo>
                    <a:pt x="894184" y="853540"/>
                  </a:lnTo>
                  <a:lnTo>
                    <a:pt x="890797" y="856133"/>
                  </a:lnTo>
                  <a:lnTo>
                    <a:pt x="888869" y="858739"/>
                  </a:lnTo>
                  <a:close/>
                </a:path>
                <a:path w="2330450" h="1436370" extrusionOk="0">
                  <a:moveTo>
                    <a:pt x="494415" y="904563"/>
                  </a:moveTo>
                  <a:lnTo>
                    <a:pt x="491374" y="904427"/>
                  </a:lnTo>
                  <a:lnTo>
                    <a:pt x="489694" y="901655"/>
                  </a:lnTo>
                  <a:lnTo>
                    <a:pt x="486326" y="898557"/>
                  </a:lnTo>
                  <a:lnTo>
                    <a:pt x="487271" y="893672"/>
                  </a:lnTo>
                  <a:lnTo>
                    <a:pt x="491232" y="890493"/>
                  </a:lnTo>
                  <a:lnTo>
                    <a:pt x="495768" y="890025"/>
                  </a:lnTo>
                  <a:lnTo>
                    <a:pt x="499723" y="894392"/>
                  </a:lnTo>
                  <a:lnTo>
                    <a:pt x="499698" y="899333"/>
                  </a:lnTo>
                  <a:lnTo>
                    <a:pt x="496331" y="901945"/>
                  </a:lnTo>
                  <a:lnTo>
                    <a:pt x="494415" y="904563"/>
                  </a:lnTo>
                  <a:close/>
                </a:path>
                <a:path w="2330450" h="1436370" extrusionOk="0">
                  <a:moveTo>
                    <a:pt x="922295" y="903491"/>
                  </a:moveTo>
                  <a:lnTo>
                    <a:pt x="917413" y="902517"/>
                  </a:lnTo>
                  <a:lnTo>
                    <a:pt x="914243" y="898550"/>
                  </a:lnTo>
                  <a:lnTo>
                    <a:pt x="913798" y="894023"/>
                  </a:lnTo>
                  <a:lnTo>
                    <a:pt x="918204" y="890105"/>
                  </a:lnTo>
                  <a:lnTo>
                    <a:pt x="923160" y="890167"/>
                  </a:lnTo>
                  <a:lnTo>
                    <a:pt x="925762" y="893536"/>
                  </a:lnTo>
                  <a:lnTo>
                    <a:pt x="928376" y="895458"/>
                  </a:lnTo>
                  <a:lnTo>
                    <a:pt x="928215" y="898495"/>
                  </a:lnTo>
                  <a:lnTo>
                    <a:pt x="925422" y="900152"/>
                  </a:lnTo>
                  <a:lnTo>
                    <a:pt x="922295" y="903491"/>
                  </a:lnTo>
                  <a:close/>
                </a:path>
                <a:path w="2330450" h="1436370" extrusionOk="0">
                  <a:moveTo>
                    <a:pt x="979270" y="904754"/>
                  </a:moveTo>
                  <a:lnTo>
                    <a:pt x="974314" y="904218"/>
                  </a:lnTo>
                  <a:lnTo>
                    <a:pt x="970786" y="900565"/>
                  </a:lnTo>
                  <a:lnTo>
                    <a:pt x="969952" y="896086"/>
                  </a:lnTo>
                  <a:lnTo>
                    <a:pt x="973981" y="891787"/>
                  </a:lnTo>
                  <a:lnTo>
                    <a:pt x="978931" y="891405"/>
                  </a:lnTo>
                  <a:lnTo>
                    <a:pt x="981816" y="894547"/>
                  </a:lnTo>
                  <a:lnTo>
                    <a:pt x="984597" y="896228"/>
                  </a:lnTo>
                  <a:lnTo>
                    <a:pt x="984727" y="899265"/>
                  </a:lnTo>
                  <a:lnTo>
                    <a:pt x="982088" y="901162"/>
                  </a:lnTo>
                  <a:lnTo>
                    <a:pt x="979270" y="904754"/>
                  </a:lnTo>
                  <a:close/>
                </a:path>
                <a:path w="2330450" h="1436370" extrusionOk="0">
                  <a:moveTo>
                    <a:pt x="1035208" y="906380"/>
                  </a:moveTo>
                  <a:lnTo>
                    <a:pt x="1030289" y="905530"/>
                  </a:lnTo>
                  <a:lnTo>
                    <a:pt x="1027008" y="901674"/>
                  </a:lnTo>
                  <a:lnTo>
                    <a:pt x="1026414" y="897171"/>
                  </a:lnTo>
                  <a:lnTo>
                    <a:pt x="1030728" y="893130"/>
                  </a:lnTo>
                  <a:lnTo>
                    <a:pt x="1035690" y="893037"/>
                  </a:lnTo>
                  <a:lnTo>
                    <a:pt x="1038390" y="896339"/>
                  </a:lnTo>
                  <a:lnTo>
                    <a:pt x="1041060" y="898187"/>
                  </a:lnTo>
                  <a:lnTo>
                    <a:pt x="1040986" y="901230"/>
                  </a:lnTo>
                  <a:lnTo>
                    <a:pt x="1038242" y="902967"/>
                  </a:lnTo>
                  <a:lnTo>
                    <a:pt x="1035208" y="906380"/>
                  </a:lnTo>
                  <a:close/>
                </a:path>
                <a:path w="2330450" h="1436370" extrusionOk="0">
                  <a:moveTo>
                    <a:pt x="1091646" y="907840"/>
                  </a:moveTo>
                  <a:lnTo>
                    <a:pt x="1086721" y="907051"/>
                  </a:lnTo>
                  <a:lnTo>
                    <a:pt x="1083390" y="903226"/>
                  </a:lnTo>
                  <a:lnTo>
                    <a:pt x="1082747" y="898729"/>
                  </a:lnTo>
                  <a:lnTo>
                    <a:pt x="1087005" y="894645"/>
                  </a:lnTo>
                  <a:lnTo>
                    <a:pt x="1091967" y="894485"/>
                  </a:lnTo>
                  <a:lnTo>
                    <a:pt x="1094699" y="897756"/>
                  </a:lnTo>
                  <a:lnTo>
                    <a:pt x="1097393" y="899573"/>
                  </a:lnTo>
                  <a:lnTo>
                    <a:pt x="1097362" y="902622"/>
                  </a:lnTo>
                  <a:lnTo>
                    <a:pt x="1094637" y="904390"/>
                  </a:lnTo>
                  <a:lnTo>
                    <a:pt x="1091646" y="907840"/>
                  </a:lnTo>
                  <a:close/>
                </a:path>
                <a:path w="2330450" h="1436370" extrusionOk="0">
                  <a:moveTo>
                    <a:pt x="719796" y="909164"/>
                  </a:moveTo>
                  <a:lnTo>
                    <a:pt x="714834" y="908677"/>
                  </a:lnTo>
                  <a:lnTo>
                    <a:pt x="711262" y="905049"/>
                  </a:lnTo>
                  <a:lnTo>
                    <a:pt x="710391" y="900577"/>
                  </a:lnTo>
                  <a:lnTo>
                    <a:pt x="714383" y="896247"/>
                  </a:lnTo>
                  <a:lnTo>
                    <a:pt x="719327" y="895822"/>
                  </a:lnTo>
                  <a:lnTo>
                    <a:pt x="722244" y="898926"/>
                  </a:lnTo>
                  <a:lnTo>
                    <a:pt x="725037" y="900589"/>
                  </a:lnTo>
                  <a:lnTo>
                    <a:pt x="725197" y="903626"/>
                  </a:lnTo>
                  <a:lnTo>
                    <a:pt x="722577" y="905548"/>
                  </a:lnTo>
                  <a:lnTo>
                    <a:pt x="719796" y="909164"/>
                  </a:lnTo>
                  <a:close/>
                </a:path>
                <a:path w="2330450" h="1436370" extrusionOk="0">
                  <a:moveTo>
                    <a:pt x="1148350" y="909189"/>
                  </a:moveTo>
                  <a:lnTo>
                    <a:pt x="1143388" y="908659"/>
                  </a:lnTo>
                  <a:lnTo>
                    <a:pt x="1139865" y="905000"/>
                  </a:lnTo>
                  <a:lnTo>
                    <a:pt x="1139025" y="900522"/>
                  </a:lnTo>
                  <a:lnTo>
                    <a:pt x="1143060" y="896222"/>
                  </a:lnTo>
                  <a:lnTo>
                    <a:pt x="1148004" y="895846"/>
                  </a:lnTo>
                  <a:lnTo>
                    <a:pt x="1150896" y="898982"/>
                  </a:lnTo>
                  <a:lnTo>
                    <a:pt x="1153670" y="900663"/>
                  </a:lnTo>
                  <a:lnTo>
                    <a:pt x="1153800" y="903700"/>
                  </a:lnTo>
                  <a:lnTo>
                    <a:pt x="1151161" y="905598"/>
                  </a:lnTo>
                  <a:lnTo>
                    <a:pt x="1148350" y="909189"/>
                  </a:lnTo>
                  <a:close/>
                </a:path>
                <a:path w="2330450" h="1436370" extrusionOk="0">
                  <a:moveTo>
                    <a:pt x="2060264" y="909016"/>
                  </a:moveTo>
                  <a:lnTo>
                    <a:pt x="2055332" y="908874"/>
                  </a:lnTo>
                  <a:lnTo>
                    <a:pt x="2051093" y="904390"/>
                  </a:lnTo>
                  <a:lnTo>
                    <a:pt x="2052063" y="899967"/>
                  </a:lnTo>
                  <a:lnTo>
                    <a:pt x="2055524" y="896567"/>
                  </a:lnTo>
                  <a:lnTo>
                    <a:pt x="2060344" y="895661"/>
                  </a:lnTo>
                  <a:lnTo>
                    <a:pt x="2063193" y="899290"/>
                  </a:lnTo>
                  <a:lnTo>
                    <a:pt x="2067611" y="902542"/>
                  </a:lnTo>
                  <a:lnTo>
                    <a:pt x="2063032" y="905671"/>
                  </a:lnTo>
                  <a:lnTo>
                    <a:pt x="2060264" y="909016"/>
                  </a:lnTo>
                  <a:close/>
                </a:path>
                <a:path w="2330450" h="1436370" extrusionOk="0">
                  <a:moveTo>
                    <a:pt x="774764" y="911948"/>
                  </a:moveTo>
                  <a:lnTo>
                    <a:pt x="771711" y="911831"/>
                  </a:lnTo>
                  <a:lnTo>
                    <a:pt x="770012" y="909066"/>
                  </a:lnTo>
                  <a:lnTo>
                    <a:pt x="766631" y="905979"/>
                  </a:lnTo>
                  <a:lnTo>
                    <a:pt x="767565" y="901095"/>
                  </a:lnTo>
                  <a:lnTo>
                    <a:pt x="771507" y="897891"/>
                  </a:lnTo>
                  <a:lnTo>
                    <a:pt x="776037" y="897392"/>
                  </a:lnTo>
                  <a:lnTo>
                    <a:pt x="780016" y="901747"/>
                  </a:lnTo>
                  <a:lnTo>
                    <a:pt x="780016" y="906688"/>
                  </a:lnTo>
                  <a:lnTo>
                    <a:pt x="776661" y="909318"/>
                  </a:lnTo>
                  <a:lnTo>
                    <a:pt x="774764" y="911948"/>
                  </a:lnTo>
                  <a:close/>
                </a:path>
                <a:path w="2330450" h="1436370" extrusionOk="0">
                  <a:moveTo>
                    <a:pt x="1199758" y="910618"/>
                  </a:moveTo>
                  <a:lnTo>
                    <a:pt x="1195716" y="906306"/>
                  </a:lnTo>
                  <a:lnTo>
                    <a:pt x="1195642" y="901359"/>
                  </a:lnTo>
                  <a:lnTo>
                    <a:pt x="1198967" y="898686"/>
                  </a:lnTo>
                  <a:lnTo>
                    <a:pt x="1200827" y="896031"/>
                  </a:lnTo>
                  <a:lnTo>
                    <a:pt x="1203880" y="896111"/>
                  </a:lnTo>
                  <a:lnTo>
                    <a:pt x="1205616" y="898852"/>
                  </a:lnTo>
                  <a:lnTo>
                    <a:pt x="1209033" y="901889"/>
                  </a:lnTo>
                  <a:lnTo>
                    <a:pt x="1208156" y="906786"/>
                  </a:lnTo>
                  <a:lnTo>
                    <a:pt x="1204275" y="910045"/>
                  </a:lnTo>
                  <a:lnTo>
                    <a:pt x="1199758" y="910618"/>
                  </a:lnTo>
                  <a:close/>
                </a:path>
                <a:path w="2330450" h="1436370" extrusionOk="0">
                  <a:moveTo>
                    <a:pt x="832493" y="912127"/>
                  </a:moveTo>
                  <a:lnTo>
                    <a:pt x="827531" y="911628"/>
                  </a:lnTo>
                  <a:lnTo>
                    <a:pt x="823978" y="907988"/>
                  </a:lnTo>
                  <a:lnTo>
                    <a:pt x="823113" y="903515"/>
                  </a:lnTo>
                  <a:lnTo>
                    <a:pt x="827123" y="899203"/>
                  </a:lnTo>
                  <a:lnTo>
                    <a:pt x="832061" y="898785"/>
                  </a:lnTo>
                  <a:lnTo>
                    <a:pt x="834971" y="901908"/>
                  </a:lnTo>
                  <a:lnTo>
                    <a:pt x="837758" y="903577"/>
                  </a:lnTo>
                  <a:lnTo>
                    <a:pt x="837913" y="906608"/>
                  </a:lnTo>
                  <a:lnTo>
                    <a:pt x="835286" y="908523"/>
                  </a:lnTo>
                  <a:lnTo>
                    <a:pt x="832493" y="912127"/>
                  </a:lnTo>
                  <a:close/>
                </a:path>
                <a:path w="2330450" h="1436370" extrusionOk="0">
                  <a:moveTo>
                    <a:pt x="1260719" y="912275"/>
                  </a:moveTo>
                  <a:lnTo>
                    <a:pt x="1255794" y="911493"/>
                  </a:lnTo>
                  <a:lnTo>
                    <a:pt x="1252463" y="907661"/>
                  </a:lnTo>
                  <a:lnTo>
                    <a:pt x="1251827" y="903170"/>
                  </a:lnTo>
                  <a:lnTo>
                    <a:pt x="1256078" y="899080"/>
                  </a:lnTo>
                  <a:lnTo>
                    <a:pt x="1261040" y="898926"/>
                  </a:lnTo>
                  <a:lnTo>
                    <a:pt x="1263772" y="902191"/>
                  </a:lnTo>
                  <a:lnTo>
                    <a:pt x="1266466" y="904008"/>
                  </a:lnTo>
                  <a:lnTo>
                    <a:pt x="1266441" y="907064"/>
                  </a:lnTo>
                  <a:lnTo>
                    <a:pt x="1263716" y="908825"/>
                  </a:lnTo>
                  <a:lnTo>
                    <a:pt x="1260719" y="912275"/>
                  </a:lnTo>
                  <a:close/>
                </a:path>
                <a:path w="2330450" h="1436370" extrusionOk="0">
                  <a:moveTo>
                    <a:pt x="461367" y="913735"/>
                  </a:moveTo>
                  <a:lnTo>
                    <a:pt x="456435" y="912977"/>
                  </a:lnTo>
                  <a:lnTo>
                    <a:pt x="453080" y="909176"/>
                  </a:lnTo>
                  <a:lnTo>
                    <a:pt x="452419" y="904680"/>
                  </a:lnTo>
                  <a:lnTo>
                    <a:pt x="456652" y="900565"/>
                  </a:lnTo>
                  <a:lnTo>
                    <a:pt x="461608" y="900386"/>
                  </a:lnTo>
                  <a:lnTo>
                    <a:pt x="464357" y="903639"/>
                  </a:lnTo>
                  <a:lnTo>
                    <a:pt x="467064" y="905431"/>
                  </a:lnTo>
                  <a:lnTo>
                    <a:pt x="467052" y="908480"/>
                  </a:lnTo>
                  <a:lnTo>
                    <a:pt x="464339" y="910261"/>
                  </a:lnTo>
                  <a:lnTo>
                    <a:pt x="461367" y="913735"/>
                  </a:lnTo>
                  <a:close/>
                </a:path>
                <a:path w="2330450" h="1436370" extrusionOk="0">
                  <a:moveTo>
                    <a:pt x="884266" y="913685"/>
                  </a:moveTo>
                  <a:lnTo>
                    <a:pt x="879959" y="909669"/>
                  </a:lnTo>
                  <a:lnTo>
                    <a:pt x="879575" y="904741"/>
                  </a:lnTo>
                  <a:lnTo>
                    <a:pt x="882727" y="901858"/>
                  </a:lnTo>
                  <a:lnTo>
                    <a:pt x="884414" y="899086"/>
                  </a:lnTo>
                  <a:lnTo>
                    <a:pt x="887461" y="898963"/>
                  </a:lnTo>
                  <a:lnTo>
                    <a:pt x="889364" y="901594"/>
                  </a:lnTo>
                  <a:lnTo>
                    <a:pt x="892967" y="904402"/>
                  </a:lnTo>
                  <a:lnTo>
                    <a:pt x="892429" y="909343"/>
                  </a:lnTo>
                  <a:lnTo>
                    <a:pt x="888758" y="912860"/>
                  </a:lnTo>
                  <a:lnTo>
                    <a:pt x="884266" y="913685"/>
                  </a:lnTo>
                  <a:close/>
                </a:path>
                <a:path w="2330450" h="1436370" extrusionOk="0">
                  <a:moveTo>
                    <a:pt x="28370" y="915090"/>
                  </a:moveTo>
                  <a:lnTo>
                    <a:pt x="25447" y="911985"/>
                  </a:lnTo>
                  <a:lnTo>
                    <a:pt x="22654" y="910322"/>
                  </a:lnTo>
                  <a:lnTo>
                    <a:pt x="22499" y="907285"/>
                  </a:lnTo>
                  <a:lnTo>
                    <a:pt x="25113" y="905363"/>
                  </a:lnTo>
                  <a:lnTo>
                    <a:pt x="27894" y="901747"/>
                  </a:lnTo>
                  <a:lnTo>
                    <a:pt x="32856" y="902234"/>
                  </a:lnTo>
                  <a:lnTo>
                    <a:pt x="36428" y="905862"/>
                  </a:lnTo>
                  <a:lnTo>
                    <a:pt x="37299" y="910334"/>
                  </a:lnTo>
                  <a:lnTo>
                    <a:pt x="33307" y="914665"/>
                  </a:lnTo>
                  <a:lnTo>
                    <a:pt x="28370" y="915090"/>
                  </a:lnTo>
                  <a:close/>
                </a:path>
                <a:path w="2330450" h="1436370" extrusionOk="0">
                  <a:moveTo>
                    <a:pt x="945085" y="915127"/>
                  </a:moveTo>
                  <a:lnTo>
                    <a:pt x="940129" y="914536"/>
                  </a:lnTo>
                  <a:lnTo>
                    <a:pt x="936644" y="910840"/>
                  </a:lnTo>
                  <a:lnTo>
                    <a:pt x="935853" y="906361"/>
                  </a:lnTo>
                  <a:lnTo>
                    <a:pt x="939937" y="902111"/>
                  </a:lnTo>
                  <a:lnTo>
                    <a:pt x="944881" y="901778"/>
                  </a:lnTo>
                  <a:lnTo>
                    <a:pt x="947742" y="904945"/>
                  </a:lnTo>
                  <a:lnTo>
                    <a:pt x="950498" y="906657"/>
                  </a:lnTo>
                  <a:lnTo>
                    <a:pt x="950597" y="909700"/>
                  </a:lnTo>
                  <a:lnTo>
                    <a:pt x="947940" y="911566"/>
                  </a:lnTo>
                  <a:lnTo>
                    <a:pt x="945085" y="915127"/>
                  </a:lnTo>
                  <a:close/>
                </a:path>
                <a:path w="2330450" h="1436370" extrusionOk="0">
                  <a:moveTo>
                    <a:pt x="997636" y="917837"/>
                  </a:moveTo>
                  <a:lnTo>
                    <a:pt x="995776" y="915188"/>
                  </a:lnTo>
                  <a:lnTo>
                    <a:pt x="992223" y="912318"/>
                  </a:lnTo>
                  <a:lnTo>
                    <a:pt x="992847" y="907384"/>
                  </a:lnTo>
                  <a:lnTo>
                    <a:pt x="996573" y="903934"/>
                  </a:lnTo>
                  <a:lnTo>
                    <a:pt x="1001072" y="903164"/>
                  </a:lnTo>
                  <a:lnTo>
                    <a:pt x="1005305" y="907261"/>
                  </a:lnTo>
                  <a:lnTo>
                    <a:pt x="1005614" y="912195"/>
                  </a:lnTo>
                  <a:lnTo>
                    <a:pt x="1002425" y="915028"/>
                  </a:lnTo>
                  <a:lnTo>
                    <a:pt x="1000689" y="917763"/>
                  </a:lnTo>
                  <a:lnTo>
                    <a:pt x="997636" y="917837"/>
                  </a:lnTo>
                  <a:close/>
                </a:path>
                <a:path w="2330450" h="1436370" extrusionOk="0">
                  <a:moveTo>
                    <a:pt x="1052925" y="918010"/>
                  </a:moveTo>
                  <a:lnTo>
                    <a:pt x="1048890" y="913698"/>
                  </a:lnTo>
                  <a:lnTo>
                    <a:pt x="1048815" y="908745"/>
                  </a:lnTo>
                  <a:lnTo>
                    <a:pt x="1052140" y="906078"/>
                  </a:lnTo>
                  <a:lnTo>
                    <a:pt x="1054000" y="903423"/>
                  </a:lnTo>
                  <a:lnTo>
                    <a:pt x="1057053" y="903503"/>
                  </a:lnTo>
                  <a:lnTo>
                    <a:pt x="1058783" y="906238"/>
                  </a:lnTo>
                  <a:lnTo>
                    <a:pt x="1062207" y="909281"/>
                  </a:lnTo>
                  <a:lnTo>
                    <a:pt x="1061329" y="914178"/>
                  </a:lnTo>
                  <a:lnTo>
                    <a:pt x="1057448" y="917437"/>
                  </a:lnTo>
                  <a:lnTo>
                    <a:pt x="1052925" y="918010"/>
                  </a:lnTo>
                  <a:close/>
                </a:path>
                <a:path w="2330450" h="1436370" extrusionOk="0">
                  <a:moveTo>
                    <a:pt x="1110346" y="920800"/>
                  </a:moveTo>
                  <a:lnTo>
                    <a:pt x="1108485" y="918145"/>
                  </a:lnTo>
                  <a:lnTo>
                    <a:pt x="1104932" y="915281"/>
                  </a:lnTo>
                  <a:lnTo>
                    <a:pt x="1105556" y="910341"/>
                  </a:lnTo>
                  <a:lnTo>
                    <a:pt x="1109289" y="906891"/>
                  </a:lnTo>
                  <a:lnTo>
                    <a:pt x="1113781" y="906127"/>
                  </a:lnTo>
                  <a:lnTo>
                    <a:pt x="1118021" y="910224"/>
                  </a:lnTo>
                  <a:lnTo>
                    <a:pt x="1118329" y="915158"/>
                  </a:lnTo>
                  <a:lnTo>
                    <a:pt x="1115135" y="917985"/>
                  </a:lnTo>
                  <a:lnTo>
                    <a:pt x="1113404" y="920726"/>
                  </a:lnTo>
                  <a:lnTo>
                    <a:pt x="1110346" y="920800"/>
                  </a:lnTo>
                  <a:close/>
                </a:path>
                <a:path w="2330450" h="1436370" extrusionOk="0">
                  <a:moveTo>
                    <a:pt x="2021845" y="919611"/>
                  </a:moveTo>
                  <a:lnTo>
                    <a:pt x="2017513" y="915620"/>
                  </a:lnTo>
                  <a:lnTo>
                    <a:pt x="2017099" y="910698"/>
                  </a:lnTo>
                  <a:lnTo>
                    <a:pt x="2020232" y="907797"/>
                  </a:lnTo>
                  <a:lnTo>
                    <a:pt x="2021907" y="905018"/>
                  </a:lnTo>
                  <a:lnTo>
                    <a:pt x="2024947" y="904870"/>
                  </a:lnTo>
                  <a:lnTo>
                    <a:pt x="2026863" y="907488"/>
                  </a:lnTo>
                  <a:lnTo>
                    <a:pt x="2030484" y="910273"/>
                  </a:lnTo>
                  <a:lnTo>
                    <a:pt x="2029977" y="915219"/>
                  </a:lnTo>
                  <a:lnTo>
                    <a:pt x="2026331" y="918761"/>
                  </a:lnTo>
                  <a:lnTo>
                    <a:pt x="2021845" y="919611"/>
                  </a:lnTo>
                  <a:close/>
                </a:path>
                <a:path w="2330450" h="1436370" extrusionOk="0">
                  <a:moveTo>
                    <a:pt x="741598" y="921151"/>
                  </a:moveTo>
                  <a:lnTo>
                    <a:pt x="736673" y="920344"/>
                  </a:lnTo>
                  <a:lnTo>
                    <a:pt x="733367" y="916501"/>
                  </a:lnTo>
                  <a:lnTo>
                    <a:pt x="732749" y="912004"/>
                  </a:lnTo>
                  <a:lnTo>
                    <a:pt x="737031" y="907932"/>
                  </a:lnTo>
                  <a:lnTo>
                    <a:pt x="741993" y="907809"/>
                  </a:lnTo>
                  <a:lnTo>
                    <a:pt x="744712" y="911092"/>
                  </a:lnTo>
                  <a:lnTo>
                    <a:pt x="747401" y="912922"/>
                  </a:lnTo>
                  <a:lnTo>
                    <a:pt x="747345" y="915965"/>
                  </a:lnTo>
                  <a:lnTo>
                    <a:pt x="744613" y="917720"/>
                  </a:lnTo>
                  <a:lnTo>
                    <a:pt x="741598" y="921151"/>
                  </a:lnTo>
                  <a:close/>
                </a:path>
                <a:path w="2330450" h="1436370" extrusionOk="0">
                  <a:moveTo>
                    <a:pt x="1170436" y="921077"/>
                  </a:moveTo>
                  <a:lnTo>
                    <a:pt x="1165486" y="920418"/>
                  </a:lnTo>
                  <a:lnTo>
                    <a:pt x="1162050" y="916685"/>
                  </a:lnTo>
                  <a:lnTo>
                    <a:pt x="1161308" y="912201"/>
                  </a:lnTo>
                  <a:lnTo>
                    <a:pt x="1165449" y="908006"/>
                  </a:lnTo>
                  <a:lnTo>
                    <a:pt x="1170405" y="907723"/>
                  </a:lnTo>
                  <a:lnTo>
                    <a:pt x="1173223" y="910926"/>
                  </a:lnTo>
                  <a:lnTo>
                    <a:pt x="1175960" y="912669"/>
                  </a:lnTo>
                  <a:lnTo>
                    <a:pt x="1176010" y="915718"/>
                  </a:lnTo>
                  <a:lnTo>
                    <a:pt x="1173328" y="917554"/>
                  </a:lnTo>
                  <a:lnTo>
                    <a:pt x="1170436" y="921077"/>
                  </a:lnTo>
                  <a:close/>
                </a:path>
                <a:path w="2330450" h="1436370" extrusionOk="0">
                  <a:moveTo>
                    <a:pt x="793648" y="922482"/>
                  </a:moveTo>
                  <a:lnTo>
                    <a:pt x="790732" y="919377"/>
                  </a:lnTo>
                  <a:lnTo>
                    <a:pt x="787939" y="917708"/>
                  </a:lnTo>
                  <a:lnTo>
                    <a:pt x="787778" y="914677"/>
                  </a:lnTo>
                  <a:lnTo>
                    <a:pt x="790398" y="912755"/>
                  </a:lnTo>
                  <a:lnTo>
                    <a:pt x="793179" y="909139"/>
                  </a:lnTo>
                  <a:lnTo>
                    <a:pt x="798141" y="909626"/>
                  </a:lnTo>
                  <a:lnTo>
                    <a:pt x="801713" y="913248"/>
                  </a:lnTo>
                  <a:lnTo>
                    <a:pt x="802584" y="917726"/>
                  </a:lnTo>
                  <a:lnTo>
                    <a:pt x="798592" y="922057"/>
                  </a:lnTo>
                  <a:lnTo>
                    <a:pt x="793648" y="922482"/>
                  </a:lnTo>
                  <a:close/>
                </a:path>
                <a:path w="2330450" h="1436370" extrusionOk="0">
                  <a:moveTo>
                    <a:pt x="1223061" y="923757"/>
                  </a:moveTo>
                  <a:lnTo>
                    <a:pt x="1221207" y="921102"/>
                  </a:lnTo>
                  <a:lnTo>
                    <a:pt x="1217654" y="918231"/>
                  </a:lnTo>
                  <a:lnTo>
                    <a:pt x="1218278" y="913297"/>
                  </a:lnTo>
                  <a:lnTo>
                    <a:pt x="1222004" y="909848"/>
                  </a:lnTo>
                  <a:lnTo>
                    <a:pt x="1226503" y="909078"/>
                  </a:lnTo>
                  <a:lnTo>
                    <a:pt x="1230742" y="913174"/>
                  </a:lnTo>
                  <a:lnTo>
                    <a:pt x="1231045" y="918108"/>
                  </a:lnTo>
                  <a:lnTo>
                    <a:pt x="1227850" y="920942"/>
                  </a:lnTo>
                  <a:lnTo>
                    <a:pt x="1226120" y="923677"/>
                  </a:lnTo>
                  <a:lnTo>
                    <a:pt x="1223061" y="923757"/>
                  </a:lnTo>
                  <a:close/>
                </a:path>
                <a:path w="2330450" h="1436370" extrusionOk="0">
                  <a:moveTo>
                    <a:pt x="427218" y="924108"/>
                  </a:moveTo>
                  <a:lnTo>
                    <a:pt x="422293" y="923320"/>
                  </a:lnTo>
                  <a:lnTo>
                    <a:pt x="418962" y="919494"/>
                  </a:lnTo>
                  <a:lnTo>
                    <a:pt x="418326" y="914998"/>
                  </a:lnTo>
                  <a:lnTo>
                    <a:pt x="422577" y="910907"/>
                  </a:lnTo>
                  <a:lnTo>
                    <a:pt x="427540" y="910753"/>
                  </a:lnTo>
                  <a:lnTo>
                    <a:pt x="430277" y="914018"/>
                  </a:lnTo>
                  <a:lnTo>
                    <a:pt x="432965" y="915835"/>
                  </a:lnTo>
                  <a:lnTo>
                    <a:pt x="432934" y="918891"/>
                  </a:lnTo>
                  <a:lnTo>
                    <a:pt x="430215" y="920652"/>
                  </a:lnTo>
                  <a:lnTo>
                    <a:pt x="427218" y="924108"/>
                  </a:lnTo>
                  <a:close/>
                </a:path>
                <a:path w="2330450" h="1436370" extrusionOk="0">
                  <a:moveTo>
                    <a:pt x="450750" y="879812"/>
                  </a:moveTo>
                  <a:lnTo>
                    <a:pt x="445850" y="878888"/>
                  </a:lnTo>
                  <a:lnTo>
                    <a:pt x="442636" y="874958"/>
                  </a:lnTo>
                  <a:lnTo>
                    <a:pt x="442136" y="870443"/>
                  </a:lnTo>
                  <a:lnTo>
                    <a:pt x="446505" y="866476"/>
                  </a:lnTo>
                  <a:lnTo>
                    <a:pt x="451461" y="866476"/>
                  </a:lnTo>
                  <a:lnTo>
                    <a:pt x="454099" y="869827"/>
                  </a:lnTo>
                  <a:lnTo>
                    <a:pt x="456738" y="871718"/>
                  </a:lnTo>
                  <a:lnTo>
                    <a:pt x="456621" y="874755"/>
                  </a:lnTo>
                  <a:lnTo>
                    <a:pt x="453846" y="876442"/>
                  </a:lnTo>
                  <a:lnTo>
                    <a:pt x="450750" y="879812"/>
                  </a:lnTo>
                  <a:close/>
                </a:path>
                <a:path w="2330450" h="1436370" extrusionOk="0">
                  <a:moveTo>
                    <a:pt x="873859" y="879683"/>
                  </a:moveTo>
                  <a:lnTo>
                    <a:pt x="869571" y="875635"/>
                  </a:lnTo>
                  <a:lnTo>
                    <a:pt x="869206" y="870708"/>
                  </a:lnTo>
                  <a:lnTo>
                    <a:pt x="872370" y="867837"/>
                  </a:lnTo>
                  <a:lnTo>
                    <a:pt x="874076" y="865077"/>
                  </a:lnTo>
                  <a:lnTo>
                    <a:pt x="877128" y="864973"/>
                  </a:lnTo>
                  <a:lnTo>
                    <a:pt x="879013" y="867603"/>
                  </a:lnTo>
                  <a:lnTo>
                    <a:pt x="882597" y="870430"/>
                  </a:lnTo>
                  <a:lnTo>
                    <a:pt x="882041" y="875377"/>
                  </a:lnTo>
                  <a:lnTo>
                    <a:pt x="878352" y="878870"/>
                  </a:lnTo>
                  <a:lnTo>
                    <a:pt x="873859" y="879683"/>
                  </a:lnTo>
                  <a:close/>
                </a:path>
                <a:path w="2330450" h="1436370" extrusionOk="0">
                  <a:moveTo>
                    <a:pt x="934518" y="881198"/>
                  </a:moveTo>
                  <a:lnTo>
                    <a:pt x="929581" y="880465"/>
                  </a:lnTo>
                  <a:lnTo>
                    <a:pt x="926206" y="876683"/>
                  </a:lnTo>
                  <a:lnTo>
                    <a:pt x="925527" y="872186"/>
                  </a:lnTo>
                  <a:lnTo>
                    <a:pt x="929735" y="868053"/>
                  </a:lnTo>
                  <a:lnTo>
                    <a:pt x="934685" y="867849"/>
                  </a:lnTo>
                  <a:lnTo>
                    <a:pt x="937459" y="871090"/>
                  </a:lnTo>
                  <a:lnTo>
                    <a:pt x="940166" y="872870"/>
                  </a:lnTo>
                  <a:lnTo>
                    <a:pt x="940172" y="875919"/>
                  </a:lnTo>
                  <a:lnTo>
                    <a:pt x="937472" y="877712"/>
                  </a:lnTo>
                  <a:lnTo>
                    <a:pt x="934518" y="881198"/>
                  </a:lnTo>
                  <a:close/>
                </a:path>
                <a:path w="2330450" h="1436370" extrusionOk="0">
                  <a:moveTo>
                    <a:pt x="991018" y="882621"/>
                  </a:moveTo>
                  <a:lnTo>
                    <a:pt x="986068" y="881993"/>
                  </a:lnTo>
                  <a:lnTo>
                    <a:pt x="982607" y="878284"/>
                  </a:lnTo>
                  <a:lnTo>
                    <a:pt x="981835" y="873800"/>
                  </a:lnTo>
                  <a:lnTo>
                    <a:pt x="985951" y="869574"/>
                  </a:lnTo>
                  <a:lnTo>
                    <a:pt x="990900" y="869266"/>
                  </a:lnTo>
                  <a:lnTo>
                    <a:pt x="993737" y="872451"/>
                  </a:lnTo>
                  <a:lnTo>
                    <a:pt x="996487" y="874182"/>
                  </a:lnTo>
                  <a:lnTo>
                    <a:pt x="996561" y="877225"/>
                  </a:lnTo>
                  <a:lnTo>
                    <a:pt x="993898" y="879079"/>
                  </a:lnTo>
                  <a:lnTo>
                    <a:pt x="991018" y="882621"/>
                  </a:lnTo>
                  <a:close/>
                </a:path>
                <a:path w="2330450" h="1436370" extrusionOk="0">
                  <a:moveTo>
                    <a:pt x="1043550" y="885307"/>
                  </a:moveTo>
                  <a:lnTo>
                    <a:pt x="1041715" y="882639"/>
                  </a:lnTo>
                  <a:lnTo>
                    <a:pt x="1038174" y="879750"/>
                  </a:lnTo>
                  <a:lnTo>
                    <a:pt x="1038835" y="874822"/>
                  </a:lnTo>
                  <a:lnTo>
                    <a:pt x="1042580" y="871391"/>
                  </a:lnTo>
                  <a:lnTo>
                    <a:pt x="1047085" y="870652"/>
                  </a:lnTo>
                  <a:lnTo>
                    <a:pt x="1051293" y="874779"/>
                  </a:lnTo>
                  <a:lnTo>
                    <a:pt x="1051571" y="879719"/>
                  </a:lnTo>
                  <a:lnTo>
                    <a:pt x="1048358" y="882535"/>
                  </a:lnTo>
                  <a:lnTo>
                    <a:pt x="1046609" y="885257"/>
                  </a:lnTo>
                  <a:lnTo>
                    <a:pt x="1043550" y="885307"/>
                  </a:lnTo>
                  <a:close/>
                </a:path>
                <a:path w="2330450" h="1436370" extrusionOk="0">
                  <a:moveTo>
                    <a:pt x="1103431" y="885688"/>
                  </a:moveTo>
                  <a:lnTo>
                    <a:pt x="1098512" y="884838"/>
                  </a:lnTo>
                  <a:lnTo>
                    <a:pt x="1095230" y="880982"/>
                  </a:lnTo>
                  <a:lnTo>
                    <a:pt x="1094637" y="876479"/>
                  </a:lnTo>
                  <a:lnTo>
                    <a:pt x="1098950" y="872432"/>
                  </a:lnTo>
                  <a:lnTo>
                    <a:pt x="1103912" y="872346"/>
                  </a:lnTo>
                  <a:lnTo>
                    <a:pt x="1106607" y="875648"/>
                  </a:lnTo>
                  <a:lnTo>
                    <a:pt x="1109282" y="877496"/>
                  </a:lnTo>
                  <a:lnTo>
                    <a:pt x="1109208" y="880533"/>
                  </a:lnTo>
                  <a:lnTo>
                    <a:pt x="1106465" y="882270"/>
                  </a:lnTo>
                  <a:lnTo>
                    <a:pt x="1103431" y="885688"/>
                  </a:lnTo>
                  <a:close/>
                </a:path>
                <a:path w="2330450" h="1436370" extrusionOk="0">
                  <a:moveTo>
                    <a:pt x="727119" y="887105"/>
                  </a:moveTo>
                  <a:lnTo>
                    <a:pt x="722775" y="883120"/>
                  </a:lnTo>
                  <a:lnTo>
                    <a:pt x="722342" y="878198"/>
                  </a:lnTo>
                  <a:lnTo>
                    <a:pt x="725463" y="875284"/>
                  </a:lnTo>
                  <a:lnTo>
                    <a:pt x="727132" y="872500"/>
                  </a:lnTo>
                  <a:lnTo>
                    <a:pt x="730166" y="872346"/>
                  </a:lnTo>
                  <a:lnTo>
                    <a:pt x="732100" y="874952"/>
                  </a:lnTo>
                  <a:lnTo>
                    <a:pt x="735727" y="877724"/>
                  </a:lnTo>
                  <a:lnTo>
                    <a:pt x="735239" y="882676"/>
                  </a:lnTo>
                  <a:lnTo>
                    <a:pt x="731599" y="886231"/>
                  </a:lnTo>
                  <a:lnTo>
                    <a:pt x="727119" y="887105"/>
                  </a:lnTo>
                  <a:close/>
                </a:path>
                <a:path w="2330450" h="1436370" extrusionOk="0">
                  <a:moveTo>
                    <a:pt x="1159708" y="887185"/>
                  </a:moveTo>
                  <a:lnTo>
                    <a:pt x="1154801" y="886286"/>
                  </a:lnTo>
                  <a:lnTo>
                    <a:pt x="1151569" y="882380"/>
                  </a:lnTo>
                  <a:lnTo>
                    <a:pt x="1151032" y="877871"/>
                  </a:lnTo>
                  <a:lnTo>
                    <a:pt x="1155382" y="873886"/>
                  </a:lnTo>
                  <a:lnTo>
                    <a:pt x="1160344" y="873849"/>
                  </a:lnTo>
                  <a:lnTo>
                    <a:pt x="1163002" y="877182"/>
                  </a:lnTo>
                  <a:lnTo>
                    <a:pt x="1165646" y="879060"/>
                  </a:lnTo>
                  <a:lnTo>
                    <a:pt x="1165548" y="882097"/>
                  </a:lnTo>
                  <a:lnTo>
                    <a:pt x="1162785" y="883804"/>
                  </a:lnTo>
                  <a:lnTo>
                    <a:pt x="1159708" y="887185"/>
                  </a:lnTo>
                  <a:close/>
                </a:path>
                <a:path w="2330450" h="1436370" extrusionOk="0">
                  <a:moveTo>
                    <a:pt x="784064" y="889754"/>
                  </a:moveTo>
                  <a:lnTo>
                    <a:pt x="782204" y="887099"/>
                  </a:lnTo>
                  <a:lnTo>
                    <a:pt x="778651" y="884235"/>
                  </a:lnTo>
                  <a:lnTo>
                    <a:pt x="779275" y="879294"/>
                  </a:lnTo>
                  <a:lnTo>
                    <a:pt x="783001" y="875845"/>
                  </a:lnTo>
                  <a:lnTo>
                    <a:pt x="787500" y="875081"/>
                  </a:lnTo>
                  <a:lnTo>
                    <a:pt x="791739" y="879177"/>
                  </a:lnTo>
                  <a:lnTo>
                    <a:pt x="792042" y="884112"/>
                  </a:lnTo>
                  <a:lnTo>
                    <a:pt x="788847" y="886939"/>
                  </a:lnTo>
                  <a:lnTo>
                    <a:pt x="787117" y="889680"/>
                  </a:lnTo>
                  <a:lnTo>
                    <a:pt x="784064" y="889754"/>
                  </a:lnTo>
                  <a:close/>
                </a:path>
                <a:path w="2330450" h="1436370" extrusionOk="0">
                  <a:moveTo>
                    <a:pt x="1212543" y="889723"/>
                  </a:moveTo>
                  <a:lnTo>
                    <a:pt x="1210733" y="887038"/>
                  </a:lnTo>
                  <a:lnTo>
                    <a:pt x="1207223" y="884105"/>
                  </a:lnTo>
                  <a:lnTo>
                    <a:pt x="1207940" y="879184"/>
                  </a:lnTo>
                  <a:lnTo>
                    <a:pt x="1211721" y="875808"/>
                  </a:lnTo>
                  <a:lnTo>
                    <a:pt x="1216226" y="875112"/>
                  </a:lnTo>
                  <a:lnTo>
                    <a:pt x="1220391" y="879295"/>
                  </a:lnTo>
                  <a:lnTo>
                    <a:pt x="1220608" y="884229"/>
                  </a:lnTo>
                  <a:lnTo>
                    <a:pt x="1217349" y="887038"/>
                  </a:lnTo>
                  <a:lnTo>
                    <a:pt x="1215590" y="889717"/>
                  </a:lnTo>
                  <a:lnTo>
                    <a:pt x="1212543" y="889723"/>
                  </a:lnTo>
                  <a:close/>
                </a:path>
                <a:path w="2330450" h="1436370" extrusionOk="0">
                  <a:moveTo>
                    <a:pt x="416725" y="890136"/>
                  </a:moveTo>
                  <a:lnTo>
                    <a:pt x="411813" y="889261"/>
                  </a:lnTo>
                  <a:lnTo>
                    <a:pt x="408544" y="885393"/>
                  </a:lnTo>
                  <a:lnTo>
                    <a:pt x="407975" y="880890"/>
                  </a:lnTo>
                  <a:lnTo>
                    <a:pt x="412295" y="876867"/>
                  </a:lnTo>
                  <a:lnTo>
                    <a:pt x="417263" y="876787"/>
                  </a:lnTo>
                  <a:lnTo>
                    <a:pt x="419945" y="880101"/>
                  </a:lnTo>
                  <a:lnTo>
                    <a:pt x="422608" y="881956"/>
                  </a:lnTo>
                  <a:lnTo>
                    <a:pt x="422528" y="884999"/>
                  </a:lnTo>
                  <a:lnTo>
                    <a:pt x="419778" y="886729"/>
                  </a:lnTo>
                  <a:lnTo>
                    <a:pt x="416725" y="890136"/>
                  </a:lnTo>
                  <a:close/>
                </a:path>
                <a:path w="2330450" h="1436370" extrusionOk="0">
                  <a:moveTo>
                    <a:pt x="843888" y="890124"/>
                  </a:moveTo>
                  <a:lnTo>
                    <a:pt x="838969" y="889274"/>
                  </a:lnTo>
                  <a:lnTo>
                    <a:pt x="835688" y="885417"/>
                  </a:lnTo>
                  <a:lnTo>
                    <a:pt x="835095" y="880914"/>
                  </a:lnTo>
                  <a:lnTo>
                    <a:pt x="839408" y="876867"/>
                  </a:lnTo>
                  <a:lnTo>
                    <a:pt x="844370" y="876781"/>
                  </a:lnTo>
                  <a:lnTo>
                    <a:pt x="847071" y="880083"/>
                  </a:lnTo>
                  <a:lnTo>
                    <a:pt x="849740" y="881931"/>
                  </a:lnTo>
                  <a:lnTo>
                    <a:pt x="849666" y="884968"/>
                  </a:lnTo>
                  <a:lnTo>
                    <a:pt x="846923" y="886705"/>
                  </a:lnTo>
                  <a:lnTo>
                    <a:pt x="843888" y="890124"/>
                  </a:lnTo>
                  <a:close/>
                </a:path>
                <a:path w="2330450" h="1436370" extrusionOk="0">
                  <a:moveTo>
                    <a:pt x="469511" y="892680"/>
                  </a:moveTo>
                  <a:lnTo>
                    <a:pt x="467671" y="889964"/>
                  </a:lnTo>
                  <a:lnTo>
                    <a:pt x="464197" y="887062"/>
                  </a:lnTo>
                  <a:lnTo>
                    <a:pt x="464907" y="882140"/>
                  </a:lnTo>
                  <a:lnTo>
                    <a:pt x="468689" y="878759"/>
                  </a:lnTo>
                  <a:lnTo>
                    <a:pt x="473194" y="878063"/>
                  </a:lnTo>
                  <a:lnTo>
                    <a:pt x="477359" y="882245"/>
                  </a:lnTo>
                  <a:lnTo>
                    <a:pt x="477582" y="887185"/>
                  </a:lnTo>
                  <a:lnTo>
                    <a:pt x="474327" y="889988"/>
                  </a:lnTo>
                  <a:lnTo>
                    <a:pt x="472564" y="892668"/>
                  </a:lnTo>
                  <a:lnTo>
                    <a:pt x="469511" y="892680"/>
                  </a:lnTo>
                  <a:close/>
                </a:path>
                <a:path w="2330450" h="1436370" extrusionOk="0">
                  <a:moveTo>
                    <a:pt x="900407" y="891553"/>
                  </a:moveTo>
                  <a:lnTo>
                    <a:pt x="895469" y="890814"/>
                  </a:lnTo>
                  <a:lnTo>
                    <a:pt x="892095" y="887031"/>
                  </a:lnTo>
                  <a:lnTo>
                    <a:pt x="891415" y="882541"/>
                  </a:lnTo>
                  <a:lnTo>
                    <a:pt x="895624" y="878401"/>
                  </a:lnTo>
                  <a:lnTo>
                    <a:pt x="900574" y="878198"/>
                  </a:lnTo>
                  <a:lnTo>
                    <a:pt x="903348" y="881438"/>
                  </a:lnTo>
                  <a:lnTo>
                    <a:pt x="906055" y="883225"/>
                  </a:lnTo>
                  <a:lnTo>
                    <a:pt x="906061" y="886268"/>
                  </a:lnTo>
                  <a:lnTo>
                    <a:pt x="903361" y="888066"/>
                  </a:lnTo>
                  <a:lnTo>
                    <a:pt x="900407" y="891553"/>
                  </a:lnTo>
                  <a:close/>
                </a:path>
                <a:path w="2330450" h="1436370" extrusionOk="0">
                  <a:moveTo>
                    <a:pt x="952148" y="892896"/>
                  </a:moveTo>
                  <a:lnTo>
                    <a:pt x="948064" y="888633"/>
                  </a:lnTo>
                  <a:lnTo>
                    <a:pt x="947940" y="883680"/>
                  </a:lnTo>
                  <a:lnTo>
                    <a:pt x="951234" y="880976"/>
                  </a:lnTo>
                  <a:lnTo>
                    <a:pt x="953069" y="878297"/>
                  </a:lnTo>
                  <a:lnTo>
                    <a:pt x="956122" y="878352"/>
                  </a:lnTo>
                  <a:lnTo>
                    <a:pt x="957877" y="881069"/>
                  </a:lnTo>
                  <a:lnTo>
                    <a:pt x="961331" y="884075"/>
                  </a:lnTo>
                  <a:lnTo>
                    <a:pt x="960516" y="888978"/>
                  </a:lnTo>
                  <a:lnTo>
                    <a:pt x="956666" y="892280"/>
                  </a:lnTo>
                  <a:lnTo>
                    <a:pt x="952148" y="892896"/>
                  </a:lnTo>
                  <a:close/>
                </a:path>
                <a:path w="2330450" h="1436370" extrusionOk="0">
                  <a:moveTo>
                    <a:pt x="1012059" y="895686"/>
                  </a:moveTo>
                  <a:lnTo>
                    <a:pt x="1009007" y="895563"/>
                  </a:lnTo>
                  <a:lnTo>
                    <a:pt x="1007307" y="892803"/>
                  </a:lnTo>
                  <a:lnTo>
                    <a:pt x="1003927" y="889717"/>
                  </a:lnTo>
                  <a:lnTo>
                    <a:pt x="1004860" y="884826"/>
                  </a:lnTo>
                  <a:lnTo>
                    <a:pt x="1008803" y="881629"/>
                  </a:lnTo>
                  <a:lnTo>
                    <a:pt x="1013332" y="881130"/>
                  </a:lnTo>
                  <a:lnTo>
                    <a:pt x="1017312" y="885485"/>
                  </a:lnTo>
                  <a:lnTo>
                    <a:pt x="1017312" y="890426"/>
                  </a:lnTo>
                  <a:lnTo>
                    <a:pt x="1013956" y="893056"/>
                  </a:lnTo>
                  <a:lnTo>
                    <a:pt x="1012059" y="895686"/>
                  </a:lnTo>
                  <a:close/>
                </a:path>
                <a:path w="2330450" h="1436370" extrusionOk="0">
                  <a:moveTo>
                    <a:pt x="1069499" y="895969"/>
                  </a:moveTo>
                  <a:lnTo>
                    <a:pt x="1064561" y="895261"/>
                  </a:lnTo>
                  <a:lnTo>
                    <a:pt x="1061168" y="891491"/>
                  </a:lnTo>
                  <a:lnTo>
                    <a:pt x="1060476" y="886994"/>
                  </a:lnTo>
                  <a:lnTo>
                    <a:pt x="1064666" y="882849"/>
                  </a:lnTo>
                  <a:lnTo>
                    <a:pt x="1069622" y="882627"/>
                  </a:lnTo>
                  <a:lnTo>
                    <a:pt x="1072409" y="885855"/>
                  </a:lnTo>
                  <a:lnTo>
                    <a:pt x="1075128" y="887629"/>
                  </a:lnTo>
                  <a:lnTo>
                    <a:pt x="1075134" y="890666"/>
                  </a:lnTo>
                  <a:lnTo>
                    <a:pt x="1072440" y="892471"/>
                  </a:lnTo>
                  <a:lnTo>
                    <a:pt x="1069499" y="895969"/>
                  </a:lnTo>
                  <a:close/>
                </a:path>
                <a:path w="2330450" h="1436370" extrusionOk="0">
                  <a:moveTo>
                    <a:pt x="693595" y="898624"/>
                  </a:moveTo>
                  <a:lnTo>
                    <a:pt x="691735" y="895970"/>
                  </a:lnTo>
                  <a:lnTo>
                    <a:pt x="688182" y="893099"/>
                  </a:lnTo>
                  <a:lnTo>
                    <a:pt x="688806" y="888165"/>
                  </a:lnTo>
                  <a:lnTo>
                    <a:pt x="692538" y="884715"/>
                  </a:lnTo>
                  <a:lnTo>
                    <a:pt x="697031" y="883945"/>
                  </a:lnTo>
                  <a:lnTo>
                    <a:pt x="701270" y="888042"/>
                  </a:lnTo>
                  <a:lnTo>
                    <a:pt x="701579" y="892976"/>
                  </a:lnTo>
                  <a:lnTo>
                    <a:pt x="698384" y="895809"/>
                  </a:lnTo>
                  <a:lnTo>
                    <a:pt x="696654" y="898544"/>
                  </a:lnTo>
                  <a:lnTo>
                    <a:pt x="693595" y="898624"/>
                  </a:lnTo>
                  <a:close/>
                </a:path>
                <a:path w="2330450" h="1436370" extrusionOk="0">
                  <a:moveTo>
                    <a:pt x="1125479" y="897577"/>
                  </a:moveTo>
                  <a:lnTo>
                    <a:pt x="1120597" y="896604"/>
                  </a:lnTo>
                  <a:lnTo>
                    <a:pt x="1117427" y="892637"/>
                  </a:lnTo>
                  <a:lnTo>
                    <a:pt x="1116982" y="888109"/>
                  </a:lnTo>
                  <a:lnTo>
                    <a:pt x="1121388" y="884192"/>
                  </a:lnTo>
                  <a:lnTo>
                    <a:pt x="1126344" y="884253"/>
                  </a:lnTo>
                  <a:lnTo>
                    <a:pt x="1128946" y="887623"/>
                  </a:lnTo>
                  <a:lnTo>
                    <a:pt x="1131560" y="889545"/>
                  </a:lnTo>
                  <a:lnTo>
                    <a:pt x="1131405" y="892581"/>
                  </a:lnTo>
                  <a:lnTo>
                    <a:pt x="1128612" y="894239"/>
                  </a:lnTo>
                  <a:lnTo>
                    <a:pt x="1125479" y="897577"/>
                  </a:lnTo>
                  <a:close/>
                </a:path>
                <a:path w="2330450" h="1436370" extrusionOk="0">
                  <a:moveTo>
                    <a:pt x="2037967" y="897448"/>
                  </a:moveTo>
                  <a:lnTo>
                    <a:pt x="2033030" y="896733"/>
                  </a:lnTo>
                  <a:lnTo>
                    <a:pt x="2029637" y="892963"/>
                  </a:lnTo>
                  <a:lnTo>
                    <a:pt x="2028945" y="888473"/>
                  </a:lnTo>
                  <a:lnTo>
                    <a:pt x="2033135" y="884327"/>
                  </a:lnTo>
                  <a:lnTo>
                    <a:pt x="2038085" y="884099"/>
                  </a:lnTo>
                  <a:lnTo>
                    <a:pt x="2040872" y="887333"/>
                  </a:lnTo>
                  <a:lnTo>
                    <a:pt x="2043585" y="889101"/>
                  </a:lnTo>
                  <a:lnTo>
                    <a:pt x="2043603" y="892144"/>
                  </a:lnTo>
                  <a:lnTo>
                    <a:pt x="2040903" y="893949"/>
                  </a:lnTo>
                  <a:lnTo>
                    <a:pt x="2037967" y="897448"/>
                  </a:lnTo>
                  <a:close/>
                </a:path>
                <a:path w="2330450" h="1436370" extrusionOk="0">
                  <a:moveTo>
                    <a:pt x="749032" y="898840"/>
                  </a:moveTo>
                  <a:lnTo>
                    <a:pt x="744898" y="894620"/>
                  </a:lnTo>
                  <a:lnTo>
                    <a:pt x="744725" y="889674"/>
                  </a:lnTo>
                  <a:lnTo>
                    <a:pt x="747987" y="886927"/>
                  </a:lnTo>
                  <a:lnTo>
                    <a:pt x="749792" y="884229"/>
                  </a:lnTo>
                  <a:lnTo>
                    <a:pt x="752845" y="884247"/>
                  </a:lnTo>
                  <a:lnTo>
                    <a:pt x="754631" y="886951"/>
                  </a:lnTo>
                  <a:lnTo>
                    <a:pt x="758110" y="889914"/>
                  </a:lnTo>
                  <a:lnTo>
                    <a:pt x="757350" y="894836"/>
                  </a:lnTo>
                  <a:lnTo>
                    <a:pt x="753543" y="898175"/>
                  </a:lnTo>
                  <a:lnTo>
                    <a:pt x="749032" y="898840"/>
                  </a:lnTo>
                  <a:close/>
                </a:path>
                <a:path w="2330450" h="1436370" extrusionOk="0">
                  <a:moveTo>
                    <a:pt x="1182300" y="898902"/>
                  </a:moveTo>
                  <a:lnTo>
                    <a:pt x="1177351" y="898242"/>
                  </a:lnTo>
                  <a:lnTo>
                    <a:pt x="1173915" y="894509"/>
                  </a:lnTo>
                  <a:lnTo>
                    <a:pt x="1173173" y="890019"/>
                  </a:lnTo>
                  <a:lnTo>
                    <a:pt x="1177313" y="885824"/>
                  </a:lnTo>
                  <a:lnTo>
                    <a:pt x="1182270" y="885547"/>
                  </a:lnTo>
                  <a:lnTo>
                    <a:pt x="1185087" y="888750"/>
                  </a:lnTo>
                  <a:lnTo>
                    <a:pt x="1187825" y="890493"/>
                  </a:lnTo>
                  <a:lnTo>
                    <a:pt x="1187874" y="893542"/>
                  </a:lnTo>
                  <a:lnTo>
                    <a:pt x="1185193" y="895372"/>
                  </a:lnTo>
                  <a:lnTo>
                    <a:pt x="1182300" y="898902"/>
                  </a:lnTo>
                  <a:close/>
                </a:path>
                <a:path w="2330450" h="1436370" extrusionOk="0">
                  <a:moveTo>
                    <a:pt x="805278" y="900275"/>
                  </a:moveTo>
                  <a:lnTo>
                    <a:pt x="801212" y="895982"/>
                  </a:lnTo>
                  <a:lnTo>
                    <a:pt x="801132" y="891029"/>
                  </a:lnTo>
                  <a:lnTo>
                    <a:pt x="804444" y="888343"/>
                  </a:lnTo>
                  <a:lnTo>
                    <a:pt x="806298" y="885676"/>
                  </a:lnTo>
                  <a:lnTo>
                    <a:pt x="809338" y="885750"/>
                  </a:lnTo>
                  <a:lnTo>
                    <a:pt x="811081" y="888485"/>
                  </a:lnTo>
                  <a:lnTo>
                    <a:pt x="814511" y="891510"/>
                  </a:lnTo>
                  <a:lnTo>
                    <a:pt x="813664" y="896413"/>
                  </a:lnTo>
                  <a:lnTo>
                    <a:pt x="809789" y="899684"/>
                  </a:lnTo>
                  <a:lnTo>
                    <a:pt x="805278" y="900275"/>
                  </a:lnTo>
                  <a:close/>
                </a:path>
                <a:path w="2330450" h="1436370" extrusionOk="0">
                  <a:moveTo>
                    <a:pt x="1237484" y="901600"/>
                  </a:moveTo>
                  <a:lnTo>
                    <a:pt x="1234437" y="901476"/>
                  </a:lnTo>
                  <a:lnTo>
                    <a:pt x="1232744" y="898717"/>
                  </a:lnTo>
                  <a:lnTo>
                    <a:pt x="1229364" y="895631"/>
                  </a:lnTo>
                  <a:lnTo>
                    <a:pt x="1230291" y="890740"/>
                  </a:lnTo>
                  <a:lnTo>
                    <a:pt x="1234234" y="887543"/>
                  </a:lnTo>
                  <a:lnTo>
                    <a:pt x="1238763" y="887044"/>
                  </a:lnTo>
                  <a:lnTo>
                    <a:pt x="1242743" y="891399"/>
                  </a:lnTo>
                  <a:lnTo>
                    <a:pt x="1242743" y="896339"/>
                  </a:lnTo>
                  <a:lnTo>
                    <a:pt x="1239387" y="898969"/>
                  </a:lnTo>
                  <a:lnTo>
                    <a:pt x="1237484" y="901600"/>
                  </a:lnTo>
                  <a:close/>
                </a:path>
                <a:path w="2330450" h="1436370" extrusionOk="0">
                  <a:moveTo>
                    <a:pt x="439083" y="901920"/>
                  </a:moveTo>
                  <a:lnTo>
                    <a:pt x="434158" y="901131"/>
                  </a:lnTo>
                  <a:lnTo>
                    <a:pt x="430827" y="897306"/>
                  </a:lnTo>
                  <a:lnTo>
                    <a:pt x="430191" y="892809"/>
                  </a:lnTo>
                  <a:lnTo>
                    <a:pt x="434448" y="888725"/>
                  </a:lnTo>
                  <a:lnTo>
                    <a:pt x="439411" y="888571"/>
                  </a:lnTo>
                  <a:lnTo>
                    <a:pt x="442142" y="891842"/>
                  </a:lnTo>
                  <a:lnTo>
                    <a:pt x="444830" y="893653"/>
                  </a:lnTo>
                  <a:lnTo>
                    <a:pt x="444799" y="896702"/>
                  </a:lnTo>
                  <a:lnTo>
                    <a:pt x="442080" y="898470"/>
                  </a:lnTo>
                  <a:lnTo>
                    <a:pt x="439083" y="901920"/>
                  </a:lnTo>
                  <a:close/>
                </a:path>
                <a:path w="2330450" h="1436370" extrusionOk="0">
                  <a:moveTo>
                    <a:pt x="866079" y="901963"/>
                  </a:moveTo>
                  <a:lnTo>
                    <a:pt x="861173" y="901076"/>
                  </a:lnTo>
                  <a:lnTo>
                    <a:pt x="857916" y="897183"/>
                  </a:lnTo>
                  <a:lnTo>
                    <a:pt x="857372" y="892674"/>
                  </a:lnTo>
                  <a:lnTo>
                    <a:pt x="861710" y="888670"/>
                  </a:lnTo>
                  <a:lnTo>
                    <a:pt x="866679" y="888627"/>
                  </a:lnTo>
                  <a:lnTo>
                    <a:pt x="869348" y="891953"/>
                  </a:lnTo>
                  <a:lnTo>
                    <a:pt x="872005" y="893820"/>
                  </a:lnTo>
                  <a:lnTo>
                    <a:pt x="871900" y="896856"/>
                  </a:lnTo>
                  <a:lnTo>
                    <a:pt x="869144" y="898575"/>
                  </a:lnTo>
                  <a:lnTo>
                    <a:pt x="866079" y="901963"/>
                  </a:lnTo>
                  <a:close/>
                </a:path>
                <a:path w="2330450" h="1436370" extrusionOk="0">
                  <a:moveTo>
                    <a:pt x="1004032" y="804390"/>
                  </a:moveTo>
                  <a:lnTo>
                    <a:pt x="999119" y="803515"/>
                  </a:lnTo>
                  <a:lnTo>
                    <a:pt x="995850" y="799646"/>
                  </a:lnTo>
                  <a:lnTo>
                    <a:pt x="995276" y="795144"/>
                  </a:lnTo>
                  <a:lnTo>
                    <a:pt x="999601" y="791115"/>
                  </a:lnTo>
                  <a:lnTo>
                    <a:pt x="1004570" y="791041"/>
                  </a:lnTo>
                  <a:lnTo>
                    <a:pt x="1007252" y="794355"/>
                  </a:lnTo>
                  <a:lnTo>
                    <a:pt x="1009915" y="796209"/>
                  </a:lnTo>
                  <a:lnTo>
                    <a:pt x="1009835" y="799252"/>
                  </a:lnTo>
                  <a:lnTo>
                    <a:pt x="1007079" y="800983"/>
                  </a:lnTo>
                  <a:lnTo>
                    <a:pt x="1004032" y="804390"/>
                  </a:lnTo>
                  <a:close/>
                </a:path>
                <a:path w="2330450" h="1436370" extrusionOk="0">
                  <a:moveTo>
                    <a:pt x="947551" y="802954"/>
                  </a:moveTo>
                  <a:lnTo>
                    <a:pt x="942657" y="802006"/>
                  </a:lnTo>
                  <a:lnTo>
                    <a:pt x="939468" y="798057"/>
                  </a:lnTo>
                  <a:lnTo>
                    <a:pt x="938998" y="793536"/>
                  </a:lnTo>
                  <a:lnTo>
                    <a:pt x="943379" y="789593"/>
                  </a:lnTo>
                  <a:lnTo>
                    <a:pt x="948336" y="789618"/>
                  </a:lnTo>
                  <a:lnTo>
                    <a:pt x="950956" y="792975"/>
                  </a:lnTo>
                  <a:lnTo>
                    <a:pt x="953582" y="794879"/>
                  </a:lnTo>
                  <a:lnTo>
                    <a:pt x="953440" y="797922"/>
                  </a:lnTo>
                  <a:lnTo>
                    <a:pt x="950659" y="799597"/>
                  </a:lnTo>
                  <a:lnTo>
                    <a:pt x="947551" y="802954"/>
                  </a:lnTo>
                  <a:close/>
                </a:path>
                <a:path w="2330450" h="1436370" extrusionOk="0">
                  <a:moveTo>
                    <a:pt x="891224" y="801457"/>
                  </a:moveTo>
                  <a:lnTo>
                    <a:pt x="886323" y="800533"/>
                  </a:lnTo>
                  <a:lnTo>
                    <a:pt x="883116" y="796603"/>
                  </a:lnTo>
                  <a:lnTo>
                    <a:pt x="882616" y="792088"/>
                  </a:lnTo>
                  <a:lnTo>
                    <a:pt x="886985" y="788121"/>
                  </a:lnTo>
                  <a:lnTo>
                    <a:pt x="891941" y="788121"/>
                  </a:lnTo>
                  <a:lnTo>
                    <a:pt x="894579" y="791466"/>
                  </a:lnTo>
                  <a:lnTo>
                    <a:pt x="897218" y="793363"/>
                  </a:lnTo>
                  <a:lnTo>
                    <a:pt x="897094" y="796400"/>
                  </a:lnTo>
                  <a:lnTo>
                    <a:pt x="894320" y="798088"/>
                  </a:lnTo>
                  <a:lnTo>
                    <a:pt x="891224" y="801457"/>
                  </a:lnTo>
                  <a:close/>
                </a:path>
                <a:path w="2330450" h="1436370" extrusionOk="0">
                  <a:moveTo>
                    <a:pt x="1191125" y="820479"/>
                  </a:moveTo>
                  <a:lnTo>
                    <a:pt x="1188202" y="817369"/>
                  </a:lnTo>
                  <a:lnTo>
                    <a:pt x="1185409" y="815705"/>
                  </a:lnTo>
                  <a:lnTo>
                    <a:pt x="1185254" y="812675"/>
                  </a:lnTo>
                  <a:lnTo>
                    <a:pt x="1187868" y="810759"/>
                  </a:lnTo>
                  <a:lnTo>
                    <a:pt x="1190649" y="807137"/>
                  </a:lnTo>
                  <a:lnTo>
                    <a:pt x="1195617" y="807624"/>
                  </a:lnTo>
                  <a:lnTo>
                    <a:pt x="1199183" y="811246"/>
                  </a:lnTo>
                  <a:lnTo>
                    <a:pt x="1200061" y="815718"/>
                  </a:lnTo>
                  <a:lnTo>
                    <a:pt x="1196062" y="820048"/>
                  </a:lnTo>
                  <a:lnTo>
                    <a:pt x="1191125" y="820479"/>
                  </a:lnTo>
                  <a:close/>
                </a:path>
                <a:path w="2330450" h="1436370" extrusionOk="0">
                  <a:moveTo>
                    <a:pt x="404335" y="802517"/>
                  </a:moveTo>
                  <a:lnTo>
                    <a:pt x="402500" y="799844"/>
                  </a:lnTo>
                  <a:lnTo>
                    <a:pt x="398965" y="796955"/>
                  </a:lnTo>
                  <a:lnTo>
                    <a:pt x="399620" y="792027"/>
                  </a:lnTo>
                  <a:lnTo>
                    <a:pt x="403365" y="788602"/>
                  </a:lnTo>
                  <a:lnTo>
                    <a:pt x="407870" y="787862"/>
                  </a:lnTo>
                  <a:lnTo>
                    <a:pt x="412078" y="791983"/>
                  </a:lnTo>
                  <a:lnTo>
                    <a:pt x="412363" y="796924"/>
                  </a:lnTo>
                  <a:lnTo>
                    <a:pt x="409149" y="799733"/>
                  </a:lnTo>
                  <a:lnTo>
                    <a:pt x="407400" y="802462"/>
                  </a:lnTo>
                  <a:lnTo>
                    <a:pt x="404335" y="802517"/>
                  </a:lnTo>
                  <a:close/>
                </a:path>
                <a:path w="2330450" h="1436370" extrusionOk="0">
                  <a:moveTo>
                    <a:pt x="834872" y="799979"/>
                  </a:moveTo>
                  <a:lnTo>
                    <a:pt x="829972" y="799055"/>
                  </a:lnTo>
                  <a:lnTo>
                    <a:pt x="826759" y="795125"/>
                  </a:lnTo>
                  <a:lnTo>
                    <a:pt x="826258" y="790610"/>
                  </a:lnTo>
                  <a:lnTo>
                    <a:pt x="830627" y="786643"/>
                  </a:lnTo>
                  <a:lnTo>
                    <a:pt x="835589" y="786643"/>
                  </a:lnTo>
                  <a:lnTo>
                    <a:pt x="838228" y="789994"/>
                  </a:lnTo>
                  <a:lnTo>
                    <a:pt x="840860" y="791885"/>
                  </a:lnTo>
                  <a:lnTo>
                    <a:pt x="840743" y="794922"/>
                  </a:lnTo>
                  <a:lnTo>
                    <a:pt x="837962" y="796610"/>
                  </a:lnTo>
                  <a:lnTo>
                    <a:pt x="834872" y="799979"/>
                  </a:lnTo>
                  <a:close/>
                </a:path>
                <a:path w="2330450" h="1436370" extrusionOk="0">
                  <a:moveTo>
                    <a:pt x="822223" y="823239"/>
                  </a:moveTo>
                  <a:lnTo>
                    <a:pt x="819176" y="823122"/>
                  </a:lnTo>
                  <a:lnTo>
                    <a:pt x="817483" y="820356"/>
                  </a:lnTo>
                  <a:lnTo>
                    <a:pt x="814103" y="817276"/>
                  </a:lnTo>
                  <a:lnTo>
                    <a:pt x="815024" y="812385"/>
                  </a:lnTo>
                  <a:lnTo>
                    <a:pt x="818966" y="809188"/>
                  </a:lnTo>
                  <a:lnTo>
                    <a:pt x="823502" y="808689"/>
                  </a:lnTo>
                  <a:lnTo>
                    <a:pt x="827482" y="813044"/>
                  </a:lnTo>
                  <a:lnTo>
                    <a:pt x="827482" y="817985"/>
                  </a:lnTo>
                  <a:lnTo>
                    <a:pt x="824120" y="820615"/>
                  </a:lnTo>
                  <a:lnTo>
                    <a:pt x="822223" y="823239"/>
                  </a:lnTo>
                  <a:close/>
                </a:path>
                <a:path w="2330450" h="1436370" extrusionOk="0">
                  <a:moveTo>
                    <a:pt x="351778" y="799961"/>
                  </a:moveTo>
                  <a:lnTo>
                    <a:pt x="346976" y="798987"/>
                  </a:lnTo>
                  <a:lnTo>
                    <a:pt x="343627" y="795556"/>
                  </a:lnTo>
                  <a:lnTo>
                    <a:pt x="342589" y="791170"/>
                  </a:lnTo>
                  <a:lnTo>
                    <a:pt x="346884" y="786748"/>
                  </a:lnTo>
                  <a:lnTo>
                    <a:pt x="351840" y="786550"/>
                  </a:lnTo>
                  <a:lnTo>
                    <a:pt x="354627" y="789858"/>
                  </a:lnTo>
                  <a:lnTo>
                    <a:pt x="359255" y="792957"/>
                  </a:lnTo>
                  <a:lnTo>
                    <a:pt x="354670" y="796314"/>
                  </a:lnTo>
                  <a:lnTo>
                    <a:pt x="351778" y="799961"/>
                  </a:lnTo>
                  <a:close/>
                </a:path>
                <a:path w="2330450" h="1436370" extrusionOk="0">
                  <a:moveTo>
                    <a:pt x="1207556" y="798353"/>
                  </a:moveTo>
                  <a:lnTo>
                    <a:pt x="1202606" y="797725"/>
                  </a:lnTo>
                  <a:lnTo>
                    <a:pt x="1199140" y="794010"/>
                  </a:lnTo>
                  <a:lnTo>
                    <a:pt x="1198373" y="789526"/>
                  </a:lnTo>
                  <a:lnTo>
                    <a:pt x="1202483" y="785306"/>
                  </a:lnTo>
                  <a:lnTo>
                    <a:pt x="1207433" y="784998"/>
                  </a:lnTo>
                  <a:lnTo>
                    <a:pt x="1210269" y="788183"/>
                  </a:lnTo>
                  <a:lnTo>
                    <a:pt x="1213019" y="789908"/>
                  </a:lnTo>
                  <a:lnTo>
                    <a:pt x="1213093" y="792957"/>
                  </a:lnTo>
                  <a:lnTo>
                    <a:pt x="1210436" y="794811"/>
                  </a:lnTo>
                  <a:lnTo>
                    <a:pt x="1207556" y="798353"/>
                  </a:lnTo>
                  <a:close/>
                </a:path>
                <a:path w="2330450" h="1436370" extrusionOk="0">
                  <a:moveTo>
                    <a:pt x="1247594" y="822019"/>
                  </a:moveTo>
                  <a:lnTo>
                    <a:pt x="1243305" y="817978"/>
                  </a:lnTo>
                  <a:lnTo>
                    <a:pt x="1242947" y="813044"/>
                  </a:lnTo>
                  <a:lnTo>
                    <a:pt x="1246111" y="810174"/>
                  </a:lnTo>
                  <a:lnTo>
                    <a:pt x="1247810" y="807420"/>
                  </a:lnTo>
                  <a:lnTo>
                    <a:pt x="1250857" y="807316"/>
                  </a:lnTo>
                  <a:lnTo>
                    <a:pt x="1252748" y="809940"/>
                  </a:lnTo>
                  <a:lnTo>
                    <a:pt x="1256338" y="812767"/>
                  </a:lnTo>
                  <a:lnTo>
                    <a:pt x="1255776" y="817714"/>
                  </a:lnTo>
                  <a:lnTo>
                    <a:pt x="1252093" y="821212"/>
                  </a:lnTo>
                  <a:lnTo>
                    <a:pt x="1247594" y="822019"/>
                  </a:lnTo>
                  <a:close/>
                </a:path>
                <a:path w="2330450" h="1436370" extrusionOk="0">
                  <a:moveTo>
                    <a:pt x="774133" y="798267"/>
                  </a:moveTo>
                  <a:lnTo>
                    <a:pt x="770067" y="793973"/>
                  </a:lnTo>
                  <a:lnTo>
                    <a:pt x="769987" y="789021"/>
                  </a:lnTo>
                  <a:lnTo>
                    <a:pt x="773299" y="786335"/>
                  </a:lnTo>
                  <a:lnTo>
                    <a:pt x="775153" y="783668"/>
                  </a:lnTo>
                  <a:lnTo>
                    <a:pt x="778193" y="783748"/>
                  </a:lnTo>
                  <a:lnTo>
                    <a:pt x="779936" y="786476"/>
                  </a:lnTo>
                  <a:lnTo>
                    <a:pt x="783366" y="789501"/>
                  </a:lnTo>
                  <a:lnTo>
                    <a:pt x="782519" y="794404"/>
                  </a:lnTo>
                  <a:lnTo>
                    <a:pt x="778644" y="797681"/>
                  </a:lnTo>
                  <a:lnTo>
                    <a:pt x="774133" y="798267"/>
                  </a:lnTo>
                  <a:close/>
                </a:path>
                <a:path w="2330450" h="1436370" extrusionOk="0">
                  <a:moveTo>
                    <a:pt x="1146743" y="796887"/>
                  </a:moveTo>
                  <a:lnTo>
                    <a:pt x="1142454" y="792846"/>
                  </a:lnTo>
                  <a:lnTo>
                    <a:pt x="1142096" y="787912"/>
                  </a:lnTo>
                  <a:lnTo>
                    <a:pt x="1145260" y="785047"/>
                  </a:lnTo>
                  <a:lnTo>
                    <a:pt x="1146959" y="782288"/>
                  </a:lnTo>
                  <a:lnTo>
                    <a:pt x="1150006" y="782183"/>
                  </a:lnTo>
                  <a:lnTo>
                    <a:pt x="1151891" y="784807"/>
                  </a:lnTo>
                  <a:lnTo>
                    <a:pt x="1155481" y="787635"/>
                  </a:lnTo>
                  <a:lnTo>
                    <a:pt x="1154919" y="792587"/>
                  </a:lnTo>
                  <a:lnTo>
                    <a:pt x="1151236" y="796080"/>
                  </a:lnTo>
                  <a:lnTo>
                    <a:pt x="1146743" y="796887"/>
                  </a:lnTo>
                  <a:close/>
                </a:path>
                <a:path w="2330450" h="1436370" extrusionOk="0">
                  <a:moveTo>
                    <a:pt x="396345" y="823473"/>
                  </a:moveTo>
                  <a:lnTo>
                    <a:pt x="391389" y="822882"/>
                  </a:lnTo>
                  <a:lnTo>
                    <a:pt x="387904" y="819186"/>
                  </a:lnTo>
                  <a:lnTo>
                    <a:pt x="387113" y="814707"/>
                  </a:lnTo>
                  <a:lnTo>
                    <a:pt x="391197" y="810457"/>
                  </a:lnTo>
                  <a:lnTo>
                    <a:pt x="396141" y="810124"/>
                  </a:lnTo>
                  <a:lnTo>
                    <a:pt x="399002" y="813291"/>
                  </a:lnTo>
                  <a:lnTo>
                    <a:pt x="401758" y="815003"/>
                  </a:lnTo>
                  <a:lnTo>
                    <a:pt x="401857" y="818046"/>
                  </a:lnTo>
                  <a:lnTo>
                    <a:pt x="399200" y="819913"/>
                  </a:lnTo>
                  <a:lnTo>
                    <a:pt x="396345" y="823473"/>
                  </a:lnTo>
                  <a:close/>
                </a:path>
                <a:path w="2330450" h="1436370" extrusionOk="0">
                  <a:moveTo>
                    <a:pt x="447821" y="823393"/>
                  </a:moveTo>
                  <a:lnTo>
                    <a:pt x="443786" y="819087"/>
                  </a:lnTo>
                  <a:lnTo>
                    <a:pt x="443711" y="814135"/>
                  </a:lnTo>
                  <a:lnTo>
                    <a:pt x="447036" y="811461"/>
                  </a:lnTo>
                  <a:lnTo>
                    <a:pt x="448896" y="808806"/>
                  </a:lnTo>
                  <a:lnTo>
                    <a:pt x="451949" y="808886"/>
                  </a:lnTo>
                  <a:lnTo>
                    <a:pt x="453679" y="811627"/>
                  </a:lnTo>
                  <a:lnTo>
                    <a:pt x="457103" y="814664"/>
                  </a:lnTo>
                  <a:lnTo>
                    <a:pt x="456225" y="819561"/>
                  </a:lnTo>
                  <a:lnTo>
                    <a:pt x="452344" y="822820"/>
                  </a:lnTo>
                  <a:lnTo>
                    <a:pt x="447821" y="823393"/>
                  </a:lnTo>
                  <a:close/>
                </a:path>
                <a:path w="2330450" h="1436370" extrusionOk="0">
                  <a:moveTo>
                    <a:pt x="875967" y="824693"/>
                  </a:moveTo>
                  <a:lnTo>
                    <a:pt x="874125" y="822026"/>
                  </a:lnTo>
                  <a:lnTo>
                    <a:pt x="870590" y="819136"/>
                  </a:lnTo>
                  <a:lnTo>
                    <a:pt x="871245" y="814209"/>
                  </a:lnTo>
                  <a:lnTo>
                    <a:pt x="874990" y="810784"/>
                  </a:lnTo>
                  <a:lnTo>
                    <a:pt x="879495" y="810038"/>
                  </a:lnTo>
                  <a:lnTo>
                    <a:pt x="883703" y="814165"/>
                  </a:lnTo>
                  <a:lnTo>
                    <a:pt x="883981" y="819106"/>
                  </a:lnTo>
                  <a:lnTo>
                    <a:pt x="880768" y="821915"/>
                  </a:lnTo>
                  <a:lnTo>
                    <a:pt x="879019" y="824643"/>
                  </a:lnTo>
                  <a:lnTo>
                    <a:pt x="875967" y="824693"/>
                  </a:lnTo>
                  <a:close/>
                </a:path>
                <a:path w="2330450" h="1436370" extrusionOk="0">
                  <a:moveTo>
                    <a:pt x="721279" y="798125"/>
                  </a:moveTo>
                  <a:lnTo>
                    <a:pt x="718239" y="797965"/>
                  </a:lnTo>
                  <a:lnTo>
                    <a:pt x="716571" y="795181"/>
                  </a:lnTo>
                  <a:lnTo>
                    <a:pt x="713221" y="792064"/>
                  </a:lnTo>
                  <a:lnTo>
                    <a:pt x="714204" y="787191"/>
                  </a:lnTo>
                  <a:lnTo>
                    <a:pt x="718184" y="784031"/>
                  </a:lnTo>
                  <a:lnTo>
                    <a:pt x="722726" y="783594"/>
                  </a:lnTo>
                  <a:lnTo>
                    <a:pt x="726649" y="787986"/>
                  </a:lnTo>
                  <a:lnTo>
                    <a:pt x="726594" y="792926"/>
                  </a:lnTo>
                  <a:lnTo>
                    <a:pt x="723207" y="795513"/>
                  </a:lnTo>
                  <a:lnTo>
                    <a:pt x="721279" y="798125"/>
                  </a:lnTo>
                  <a:close/>
                </a:path>
                <a:path w="2330450" h="1436370" extrusionOk="0">
                  <a:moveTo>
                    <a:pt x="932318" y="826171"/>
                  </a:moveTo>
                  <a:lnTo>
                    <a:pt x="930483" y="823498"/>
                  </a:lnTo>
                  <a:lnTo>
                    <a:pt x="926942" y="820615"/>
                  </a:lnTo>
                  <a:lnTo>
                    <a:pt x="927603" y="815681"/>
                  </a:lnTo>
                  <a:lnTo>
                    <a:pt x="931348" y="812256"/>
                  </a:lnTo>
                  <a:lnTo>
                    <a:pt x="935853" y="811517"/>
                  </a:lnTo>
                  <a:lnTo>
                    <a:pt x="940061" y="815644"/>
                  </a:lnTo>
                  <a:lnTo>
                    <a:pt x="940339" y="820584"/>
                  </a:lnTo>
                  <a:lnTo>
                    <a:pt x="937126" y="823393"/>
                  </a:lnTo>
                  <a:lnTo>
                    <a:pt x="935377" y="826122"/>
                  </a:lnTo>
                  <a:lnTo>
                    <a:pt x="932318" y="826171"/>
                  </a:lnTo>
                  <a:close/>
                </a:path>
                <a:path w="2330450" h="1436370" extrusionOk="0">
                  <a:moveTo>
                    <a:pt x="238865" y="796961"/>
                  </a:moveTo>
                  <a:lnTo>
                    <a:pt x="233940" y="796172"/>
                  </a:lnTo>
                  <a:lnTo>
                    <a:pt x="230609" y="792347"/>
                  </a:lnTo>
                  <a:lnTo>
                    <a:pt x="229972" y="787850"/>
                  </a:lnTo>
                  <a:lnTo>
                    <a:pt x="234224" y="783766"/>
                  </a:lnTo>
                  <a:lnTo>
                    <a:pt x="239186" y="783606"/>
                  </a:lnTo>
                  <a:lnTo>
                    <a:pt x="241924" y="786877"/>
                  </a:lnTo>
                  <a:lnTo>
                    <a:pt x="244612" y="788694"/>
                  </a:lnTo>
                  <a:lnTo>
                    <a:pt x="244581" y="791743"/>
                  </a:lnTo>
                  <a:lnTo>
                    <a:pt x="241862" y="793511"/>
                  </a:lnTo>
                  <a:lnTo>
                    <a:pt x="238865" y="796961"/>
                  </a:lnTo>
                  <a:close/>
                </a:path>
                <a:path w="2330450" h="1436370" extrusionOk="0">
                  <a:moveTo>
                    <a:pt x="991296" y="827680"/>
                  </a:moveTo>
                  <a:lnTo>
                    <a:pt x="988249" y="827557"/>
                  </a:lnTo>
                  <a:lnTo>
                    <a:pt x="986556" y="824798"/>
                  </a:lnTo>
                  <a:lnTo>
                    <a:pt x="983176" y="821711"/>
                  </a:lnTo>
                  <a:lnTo>
                    <a:pt x="984097" y="816820"/>
                  </a:lnTo>
                  <a:lnTo>
                    <a:pt x="988039" y="813623"/>
                  </a:lnTo>
                  <a:lnTo>
                    <a:pt x="992575" y="813124"/>
                  </a:lnTo>
                  <a:lnTo>
                    <a:pt x="996555" y="817479"/>
                  </a:lnTo>
                  <a:lnTo>
                    <a:pt x="996555" y="822420"/>
                  </a:lnTo>
                  <a:lnTo>
                    <a:pt x="993193" y="825050"/>
                  </a:lnTo>
                  <a:lnTo>
                    <a:pt x="991296" y="827680"/>
                  </a:lnTo>
                  <a:close/>
                </a:path>
                <a:path w="2330450" h="1436370" extrusionOk="0">
                  <a:moveTo>
                    <a:pt x="1048939" y="827890"/>
                  </a:moveTo>
                  <a:lnTo>
                    <a:pt x="1043983" y="827329"/>
                  </a:lnTo>
                  <a:lnTo>
                    <a:pt x="1040479" y="823652"/>
                  </a:lnTo>
                  <a:lnTo>
                    <a:pt x="1039663" y="819173"/>
                  </a:lnTo>
                  <a:lnTo>
                    <a:pt x="1043717" y="814898"/>
                  </a:lnTo>
                  <a:lnTo>
                    <a:pt x="1048667" y="814541"/>
                  </a:lnTo>
                  <a:lnTo>
                    <a:pt x="1051547" y="817695"/>
                  </a:lnTo>
                  <a:lnTo>
                    <a:pt x="1054315" y="819389"/>
                  </a:lnTo>
                  <a:lnTo>
                    <a:pt x="1054420" y="822426"/>
                  </a:lnTo>
                  <a:lnTo>
                    <a:pt x="1051775" y="824311"/>
                  </a:lnTo>
                  <a:lnTo>
                    <a:pt x="1048939" y="827890"/>
                  </a:lnTo>
                  <a:close/>
                </a:path>
                <a:path w="2330450" h="1436370" extrusionOk="0">
                  <a:moveTo>
                    <a:pt x="856291" y="812903"/>
                  </a:moveTo>
                  <a:lnTo>
                    <a:pt x="853250" y="812767"/>
                  </a:lnTo>
                  <a:lnTo>
                    <a:pt x="851563" y="809995"/>
                  </a:lnTo>
                  <a:lnTo>
                    <a:pt x="848202" y="806897"/>
                  </a:lnTo>
                  <a:lnTo>
                    <a:pt x="849147" y="802012"/>
                  </a:lnTo>
                  <a:lnTo>
                    <a:pt x="853108" y="798833"/>
                  </a:lnTo>
                  <a:lnTo>
                    <a:pt x="857644" y="798365"/>
                  </a:lnTo>
                  <a:lnTo>
                    <a:pt x="861599" y="802733"/>
                  </a:lnTo>
                  <a:lnTo>
                    <a:pt x="861568" y="807673"/>
                  </a:lnTo>
                  <a:lnTo>
                    <a:pt x="858206" y="810285"/>
                  </a:lnTo>
                  <a:lnTo>
                    <a:pt x="856291" y="812903"/>
                  </a:lnTo>
                  <a:close/>
                </a:path>
                <a:path w="2330450" h="1436370" extrusionOk="0">
                  <a:moveTo>
                    <a:pt x="430042" y="811788"/>
                  </a:moveTo>
                  <a:lnTo>
                    <a:pt x="425136" y="810901"/>
                  </a:lnTo>
                  <a:lnTo>
                    <a:pt x="421885" y="807008"/>
                  </a:lnTo>
                  <a:lnTo>
                    <a:pt x="421335" y="802499"/>
                  </a:lnTo>
                  <a:lnTo>
                    <a:pt x="425679" y="798495"/>
                  </a:lnTo>
                  <a:lnTo>
                    <a:pt x="430648" y="798451"/>
                  </a:lnTo>
                  <a:lnTo>
                    <a:pt x="433317" y="801772"/>
                  </a:lnTo>
                  <a:lnTo>
                    <a:pt x="435975" y="803644"/>
                  </a:lnTo>
                  <a:lnTo>
                    <a:pt x="435863" y="806681"/>
                  </a:lnTo>
                  <a:lnTo>
                    <a:pt x="433107" y="808400"/>
                  </a:lnTo>
                  <a:lnTo>
                    <a:pt x="430042" y="811788"/>
                  </a:lnTo>
                  <a:close/>
                </a:path>
                <a:path w="2330450" h="1436370" extrusionOk="0">
                  <a:moveTo>
                    <a:pt x="369489" y="811603"/>
                  </a:moveTo>
                  <a:lnTo>
                    <a:pt x="366566" y="808498"/>
                  </a:lnTo>
                  <a:lnTo>
                    <a:pt x="363773" y="806829"/>
                  </a:lnTo>
                  <a:lnTo>
                    <a:pt x="363618" y="803798"/>
                  </a:lnTo>
                  <a:lnTo>
                    <a:pt x="366232" y="801876"/>
                  </a:lnTo>
                  <a:lnTo>
                    <a:pt x="369013" y="798260"/>
                  </a:lnTo>
                  <a:lnTo>
                    <a:pt x="373981" y="798747"/>
                  </a:lnTo>
                  <a:lnTo>
                    <a:pt x="377547" y="802369"/>
                  </a:lnTo>
                  <a:lnTo>
                    <a:pt x="378418" y="806847"/>
                  </a:lnTo>
                  <a:lnTo>
                    <a:pt x="374426" y="811178"/>
                  </a:lnTo>
                  <a:lnTo>
                    <a:pt x="369489" y="811603"/>
                  </a:lnTo>
                  <a:close/>
                </a:path>
                <a:path w="2330450" h="1436370" extrusionOk="0">
                  <a:moveTo>
                    <a:pt x="913718" y="813205"/>
                  </a:moveTo>
                  <a:lnTo>
                    <a:pt x="908786" y="812447"/>
                  </a:lnTo>
                  <a:lnTo>
                    <a:pt x="905431" y="808646"/>
                  </a:lnTo>
                  <a:lnTo>
                    <a:pt x="904769" y="804149"/>
                  </a:lnTo>
                  <a:lnTo>
                    <a:pt x="909002" y="800035"/>
                  </a:lnTo>
                  <a:lnTo>
                    <a:pt x="913959" y="799862"/>
                  </a:lnTo>
                  <a:lnTo>
                    <a:pt x="916715" y="803114"/>
                  </a:lnTo>
                  <a:lnTo>
                    <a:pt x="919421" y="804907"/>
                  </a:lnTo>
                  <a:lnTo>
                    <a:pt x="919403" y="807950"/>
                  </a:lnTo>
                  <a:lnTo>
                    <a:pt x="916690" y="809730"/>
                  </a:lnTo>
                  <a:lnTo>
                    <a:pt x="913718" y="813205"/>
                  </a:lnTo>
                  <a:close/>
                </a:path>
                <a:path w="2330450" h="1436370" extrusionOk="0">
                  <a:moveTo>
                    <a:pt x="965811" y="814627"/>
                  </a:moveTo>
                  <a:lnTo>
                    <a:pt x="961523" y="810586"/>
                  </a:lnTo>
                  <a:lnTo>
                    <a:pt x="961164" y="805652"/>
                  </a:lnTo>
                  <a:lnTo>
                    <a:pt x="964322" y="802788"/>
                  </a:lnTo>
                  <a:lnTo>
                    <a:pt x="966028" y="800028"/>
                  </a:lnTo>
                  <a:lnTo>
                    <a:pt x="969080" y="799923"/>
                  </a:lnTo>
                  <a:lnTo>
                    <a:pt x="970965" y="802554"/>
                  </a:lnTo>
                  <a:lnTo>
                    <a:pt x="974556" y="805375"/>
                  </a:lnTo>
                  <a:lnTo>
                    <a:pt x="973993" y="810328"/>
                  </a:lnTo>
                  <a:lnTo>
                    <a:pt x="970304" y="813820"/>
                  </a:lnTo>
                  <a:lnTo>
                    <a:pt x="965811" y="814627"/>
                  </a:lnTo>
                  <a:close/>
                </a:path>
                <a:path w="2330450" h="1436370" extrusionOk="0">
                  <a:moveTo>
                    <a:pt x="1025450" y="817325"/>
                  </a:moveTo>
                  <a:lnTo>
                    <a:pt x="1022404" y="817221"/>
                  </a:lnTo>
                  <a:lnTo>
                    <a:pt x="1020692" y="814467"/>
                  </a:lnTo>
                  <a:lnTo>
                    <a:pt x="1017300" y="811400"/>
                  </a:lnTo>
                  <a:lnTo>
                    <a:pt x="1018196" y="806509"/>
                  </a:lnTo>
                  <a:lnTo>
                    <a:pt x="1022114" y="803287"/>
                  </a:lnTo>
                  <a:lnTo>
                    <a:pt x="1026643" y="802757"/>
                  </a:lnTo>
                  <a:lnTo>
                    <a:pt x="1030647" y="807094"/>
                  </a:lnTo>
                  <a:lnTo>
                    <a:pt x="1030678" y="812040"/>
                  </a:lnTo>
                  <a:lnTo>
                    <a:pt x="1027335" y="814683"/>
                  </a:lnTo>
                  <a:lnTo>
                    <a:pt x="1025450" y="817325"/>
                  </a:lnTo>
                  <a:close/>
                </a:path>
                <a:path w="2330450" h="1436370" extrusionOk="0">
                  <a:moveTo>
                    <a:pt x="1229500" y="810291"/>
                  </a:moveTo>
                  <a:lnTo>
                    <a:pt x="1224575" y="809441"/>
                  </a:lnTo>
                  <a:lnTo>
                    <a:pt x="1221294" y="805585"/>
                  </a:lnTo>
                  <a:lnTo>
                    <a:pt x="1220700" y="801082"/>
                  </a:lnTo>
                  <a:lnTo>
                    <a:pt x="1225007" y="797035"/>
                  </a:lnTo>
                  <a:lnTo>
                    <a:pt x="1229982" y="796948"/>
                  </a:lnTo>
                  <a:lnTo>
                    <a:pt x="1232676" y="800250"/>
                  </a:lnTo>
                  <a:lnTo>
                    <a:pt x="1235352" y="802098"/>
                  </a:lnTo>
                  <a:lnTo>
                    <a:pt x="1235272" y="805135"/>
                  </a:lnTo>
                  <a:lnTo>
                    <a:pt x="1232534" y="806872"/>
                  </a:lnTo>
                  <a:lnTo>
                    <a:pt x="1229500" y="810291"/>
                  </a:lnTo>
                  <a:close/>
                </a:path>
                <a:path w="2330450" h="1436370" extrusionOk="0">
                  <a:moveTo>
                    <a:pt x="797362" y="811387"/>
                  </a:moveTo>
                  <a:lnTo>
                    <a:pt x="795521" y="808720"/>
                  </a:lnTo>
                  <a:lnTo>
                    <a:pt x="791986" y="805831"/>
                  </a:lnTo>
                  <a:lnTo>
                    <a:pt x="792641" y="800903"/>
                  </a:lnTo>
                  <a:lnTo>
                    <a:pt x="796386" y="797472"/>
                  </a:lnTo>
                  <a:lnTo>
                    <a:pt x="800885" y="796739"/>
                  </a:lnTo>
                  <a:lnTo>
                    <a:pt x="805099" y="800860"/>
                  </a:lnTo>
                  <a:lnTo>
                    <a:pt x="805377" y="805800"/>
                  </a:lnTo>
                  <a:lnTo>
                    <a:pt x="802170" y="808615"/>
                  </a:lnTo>
                  <a:lnTo>
                    <a:pt x="800415" y="811338"/>
                  </a:lnTo>
                  <a:lnTo>
                    <a:pt x="797362" y="811387"/>
                  </a:lnTo>
                  <a:close/>
                </a:path>
                <a:path w="2330450" h="1436370" extrusionOk="0">
                  <a:moveTo>
                    <a:pt x="1081672" y="818828"/>
                  </a:moveTo>
                  <a:lnTo>
                    <a:pt x="1078632" y="818668"/>
                  </a:lnTo>
                  <a:lnTo>
                    <a:pt x="1076963" y="815890"/>
                  </a:lnTo>
                  <a:lnTo>
                    <a:pt x="1073620" y="812767"/>
                  </a:lnTo>
                  <a:lnTo>
                    <a:pt x="1074597" y="807901"/>
                  </a:lnTo>
                  <a:lnTo>
                    <a:pt x="1078582" y="804741"/>
                  </a:lnTo>
                  <a:lnTo>
                    <a:pt x="1083118" y="804297"/>
                  </a:lnTo>
                  <a:lnTo>
                    <a:pt x="1087048" y="808689"/>
                  </a:lnTo>
                  <a:lnTo>
                    <a:pt x="1086987" y="813629"/>
                  </a:lnTo>
                  <a:lnTo>
                    <a:pt x="1083600" y="816217"/>
                  </a:lnTo>
                  <a:lnTo>
                    <a:pt x="1081672" y="818828"/>
                  </a:lnTo>
                  <a:close/>
                </a:path>
                <a:path w="2330450" h="1436370" extrusionOk="0">
                  <a:moveTo>
                    <a:pt x="1168637" y="808615"/>
                  </a:moveTo>
                  <a:lnTo>
                    <a:pt x="1164577" y="804322"/>
                  </a:lnTo>
                  <a:lnTo>
                    <a:pt x="1164491" y="799369"/>
                  </a:lnTo>
                  <a:lnTo>
                    <a:pt x="1167803" y="796677"/>
                  </a:lnTo>
                  <a:lnTo>
                    <a:pt x="1169657" y="794016"/>
                  </a:lnTo>
                  <a:lnTo>
                    <a:pt x="1172704" y="794090"/>
                  </a:lnTo>
                  <a:lnTo>
                    <a:pt x="1174446" y="796825"/>
                  </a:lnTo>
                  <a:lnTo>
                    <a:pt x="1177876" y="799850"/>
                  </a:lnTo>
                  <a:lnTo>
                    <a:pt x="1177023" y="804753"/>
                  </a:lnTo>
                  <a:lnTo>
                    <a:pt x="1173155" y="808024"/>
                  </a:lnTo>
                  <a:lnTo>
                    <a:pt x="1168637" y="808615"/>
                  </a:lnTo>
                  <a:close/>
                </a:path>
                <a:path w="2330450" h="1436370" extrusionOk="0">
                  <a:moveTo>
                    <a:pt x="1509849" y="817664"/>
                  </a:moveTo>
                  <a:lnTo>
                    <a:pt x="1504924" y="816857"/>
                  </a:lnTo>
                  <a:lnTo>
                    <a:pt x="1501611" y="813014"/>
                  </a:lnTo>
                  <a:lnTo>
                    <a:pt x="1500993" y="808517"/>
                  </a:lnTo>
                  <a:lnTo>
                    <a:pt x="1505270" y="804445"/>
                  </a:lnTo>
                  <a:lnTo>
                    <a:pt x="1510238" y="804322"/>
                  </a:lnTo>
                  <a:lnTo>
                    <a:pt x="1512957" y="807605"/>
                  </a:lnTo>
                  <a:lnTo>
                    <a:pt x="1515645" y="809435"/>
                  </a:lnTo>
                  <a:lnTo>
                    <a:pt x="1515583" y="812478"/>
                  </a:lnTo>
                  <a:lnTo>
                    <a:pt x="1512858" y="814227"/>
                  </a:lnTo>
                  <a:lnTo>
                    <a:pt x="1509849" y="817664"/>
                  </a:lnTo>
                  <a:close/>
                </a:path>
                <a:path w="2330450" h="1436370" extrusionOk="0">
                  <a:moveTo>
                    <a:pt x="740381" y="808714"/>
                  </a:moveTo>
                  <a:lnTo>
                    <a:pt x="736092" y="804673"/>
                  </a:lnTo>
                  <a:lnTo>
                    <a:pt x="735734" y="799739"/>
                  </a:lnTo>
                  <a:lnTo>
                    <a:pt x="738891" y="796874"/>
                  </a:lnTo>
                  <a:lnTo>
                    <a:pt x="740597" y="794115"/>
                  </a:lnTo>
                  <a:lnTo>
                    <a:pt x="743650" y="794010"/>
                  </a:lnTo>
                  <a:lnTo>
                    <a:pt x="745534" y="796634"/>
                  </a:lnTo>
                  <a:lnTo>
                    <a:pt x="749125" y="799462"/>
                  </a:lnTo>
                  <a:lnTo>
                    <a:pt x="748562" y="804414"/>
                  </a:lnTo>
                  <a:lnTo>
                    <a:pt x="744873" y="807907"/>
                  </a:lnTo>
                  <a:lnTo>
                    <a:pt x="740381" y="808714"/>
                  </a:lnTo>
                  <a:close/>
                </a:path>
                <a:path w="2330450" h="1436370" extrusionOk="0">
                  <a:moveTo>
                    <a:pt x="222656" y="819001"/>
                  </a:moveTo>
                  <a:lnTo>
                    <a:pt x="219739" y="815890"/>
                  </a:lnTo>
                  <a:lnTo>
                    <a:pt x="216946" y="814227"/>
                  </a:lnTo>
                  <a:lnTo>
                    <a:pt x="216785" y="811203"/>
                  </a:lnTo>
                  <a:lnTo>
                    <a:pt x="219405" y="809281"/>
                  </a:lnTo>
                  <a:lnTo>
                    <a:pt x="222186" y="805665"/>
                  </a:lnTo>
                  <a:lnTo>
                    <a:pt x="227148" y="806145"/>
                  </a:lnTo>
                  <a:lnTo>
                    <a:pt x="230720" y="809767"/>
                  </a:lnTo>
                  <a:lnTo>
                    <a:pt x="231591" y="814239"/>
                  </a:lnTo>
                  <a:lnTo>
                    <a:pt x="227599" y="818570"/>
                  </a:lnTo>
                  <a:lnTo>
                    <a:pt x="222656" y="819001"/>
                  </a:lnTo>
                  <a:close/>
                </a:path>
                <a:path w="2330450" h="1436370" extrusionOk="0">
                  <a:moveTo>
                    <a:pt x="710533" y="819118"/>
                  </a:moveTo>
                  <a:lnTo>
                    <a:pt x="705602" y="818360"/>
                  </a:lnTo>
                  <a:lnTo>
                    <a:pt x="702246" y="814566"/>
                  </a:lnTo>
                  <a:lnTo>
                    <a:pt x="701585" y="810063"/>
                  </a:lnTo>
                  <a:lnTo>
                    <a:pt x="705818" y="805948"/>
                  </a:lnTo>
                  <a:lnTo>
                    <a:pt x="710774" y="805776"/>
                  </a:lnTo>
                  <a:lnTo>
                    <a:pt x="713530" y="809028"/>
                  </a:lnTo>
                  <a:lnTo>
                    <a:pt x="716237" y="810820"/>
                  </a:lnTo>
                  <a:lnTo>
                    <a:pt x="716218" y="813864"/>
                  </a:lnTo>
                  <a:lnTo>
                    <a:pt x="713506" y="815644"/>
                  </a:lnTo>
                  <a:lnTo>
                    <a:pt x="710533" y="819118"/>
                  </a:lnTo>
                  <a:close/>
                </a:path>
                <a:path w="2330450" h="1436370" extrusionOk="0">
                  <a:moveTo>
                    <a:pt x="261216" y="808739"/>
                  </a:moveTo>
                  <a:lnTo>
                    <a:pt x="256279" y="808030"/>
                  </a:lnTo>
                  <a:lnTo>
                    <a:pt x="252892" y="804260"/>
                  </a:lnTo>
                  <a:lnTo>
                    <a:pt x="252194" y="799764"/>
                  </a:lnTo>
                  <a:lnTo>
                    <a:pt x="256384" y="795618"/>
                  </a:lnTo>
                  <a:lnTo>
                    <a:pt x="261334" y="795396"/>
                  </a:lnTo>
                  <a:lnTo>
                    <a:pt x="264121" y="798624"/>
                  </a:lnTo>
                  <a:lnTo>
                    <a:pt x="266834" y="800398"/>
                  </a:lnTo>
                  <a:lnTo>
                    <a:pt x="266852" y="803441"/>
                  </a:lnTo>
                  <a:lnTo>
                    <a:pt x="264158" y="805246"/>
                  </a:lnTo>
                  <a:lnTo>
                    <a:pt x="261216" y="808739"/>
                  </a:lnTo>
                  <a:close/>
                </a:path>
                <a:path w="2330450" h="1436370" extrusionOk="0">
                  <a:moveTo>
                    <a:pt x="1112391" y="807180"/>
                  </a:moveTo>
                  <a:lnTo>
                    <a:pt x="1108257" y="802954"/>
                  </a:lnTo>
                  <a:lnTo>
                    <a:pt x="1108084" y="798008"/>
                  </a:lnTo>
                  <a:lnTo>
                    <a:pt x="1111346" y="795267"/>
                  </a:lnTo>
                  <a:lnTo>
                    <a:pt x="1113151" y="792569"/>
                  </a:lnTo>
                  <a:lnTo>
                    <a:pt x="1116204" y="792587"/>
                  </a:lnTo>
                  <a:lnTo>
                    <a:pt x="1117990" y="795291"/>
                  </a:lnTo>
                  <a:lnTo>
                    <a:pt x="1121475" y="798254"/>
                  </a:lnTo>
                  <a:lnTo>
                    <a:pt x="1120715" y="803176"/>
                  </a:lnTo>
                  <a:lnTo>
                    <a:pt x="1116902" y="806515"/>
                  </a:lnTo>
                  <a:lnTo>
                    <a:pt x="1112391" y="807180"/>
                  </a:lnTo>
                  <a:close/>
                </a:path>
                <a:path w="2330450" h="1436370" extrusionOk="0">
                  <a:moveTo>
                    <a:pt x="1138957" y="819180"/>
                  </a:moveTo>
                  <a:lnTo>
                    <a:pt x="1134050" y="818286"/>
                  </a:lnTo>
                  <a:lnTo>
                    <a:pt x="1130800" y="814399"/>
                  </a:lnTo>
                  <a:lnTo>
                    <a:pt x="1130250" y="809890"/>
                  </a:lnTo>
                  <a:lnTo>
                    <a:pt x="1134594" y="805880"/>
                  </a:lnTo>
                  <a:lnTo>
                    <a:pt x="1139562" y="805837"/>
                  </a:lnTo>
                  <a:lnTo>
                    <a:pt x="1142232" y="809164"/>
                  </a:lnTo>
                  <a:lnTo>
                    <a:pt x="1144889" y="811036"/>
                  </a:lnTo>
                  <a:lnTo>
                    <a:pt x="1144778" y="814067"/>
                  </a:lnTo>
                  <a:lnTo>
                    <a:pt x="1142022" y="815786"/>
                  </a:lnTo>
                  <a:lnTo>
                    <a:pt x="1138957" y="819180"/>
                  </a:lnTo>
                  <a:close/>
                </a:path>
                <a:path w="2330450" h="1436370" extrusionOk="0">
                  <a:moveTo>
                    <a:pt x="1487701" y="805806"/>
                  </a:moveTo>
                  <a:lnTo>
                    <a:pt x="1482770" y="805067"/>
                  </a:lnTo>
                  <a:lnTo>
                    <a:pt x="1479396" y="801285"/>
                  </a:lnTo>
                  <a:lnTo>
                    <a:pt x="1478716" y="796788"/>
                  </a:lnTo>
                  <a:lnTo>
                    <a:pt x="1482924" y="792655"/>
                  </a:lnTo>
                  <a:lnTo>
                    <a:pt x="1487880" y="792452"/>
                  </a:lnTo>
                  <a:lnTo>
                    <a:pt x="1490655" y="795692"/>
                  </a:lnTo>
                  <a:lnTo>
                    <a:pt x="1493362" y="797478"/>
                  </a:lnTo>
                  <a:lnTo>
                    <a:pt x="1493362" y="800521"/>
                  </a:lnTo>
                  <a:lnTo>
                    <a:pt x="1490655" y="802320"/>
                  </a:lnTo>
                  <a:lnTo>
                    <a:pt x="1487701" y="805806"/>
                  </a:lnTo>
                  <a:close/>
                </a:path>
                <a:path w="2330450" h="1436370" extrusionOk="0">
                  <a:moveTo>
                    <a:pt x="763307" y="821748"/>
                  </a:moveTo>
                  <a:lnTo>
                    <a:pt x="761447" y="819093"/>
                  </a:lnTo>
                  <a:lnTo>
                    <a:pt x="757893" y="816229"/>
                  </a:lnTo>
                  <a:lnTo>
                    <a:pt x="758518" y="811295"/>
                  </a:lnTo>
                  <a:lnTo>
                    <a:pt x="762244" y="807839"/>
                  </a:lnTo>
                  <a:lnTo>
                    <a:pt x="766743" y="807075"/>
                  </a:lnTo>
                  <a:lnTo>
                    <a:pt x="770976" y="811172"/>
                  </a:lnTo>
                  <a:lnTo>
                    <a:pt x="771285" y="816106"/>
                  </a:lnTo>
                  <a:lnTo>
                    <a:pt x="768090" y="818933"/>
                  </a:lnTo>
                  <a:lnTo>
                    <a:pt x="766359" y="821674"/>
                  </a:lnTo>
                  <a:lnTo>
                    <a:pt x="763307" y="821748"/>
                  </a:lnTo>
                  <a:close/>
                </a:path>
                <a:path w="2330450" h="1436370" extrusionOk="0">
                  <a:moveTo>
                    <a:pt x="1060841" y="805702"/>
                  </a:moveTo>
                  <a:lnTo>
                    <a:pt x="1055879" y="805166"/>
                  </a:lnTo>
                  <a:lnTo>
                    <a:pt x="1052356" y="801513"/>
                  </a:lnTo>
                  <a:lnTo>
                    <a:pt x="1051522" y="797035"/>
                  </a:lnTo>
                  <a:lnTo>
                    <a:pt x="1055551" y="792735"/>
                  </a:lnTo>
                  <a:lnTo>
                    <a:pt x="1060495" y="792353"/>
                  </a:lnTo>
                  <a:lnTo>
                    <a:pt x="1063387" y="795495"/>
                  </a:lnTo>
                  <a:lnTo>
                    <a:pt x="1066168" y="797176"/>
                  </a:lnTo>
                  <a:lnTo>
                    <a:pt x="1066291" y="800213"/>
                  </a:lnTo>
                  <a:lnTo>
                    <a:pt x="1063659" y="802110"/>
                  </a:lnTo>
                  <a:lnTo>
                    <a:pt x="1060841" y="805702"/>
                  </a:lnTo>
                  <a:close/>
                </a:path>
                <a:path w="2330450" h="1436370" extrusionOk="0">
                  <a:moveTo>
                    <a:pt x="869144" y="789581"/>
                  </a:moveTo>
                  <a:lnTo>
                    <a:pt x="864225" y="788768"/>
                  </a:lnTo>
                  <a:lnTo>
                    <a:pt x="860913" y="784930"/>
                  </a:lnTo>
                  <a:lnTo>
                    <a:pt x="860295" y="780434"/>
                  </a:lnTo>
                  <a:lnTo>
                    <a:pt x="864578" y="776356"/>
                  </a:lnTo>
                  <a:lnTo>
                    <a:pt x="869540" y="776239"/>
                  </a:lnTo>
                  <a:lnTo>
                    <a:pt x="872259" y="779516"/>
                  </a:lnTo>
                  <a:lnTo>
                    <a:pt x="874947" y="781345"/>
                  </a:lnTo>
                  <a:lnTo>
                    <a:pt x="874885" y="784395"/>
                  </a:lnTo>
                  <a:lnTo>
                    <a:pt x="872160" y="786144"/>
                  </a:lnTo>
                  <a:lnTo>
                    <a:pt x="869144" y="789581"/>
                  </a:lnTo>
                  <a:close/>
                </a:path>
                <a:path w="2330450" h="1436370" extrusionOk="0">
                  <a:moveTo>
                    <a:pt x="384666" y="790727"/>
                  </a:moveTo>
                  <a:lnTo>
                    <a:pt x="381625" y="790591"/>
                  </a:lnTo>
                  <a:lnTo>
                    <a:pt x="379938" y="787819"/>
                  </a:lnTo>
                  <a:lnTo>
                    <a:pt x="376577" y="784721"/>
                  </a:lnTo>
                  <a:lnTo>
                    <a:pt x="377522" y="779836"/>
                  </a:lnTo>
                  <a:lnTo>
                    <a:pt x="381483" y="776658"/>
                  </a:lnTo>
                  <a:lnTo>
                    <a:pt x="386019" y="776183"/>
                  </a:lnTo>
                  <a:lnTo>
                    <a:pt x="389974" y="780557"/>
                  </a:lnTo>
                  <a:lnTo>
                    <a:pt x="389943" y="785491"/>
                  </a:lnTo>
                  <a:lnTo>
                    <a:pt x="386581" y="788109"/>
                  </a:lnTo>
                  <a:lnTo>
                    <a:pt x="384666" y="790727"/>
                  </a:lnTo>
                  <a:close/>
                </a:path>
                <a:path w="2330450" h="1436370" extrusionOk="0">
                  <a:moveTo>
                    <a:pt x="418122" y="833982"/>
                  </a:moveTo>
                  <a:lnTo>
                    <a:pt x="413221" y="833058"/>
                  </a:lnTo>
                  <a:lnTo>
                    <a:pt x="410008" y="829128"/>
                  </a:lnTo>
                  <a:lnTo>
                    <a:pt x="409508" y="824613"/>
                  </a:lnTo>
                  <a:lnTo>
                    <a:pt x="413877" y="820646"/>
                  </a:lnTo>
                  <a:lnTo>
                    <a:pt x="418839" y="820646"/>
                  </a:lnTo>
                  <a:lnTo>
                    <a:pt x="421477" y="823990"/>
                  </a:lnTo>
                  <a:lnTo>
                    <a:pt x="424110" y="825882"/>
                  </a:lnTo>
                  <a:lnTo>
                    <a:pt x="423986" y="828925"/>
                  </a:lnTo>
                  <a:lnTo>
                    <a:pt x="421212" y="830613"/>
                  </a:lnTo>
                  <a:lnTo>
                    <a:pt x="418122" y="833982"/>
                  </a:lnTo>
                  <a:close/>
                </a:path>
                <a:path w="2330450" h="1436370" extrusionOk="0">
                  <a:moveTo>
                    <a:pt x="844426" y="835078"/>
                  </a:moveTo>
                  <a:lnTo>
                    <a:pt x="841385" y="834937"/>
                  </a:lnTo>
                  <a:lnTo>
                    <a:pt x="839698" y="832165"/>
                  </a:lnTo>
                  <a:lnTo>
                    <a:pt x="836337" y="829066"/>
                  </a:lnTo>
                  <a:lnTo>
                    <a:pt x="837282" y="824181"/>
                  </a:lnTo>
                  <a:lnTo>
                    <a:pt x="841243" y="821003"/>
                  </a:lnTo>
                  <a:lnTo>
                    <a:pt x="845779" y="820535"/>
                  </a:lnTo>
                  <a:lnTo>
                    <a:pt x="849734" y="824908"/>
                  </a:lnTo>
                  <a:lnTo>
                    <a:pt x="849703" y="829842"/>
                  </a:lnTo>
                  <a:lnTo>
                    <a:pt x="846342" y="832454"/>
                  </a:lnTo>
                  <a:lnTo>
                    <a:pt x="844426" y="835078"/>
                  </a:lnTo>
                  <a:close/>
                </a:path>
                <a:path w="2330450" h="1436370" extrusionOk="0">
                  <a:moveTo>
                    <a:pt x="811798" y="789248"/>
                  </a:moveTo>
                  <a:lnTo>
                    <a:pt x="808757" y="789113"/>
                  </a:lnTo>
                  <a:lnTo>
                    <a:pt x="807070" y="786341"/>
                  </a:lnTo>
                  <a:lnTo>
                    <a:pt x="803702" y="783242"/>
                  </a:lnTo>
                  <a:lnTo>
                    <a:pt x="804654" y="778358"/>
                  </a:lnTo>
                  <a:lnTo>
                    <a:pt x="808615" y="775179"/>
                  </a:lnTo>
                  <a:lnTo>
                    <a:pt x="813151" y="774705"/>
                  </a:lnTo>
                  <a:lnTo>
                    <a:pt x="817106" y="779078"/>
                  </a:lnTo>
                  <a:lnTo>
                    <a:pt x="817075" y="784019"/>
                  </a:lnTo>
                  <a:lnTo>
                    <a:pt x="813707" y="786630"/>
                  </a:lnTo>
                  <a:lnTo>
                    <a:pt x="811798" y="789248"/>
                  </a:lnTo>
                  <a:close/>
                </a:path>
                <a:path w="2330450" h="1436370" extrusionOk="0">
                  <a:moveTo>
                    <a:pt x="1185186" y="786569"/>
                  </a:moveTo>
                  <a:lnTo>
                    <a:pt x="1180249" y="785854"/>
                  </a:lnTo>
                  <a:lnTo>
                    <a:pt x="1176856" y="782084"/>
                  </a:lnTo>
                  <a:lnTo>
                    <a:pt x="1176164" y="777594"/>
                  </a:lnTo>
                  <a:lnTo>
                    <a:pt x="1180354" y="773442"/>
                  </a:lnTo>
                  <a:lnTo>
                    <a:pt x="1185310" y="773226"/>
                  </a:lnTo>
                  <a:lnTo>
                    <a:pt x="1188097" y="776454"/>
                  </a:lnTo>
                  <a:lnTo>
                    <a:pt x="1190816" y="778228"/>
                  </a:lnTo>
                  <a:lnTo>
                    <a:pt x="1190822" y="781265"/>
                  </a:lnTo>
                  <a:lnTo>
                    <a:pt x="1188122" y="783070"/>
                  </a:lnTo>
                  <a:lnTo>
                    <a:pt x="1185186" y="786569"/>
                  </a:lnTo>
                  <a:close/>
                </a:path>
                <a:path w="2330450" h="1436370" extrusionOk="0">
                  <a:moveTo>
                    <a:pt x="756429" y="786618"/>
                  </a:moveTo>
                  <a:lnTo>
                    <a:pt x="751510" y="785811"/>
                  </a:lnTo>
                  <a:lnTo>
                    <a:pt x="748198" y="781967"/>
                  </a:lnTo>
                  <a:lnTo>
                    <a:pt x="747580" y="777471"/>
                  </a:lnTo>
                  <a:lnTo>
                    <a:pt x="751862" y="773399"/>
                  </a:lnTo>
                  <a:lnTo>
                    <a:pt x="756824" y="773276"/>
                  </a:lnTo>
                  <a:lnTo>
                    <a:pt x="759543" y="776559"/>
                  </a:lnTo>
                  <a:lnTo>
                    <a:pt x="762231" y="778388"/>
                  </a:lnTo>
                  <a:lnTo>
                    <a:pt x="762176" y="781431"/>
                  </a:lnTo>
                  <a:lnTo>
                    <a:pt x="759444" y="783181"/>
                  </a:lnTo>
                  <a:lnTo>
                    <a:pt x="756429" y="786618"/>
                  </a:lnTo>
                  <a:close/>
                </a:path>
                <a:path w="2330450" h="1436370" extrusionOk="0">
                  <a:moveTo>
                    <a:pt x="1129063" y="785011"/>
                  </a:moveTo>
                  <a:lnTo>
                    <a:pt x="1124101" y="784474"/>
                  </a:lnTo>
                  <a:lnTo>
                    <a:pt x="1120579" y="780816"/>
                  </a:lnTo>
                  <a:lnTo>
                    <a:pt x="1119745" y="776343"/>
                  </a:lnTo>
                  <a:lnTo>
                    <a:pt x="1123774" y="772044"/>
                  </a:lnTo>
                  <a:lnTo>
                    <a:pt x="1128717" y="771662"/>
                  </a:lnTo>
                  <a:lnTo>
                    <a:pt x="1131609" y="774803"/>
                  </a:lnTo>
                  <a:lnTo>
                    <a:pt x="1134390" y="776485"/>
                  </a:lnTo>
                  <a:lnTo>
                    <a:pt x="1134514" y="779516"/>
                  </a:lnTo>
                  <a:lnTo>
                    <a:pt x="1131881" y="781413"/>
                  </a:lnTo>
                  <a:lnTo>
                    <a:pt x="1129063" y="785011"/>
                  </a:lnTo>
                  <a:close/>
                </a:path>
                <a:path w="2330450" h="1436370" extrusionOk="0">
                  <a:moveTo>
                    <a:pt x="471099" y="838460"/>
                  </a:moveTo>
                  <a:lnTo>
                    <a:pt x="467861" y="833896"/>
                  </a:lnTo>
                  <a:lnTo>
                    <a:pt x="464475" y="831198"/>
                  </a:lnTo>
                  <a:lnTo>
                    <a:pt x="464561" y="826233"/>
                  </a:lnTo>
                  <a:lnTo>
                    <a:pt x="468436" y="823978"/>
                  </a:lnTo>
                  <a:lnTo>
                    <a:pt x="470624" y="821693"/>
                  </a:lnTo>
                  <a:lnTo>
                    <a:pt x="473040" y="824015"/>
                  </a:lnTo>
                  <a:lnTo>
                    <a:pt x="476791" y="826036"/>
                  </a:lnTo>
                  <a:lnTo>
                    <a:pt x="477885" y="830816"/>
                  </a:lnTo>
                  <a:lnTo>
                    <a:pt x="474331" y="833779"/>
                  </a:lnTo>
                  <a:lnTo>
                    <a:pt x="471099" y="838460"/>
                  </a:lnTo>
                  <a:close/>
                </a:path>
                <a:path w="2330450" h="1436370" extrusionOk="0">
                  <a:moveTo>
                    <a:pt x="212354" y="785047"/>
                  </a:moveTo>
                  <a:lnTo>
                    <a:pt x="208091" y="780976"/>
                  </a:lnTo>
                  <a:lnTo>
                    <a:pt x="207763" y="776048"/>
                  </a:lnTo>
                  <a:lnTo>
                    <a:pt x="210939" y="773196"/>
                  </a:lnTo>
                  <a:lnTo>
                    <a:pt x="212657" y="770448"/>
                  </a:lnTo>
                  <a:lnTo>
                    <a:pt x="215710" y="770356"/>
                  </a:lnTo>
                  <a:lnTo>
                    <a:pt x="217582" y="772998"/>
                  </a:lnTo>
                  <a:lnTo>
                    <a:pt x="221148" y="775844"/>
                  </a:lnTo>
                  <a:lnTo>
                    <a:pt x="220561" y="780785"/>
                  </a:lnTo>
                  <a:lnTo>
                    <a:pt x="216847" y="784259"/>
                  </a:lnTo>
                  <a:lnTo>
                    <a:pt x="212354" y="785047"/>
                  </a:lnTo>
                  <a:close/>
                </a:path>
                <a:path w="2330450" h="1436370" extrusionOk="0">
                  <a:moveTo>
                    <a:pt x="898262" y="836532"/>
                  </a:moveTo>
                  <a:lnTo>
                    <a:pt x="896402" y="833877"/>
                  </a:lnTo>
                  <a:lnTo>
                    <a:pt x="892849" y="831007"/>
                  </a:lnTo>
                  <a:lnTo>
                    <a:pt x="893473" y="826073"/>
                  </a:lnTo>
                  <a:lnTo>
                    <a:pt x="897200" y="822623"/>
                  </a:lnTo>
                  <a:lnTo>
                    <a:pt x="901698" y="821859"/>
                  </a:lnTo>
                  <a:lnTo>
                    <a:pt x="905937" y="825949"/>
                  </a:lnTo>
                  <a:lnTo>
                    <a:pt x="906240" y="830890"/>
                  </a:lnTo>
                  <a:lnTo>
                    <a:pt x="903045" y="833717"/>
                  </a:lnTo>
                  <a:lnTo>
                    <a:pt x="901315" y="836452"/>
                  </a:lnTo>
                  <a:lnTo>
                    <a:pt x="898262" y="836532"/>
                  </a:lnTo>
                  <a:close/>
                </a:path>
                <a:path w="2330450" h="1436370" extrusionOk="0">
                  <a:moveTo>
                    <a:pt x="1495030" y="783520"/>
                  </a:moveTo>
                  <a:lnTo>
                    <a:pt x="1490902" y="779306"/>
                  </a:lnTo>
                  <a:lnTo>
                    <a:pt x="1490723" y="774360"/>
                  </a:lnTo>
                  <a:lnTo>
                    <a:pt x="1493986" y="771619"/>
                  </a:lnTo>
                  <a:lnTo>
                    <a:pt x="1495784" y="768921"/>
                  </a:lnTo>
                  <a:lnTo>
                    <a:pt x="1498843" y="768933"/>
                  </a:lnTo>
                  <a:lnTo>
                    <a:pt x="1500629" y="771637"/>
                  </a:lnTo>
                  <a:lnTo>
                    <a:pt x="1504114" y="774594"/>
                  </a:lnTo>
                  <a:lnTo>
                    <a:pt x="1503354" y="779522"/>
                  </a:lnTo>
                  <a:lnTo>
                    <a:pt x="1499541" y="782861"/>
                  </a:lnTo>
                  <a:lnTo>
                    <a:pt x="1495030" y="783520"/>
                  </a:lnTo>
                  <a:close/>
                </a:path>
                <a:path w="2330450" h="1436370" extrusionOk="0">
                  <a:moveTo>
                    <a:pt x="958056" y="836908"/>
                  </a:moveTo>
                  <a:lnTo>
                    <a:pt x="953143" y="836039"/>
                  </a:lnTo>
                  <a:lnTo>
                    <a:pt x="949874" y="832165"/>
                  </a:lnTo>
                  <a:lnTo>
                    <a:pt x="949300" y="827662"/>
                  </a:lnTo>
                  <a:lnTo>
                    <a:pt x="953625" y="823639"/>
                  </a:lnTo>
                  <a:lnTo>
                    <a:pt x="958594" y="823559"/>
                  </a:lnTo>
                  <a:lnTo>
                    <a:pt x="961276" y="826873"/>
                  </a:lnTo>
                  <a:lnTo>
                    <a:pt x="963939" y="828734"/>
                  </a:lnTo>
                  <a:lnTo>
                    <a:pt x="963859" y="831777"/>
                  </a:lnTo>
                  <a:lnTo>
                    <a:pt x="961103" y="833508"/>
                  </a:lnTo>
                  <a:lnTo>
                    <a:pt x="958056" y="836908"/>
                  </a:lnTo>
                  <a:close/>
                </a:path>
                <a:path w="2330450" h="1436370" extrusionOk="0">
                  <a:moveTo>
                    <a:pt x="1068176" y="783593"/>
                  </a:moveTo>
                  <a:lnTo>
                    <a:pt x="1063863" y="779571"/>
                  </a:lnTo>
                  <a:lnTo>
                    <a:pt x="1063479" y="774643"/>
                  </a:lnTo>
                  <a:lnTo>
                    <a:pt x="1066631" y="771760"/>
                  </a:lnTo>
                  <a:lnTo>
                    <a:pt x="1068318" y="768988"/>
                  </a:lnTo>
                  <a:lnTo>
                    <a:pt x="1071365" y="768871"/>
                  </a:lnTo>
                  <a:lnTo>
                    <a:pt x="1073262" y="771496"/>
                  </a:lnTo>
                  <a:lnTo>
                    <a:pt x="1076871" y="774304"/>
                  </a:lnTo>
                  <a:lnTo>
                    <a:pt x="1076333" y="779245"/>
                  </a:lnTo>
                  <a:lnTo>
                    <a:pt x="1072662" y="782762"/>
                  </a:lnTo>
                  <a:lnTo>
                    <a:pt x="1068176" y="783593"/>
                  </a:lnTo>
                  <a:close/>
                </a:path>
                <a:path w="2330450" h="1436370" extrusionOk="0">
                  <a:moveTo>
                    <a:pt x="1011503" y="782029"/>
                  </a:moveTo>
                  <a:lnTo>
                    <a:pt x="1007406" y="777785"/>
                  </a:lnTo>
                  <a:lnTo>
                    <a:pt x="1007252" y="772838"/>
                  </a:lnTo>
                  <a:lnTo>
                    <a:pt x="1010533" y="770116"/>
                  </a:lnTo>
                  <a:lnTo>
                    <a:pt x="1012350" y="767436"/>
                  </a:lnTo>
                  <a:lnTo>
                    <a:pt x="1015409" y="767461"/>
                  </a:lnTo>
                  <a:lnTo>
                    <a:pt x="1017176" y="770177"/>
                  </a:lnTo>
                  <a:lnTo>
                    <a:pt x="1020643" y="773159"/>
                  </a:lnTo>
                  <a:lnTo>
                    <a:pt x="1019852" y="778068"/>
                  </a:lnTo>
                  <a:lnTo>
                    <a:pt x="1016014" y="781388"/>
                  </a:lnTo>
                  <a:lnTo>
                    <a:pt x="1011503" y="782029"/>
                  </a:lnTo>
                  <a:close/>
                </a:path>
                <a:path w="2330450" h="1436370" extrusionOk="0">
                  <a:moveTo>
                    <a:pt x="1010830" y="839458"/>
                  </a:moveTo>
                  <a:lnTo>
                    <a:pt x="1009019" y="836766"/>
                  </a:lnTo>
                  <a:lnTo>
                    <a:pt x="1005515" y="833834"/>
                  </a:lnTo>
                  <a:lnTo>
                    <a:pt x="1006232" y="828912"/>
                  </a:lnTo>
                  <a:lnTo>
                    <a:pt x="1010014" y="825537"/>
                  </a:lnTo>
                  <a:lnTo>
                    <a:pt x="1014525" y="824841"/>
                  </a:lnTo>
                  <a:lnTo>
                    <a:pt x="1018690" y="829023"/>
                  </a:lnTo>
                  <a:lnTo>
                    <a:pt x="1018906" y="833957"/>
                  </a:lnTo>
                  <a:lnTo>
                    <a:pt x="1015648" y="836766"/>
                  </a:lnTo>
                  <a:lnTo>
                    <a:pt x="1013888" y="839446"/>
                  </a:lnTo>
                  <a:lnTo>
                    <a:pt x="1010830" y="839458"/>
                  </a:lnTo>
                  <a:close/>
                </a:path>
                <a:path w="2330450" h="1436370" extrusionOk="0">
                  <a:moveTo>
                    <a:pt x="1070963" y="839803"/>
                  </a:moveTo>
                  <a:lnTo>
                    <a:pt x="1066026" y="839070"/>
                  </a:lnTo>
                  <a:lnTo>
                    <a:pt x="1062651" y="835288"/>
                  </a:lnTo>
                  <a:lnTo>
                    <a:pt x="1061972" y="830791"/>
                  </a:lnTo>
                  <a:lnTo>
                    <a:pt x="1066180" y="826658"/>
                  </a:lnTo>
                  <a:lnTo>
                    <a:pt x="1071130" y="826454"/>
                  </a:lnTo>
                  <a:lnTo>
                    <a:pt x="1073904" y="829695"/>
                  </a:lnTo>
                  <a:lnTo>
                    <a:pt x="1076611" y="831475"/>
                  </a:lnTo>
                  <a:lnTo>
                    <a:pt x="1076617" y="834524"/>
                  </a:lnTo>
                  <a:lnTo>
                    <a:pt x="1073917" y="836317"/>
                  </a:lnTo>
                  <a:lnTo>
                    <a:pt x="1070963" y="839803"/>
                  </a:lnTo>
                  <a:close/>
                </a:path>
                <a:path w="2330450" h="1436370" extrusionOk="0">
                  <a:moveTo>
                    <a:pt x="1497854" y="839877"/>
                  </a:moveTo>
                  <a:lnTo>
                    <a:pt x="1492948" y="838978"/>
                  </a:lnTo>
                  <a:lnTo>
                    <a:pt x="1489716" y="835072"/>
                  </a:lnTo>
                  <a:lnTo>
                    <a:pt x="1489184" y="830557"/>
                  </a:lnTo>
                  <a:lnTo>
                    <a:pt x="1493535" y="826572"/>
                  </a:lnTo>
                  <a:lnTo>
                    <a:pt x="1498503" y="826547"/>
                  </a:lnTo>
                  <a:lnTo>
                    <a:pt x="1501154" y="829879"/>
                  </a:lnTo>
                  <a:lnTo>
                    <a:pt x="1503811" y="831758"/>
                  </a:lnTo>
                  <a:lnTo>
                    <a:pt x="1503688" y="834783"/>
                  </a:lnTo>
                  <a:lnTo>
                    <a:pt x="1500926" y="836489"/>
                  </a:lnTo>
                  <a:lnTo>
                    <a:pt x="1497854" y="839877"/>
                  </a:lnTo>
                  <a:close/>
                </a:path>
                <a:path w="2330450" h="1436370" extrusionOk="0">
                  <a:moveTo>
                    <a:pt x="959953" y="780581"/>
                  </a:moveTo>
                  <a:lnTo>
                    <a:pt x="954997" y="780021"/>
                  </a:lnTo>
                  <a:lnTo>
                    <a:pt x="951493" y="776350"/>
                  </a:lnTo>
                  <a:lnTo>
                    <a:pt x="950678" y="771871"/>
                  </a:lnTo>
                  <a:lnTo>
                    <a:pt x="954731" y="767590"/>
                  </a:lnTo>
                  <a:lnTo>
                    <a:pt x="959675" y="767239"/>
                  </a:lnTo>
                  <a:lnTo>
                    <a:pt x="962555" y="770393"/>
                  </a:lnTo>
                  <a:lnTo>
                    <a:pt x="965323" y="772087"/>
                  </a:lnTo>
                  <a:lnTo>
                    <a:pt x="965434" y="775124"/>
                  </a:lnTo>
                  <a:lnTo>
                    <a:pt x="962790" y="777009"/>
                  </a:lnTo>
                  <a:lnTo>
                    <a:pt x="959953" y="780581"/>
                  </a:lnTo>
                  <a:close/>
                </a:path>
                <a:path w="2330450" h="1436370" extrusionOk="0">
                  <a:moveTo>
                    <a:pt x="1475694" y="828031"/>
                  </a:moveTo>
                  <a:lnTo>
                    <a:pt x="1470775" y="827181"/>
                  </a:lnTo>
                  <a:lnTo>
                    <a:pt x="1467494" y="823325"/>
                  </a:lnTo>
                  <a:lnTo>
                    <a:pt x="1466894" y="818822"/>
                  </a:lnTo>
                  <a:lnTo>
                    <a:pt x="1471202" y="814781"/>
                  </a:lnTo>
                  <a:lnTo>
                    <a:pt x="1476170" y="814683"/>
                  </a:lnTo>
                  <a:lnTo>
                    <a:pt x="1478864" y="817985"/>
                  </a:lnTo>
                  <a:lnTo>
                    <a:pt x="1481534" y="819833"/>
                  </a:lnTo>
                  <a:lnTo>
                    <a:pt x="1481466" y="822876"/>
                  </a:lnTo>
                  <a:lnTo>
                    <a:pt x="1478728" y="824613"/>
                  </a:lnTo>
                  <a:lnTo>
                    <a:pt x="1475694" y="828031"/>
                  </a:lnTo>
                  <a:close/>
                </a:path>
                <a:path w="2330450" h="1436370" extrusionOk="0">
                  <a:moveTo>
                    <a:pt x="1517209" y="795322"/>
                  </a:moveTo>
                  <a:lnTo>
                    <a:pt x="1513124" y="791059"/>
                  </a:lnTo>
                  <a:lnTo>
                    <a:pt x="1512994" y="786113"/>
                  </a:lnTo>
                  <a:lnTo>
                    <a:pt x="1516288" y="783403"/>
                  </a:lnTo>
                  <a:lnTo>
                    <a:pt x="1518117" y="780729"/>
                  </a:lnTo>
                  <a:lnTo>
                    <a:pt x="1521182" y="780779"/>
                  </a:lnTo>
                  <a:lnTo>
                    <a:pt x="1522937" y="783495"/>
                  </a:lnTo>
                  <a:lnTo>
                    <a:pt x="1526385" y="786495"/>
                  </a:lnTo>
                  <a:lnTo>
                    <a:pt x="1525576" y="791405"/>
                  </a:lnTo>
                  <a:lnTo>
                    <a:pt x="1521720" y="794706"/>
                  </a:lnTo>
                  <a:lnTo>
                    <a:pt x="1517209" y="795322"/>
                  </a:lnTo>
                  <a:close/>
                </a:path>
                <a:path w="2330450" h="1436370" extrusionOk="0">
                  <a:moveTo>
                    <a:pt x="1104790" y="829541"/>
                  </a:moveTo>
                  <a:lnTo>
                    <a:pt x="1099890" y="828623"/>
                  </a:lnTo>
                  <a:lnTo>
                    <a:pt x="1096682" y="824693"/>
                  </a:lnTo>
                  <a:lnTo>
                    <a:pt x="1096182" y="820171"/>
                  </a:lnTo>
                  <a:lnTo>
                    <a:pt x="1100551" y="816211"/>
                  </a:lnTo>
                  <a:lnTo>
                    <a:pt x="1105512" y="816211"/>
                  </a:lnTo>
                  <a:lnTo>
                    <a:pt x="1108146" y="819555"/>
                  </a:lnTo>
                  <a:lnTo>
                    <a:pt x="1110784" y="821446"/>
                  </a:lnTo>
                  <a:lnTo>
                    <a:pt x="1110661" y="824483"/>
                  </a:lnTo>
                  <a:lnTo>
                    <a:pt x="1107886" y="826171"/>
                  </a:lnTo>
                  <a:lnTo>
                    <a:pt x="1104790" y="829541"/>
                  </a:lnTo>
                  <a:close/>
                </a:path>
                <a:path w="2330450" h="1436370" extrusionOk="0">
                  <a:moveTo>
                    <a:pt x="245526" y="832060"/>
                  </a:moveTo>
                  <a:lnTo>
                    <a:pt x="243721" y="829356"/>
                  </a:lnTo>
                  <a:lnTo>
                    <a:pt x="240230" y="826418"/>
                  </a:lnTo>
                  <a:lnTo>
                    <a:pt x="240966" y="821496"/>
                  </a:lnTo>
                  <a:lnTo>
                    <a:pt x="244766" y="818139"/>
                  </a:lnTo>
                  <a:lnTo>
                    <a:pt x="249271" y="817461"/>
                  </a:lnTo>
                  <a:lnTo>
                    <a:pt x="253418" y="821650"/>
                  </a:lnTo>
                  <a:lnTo>
                    <a:pt x="253628" y="826590"/>
                  </a:lnTo>
                  <a:lnTo>
                    <a:pt x="250373" y="829362"/>
                  </a:lnTo>
                  <a:lnTo>
                    <a:pt x="248585" y="832054"/>
                  </a:lnTo>
                  <a:lnTo>
                    <a:pt x="245526" y="832060"/>
                  </a:lnTo>
                  <a:close/>
                </a:path>
                <a:path w="2330450" h="1436370" extrusionOk="0">
                  <a:moveTo>
                    <a:pt x="732959" y="830877"/>
                  </a:moveTo>
                  <a:lnTo>
                    <a:pt x="728009" y="830255"/>
                  </a:lnTo>
                  <a:lnTo>
                    <a:pt x="724548" y="826541"/>
                  </a:lnTo>
                  <a:lnTo>
                    <a:pt x="723782" y="822056"/>
                  </a:lnTo>
                  <a:lnTo>
                    <a:pt x="727898" y="817831"/>
                  </a:lnTo>
                  <a:lnTo>
                    <a:pt x="732841" y="817529"/>
                  </a:lnTo>
                  <a:lnTo>
                    <a:pt x="735684" y="820713"/>
                  </a:lnTo>
                  <a:lnTo>
                    <a:pt x="738428" y="822438"/>
                  </a:lnTo>
                  <a:lnTo>
                    <a:pt x="738502" y="825487"/>
                  </a:lnTo>
                  <a:lnTo>
                    <a:pt x="735839" y="827335"/>
                  </a:lnTo>
                  <a:lnTo>
                    <a:pt x="732959" y="830877"/>
                  </a:lnTo>
                  <a:close/>
                </a:path>
                <a:path w="2330450" h="1436370" extrusionOk="0">
                  <a:moveTo>
                    <a:pt x="1156742" y="830785"/>
                  </a:moveTo>
                  <a:lnTo>
                    <a:pt x="1152706" y="826473"/>
                  </a:lnTo>
                  <a:lnTo>
                    <a:pt x="1152632" y="821527"/>
                  </a:lnTo>
                  <a:lnTo>
                    <a:pt x="1155957" y="818853"/>
                  </a:lnTo>
                  <a:lnTo>
                    <a:pt x="1157817" y="816198"/>
                  </a:lnTo>
                  <a:lnTo>
                    <a:pt x="1160870" y="816278"/>
                  </a:lnTo>
                  <a:lnTo>
                    <a:pt x="1162606" y="819013"/>
                  </a:lnTo>
                  <a:lnTo>
                    <a:pt x="1166023" y="822056"/>
                  </a:lnTo>
                  <a:lnTo>
                    <a:pt x="1165146" y="826953"/>
                  </a:lnTo>
                  <a:lnTo>
                    <a:pt x="1161265" y="830212"/>
                  </a:lnTo>
                  <a:lnTo>
                    <a:pt x="1156742" y="830785"/>
                  </a:lnTo>
                  <a:close/>
                </a:path>
                <a:path w="2330450" h="1436370" extrusionOk="0">
                  <a:moveTo>
                    <a:pt x="1090460" y="795433"/>
                  </a:moveTo>
                  <a:lnTo>
                    <a:pt x="1086134" y="791441"/>
                  </a:lnTo>
                  <a:lnTo>
                    <a:pt x="1085714" y="786513"/>
                  </a:lnTo>
                  <a:lnTo>
                    <a:pt x="1088847" y="783612"/>
                  </a:lnTo>
                  <a:lnTo>
                    <a:pt x="1090521" y="780834"/>
                  </a:lnTo>
                  <a:lnTo>
                    <a:pt x="1093568" y="780686"/>
                  </a:lnTo>
                  <a:lnTo>
                    <a:pt x="1095490" y="783304"/>
                  </a:lnTo>
                  <a:lnTo>
                    <a:pt x="1099105" y="786088"/>
                  </a:lnTo>
                  <a:lnTo>
                    <a:pt x="1098598" y="791035"/>
                  </a:lnTo>
                  <a:lnTo>
                    <a:pt x="1094946" y="794577"/>
                  </a:lnTo>
                  <a:lnTo>
                    <a:pt x="1090460" y="795433"/>
                  </a:lnTo>
                  <a:close/>
                </a:path>
                <a:path w="2330450" h="1436370" extrusionOk="0">
                  <a:moveTo>
                    <a:pt x="1038434" y="793936"/>
                  </a:moveTo>
                  <a:lnTo>
                    <a:pt x="1033484" y="793277"/>
                  </a:lnTo>
                  <a:lnTo>
                    <a:pt x="1030054" y="789544"/>
                  </a:lnTo>
                  <a:lnTo>
                    <a:pt x="1029313" y="785053"/>
                  </a:lnTo>
                  <a:lnTo>
                    <a:pt x="1033447" y="780859"/>
                  </a:lnTo>
                  <a:lnTo>
                    <a:pt x="1038403" y="780581"/>
                  </a:lnTo>
                  <a:lnTo>
                    <a:pt x="1041227" y="783785"/>
                  </a:lnTo>
                  <a:lnTo>
                    <a:pt x="1043964" y="785528"/>
                  </a:lnTo>
                  <a:lnTo>
                    <a:pt x="1044008" y="788577"/>
                  </a:lnTo>
                  <a:lnTo>
                    <a:pt x="1041332" y="790407"/>
                  </a:lnTo>
                  <a:lnTo>
                    <a:pt x="1038434" y="793936"/>
                  </a:lnTo>
                  <a:close/>
                </a:path>
                <a:path w="2330450" h="1436370" extrusionOk="0">
                  <a:moveTo>
                    <a:pt x="440789" y="790961"/>
                  </a:moveTo>
                  <a:lnTo>
                    <a:pt x="435839" y="790333"/>
                  </a:lnTo>
                  <a:lnTo>
                    <a:pt x="432378" y="786624"/>
                  </a:lnTo>
                  <a:lnTo>
                    <a:pt x="431612" y="782140"/>
                  </a:lnTo>
                  <a:lnTo>
                    <a:pt x="435721" y="777914"/>
                  </a:lnTo>
                  <a:lnTo>
                    <a:pt x="440671" y="777606"/>
                  </a:lnTo>
                  <a:lnTo>
                    <a:pt x="443508" y="780791"/>
                  </a:lnTo>
                  <a:lnTo>
                    <a:pt x="446257" y="782522"/>
                  </a:lnTo>
                  <a:lnTo>
                    <a:pt x="446332" y="785565"/>
                  </a:lnTo>
                  <a:lnTo>
                    <a:pt x="443668" y="787419"/>
                  </a:lnTo>
                  <a:lnTo>
                    <a:pt x="440789" y="790961"/>
                  </a:lnTo>
                  <a:close/>
                </a:path>
                <a:path w="2330450" h="1436370" extrusionOk="0">
                  <a:moveTo>
                    <a:pt x="924878" y="792137"/>
                  </a:moveTo>
                  <a:lnTo>
                    <a:pt x="921819" y="792137"/>
                  </a:lnTo>
                  <a:lnTo>
                    <a:pt x="920021" y="789439"/>
                  </a:lnTo>
                  <a:lnTo>
                    <a:pt x="916523" y="786495"/>
                  </a:lnTo>
                  <a:lnTo>
                    <a:pt x="917259" y="781579"/>
                  </a:lnTo>
                  <a:lnTo>
                    <a:pt x="921059" y="778216"/>
                  </a:lnTo>
                  <a:lnTo>
                    <a:pt x="925564" y="777538"/>
                  </a:lnTo>
                  <a:lnTo>
                    <a:pt x="929710" y="781733"/>
                  </a:lnTo>
                  <a:lnTo>
                    <a:pt x="929914" y="786674"/>
                  </a:lnTo>
                  <a:lnTo>
                    <a:pt x="926670" y="789439"/>
                  </a:lnTo>
                  <a:lnTo>
                    <a:pt x="924878" y="792137"/>
                  </a:lnTo>
                  <a:close/>
                </a:path>
                <a:path w="2330450" h="1436370" extrusionOk="0">
                  <a:moveTo>
                    <a:pt x="982237" y="792396"/>
                  </a:moveTo>
                  <a:lnTo>
                    <a:pt x="977281" y="791866"/>
                  </a:lnTo>
                  <a:lnTo>
                    <a:pt x="973758" y="788207"/>
                  </a:lnTo>
                  <a:lnTo>
                    <a:pt x="972918" y="783729"/>
                  </a:lnTo>
                  <a:lnTo>
                    <a:pt x="976947" y="779429"/>
                  </a:lnTo>
                  <a:lnTo>
                    <a:pt x="981897" y="779054"/>
                  </a:lnTo>
                  <a:lnTo>
                    <a:pt x="984783" y="782189"/>
                  </a:lnTo>
                  <a:lnTo>
                    <a:pt x="987563" y="783871"/>
                  </a:lnTo>
                  <a:lnTo>
                    <a:pt x="987693" y="786908"/>
                  </a:lnTo>
                  <a:lnTo>
                    <a:pt x="985055" y="788805"/>
                  </a:lnTo>
                  <a:lnTo>
                    <a:pt x="982237" y="792396"/>
                  </a:lnTo>
                  <a:close/>
                </a:path>
                <a:path w="2330450" h="1436370" extrusionOk="0">
                  <a:moveTo>
                    <a:pt x="1213130" y="832269"/>
                  </a:moveTo>
                  <a:lnTo>
                    <a:pt x="1209070" y="827976"/>
                  </a:lnTo>
                  <a:lnTo>
                    <a:pt x="1208984" y="823023"/>
                  </a:lnTo>
                  <a:lnTo>
                    <a:pt x="1212296" y="820338"/>
                  </a:lnTo>
                  <a:lnTo>
                    <a:pt x="1214150" y="817670"/>
                  </a:lnTo>
                  <a:lnTo>
                    <a:pt x="1217196" y="817744"/>
                  </a:lnTo>
                  <a:lnTo>
                    <a:pt x="1218939" y="820479"/>
                  </a:lnTo>
                  <a:lnTo>
                    <a:pt x="1222369" y="823504"/>
                  </a:lnTo>
                  <a:lnTo>
                    <a:pt x="1221516" y="828407"/>
                  </a:lnTo>
                  <a:lnTo>
                    <a:pt x="1217648" y="831678"/>
                  </a:lnTo>
                  <a:lnTo>
                    <a:pt x="1213130" y="832269"/>
                  </a:lnTo>
                  <a:close/>
                </a:path>
                <a:path w="2330450" h="1436370" extrusionOk="0">
                  <a:moveTo>
                    <a:pt x="785399" y="833545"/>
                  </a:moveTo>
                  <a:lnTo>
                    <a:pt x="783588" y="830853"/>
                  </a:lnTo>
                  <a:lnTo>
                    <a:pt x="780084" y="827921"/>
                  </a:lnTo>
                  <a:lnTo>
                    <a:pt x="780801" y="822999"/>
                  </a:lnTo>
                  <a:lnTo>
                    <a:pt x="784583" y="819623"/>
                  </a:lnTo>
                  <a:lnTo>
                    <a:pt x="789094" y="818927"/>
                  </a:lnTo>
                  <a:lnTo>
                    <a:pt x="793259" y="823110"/>
                  </a:lnTo>
                  <a:lnTo>
                    <a:pt x="793475" y="828044"/>
                  </a:lnTo>
                  <a:lnTo>
                    <a:pt x="790217" y="830853"/>
                  </a:lnTo>
                  <a:lnTo>
                    <a:pt x="788458" y="833532"/>
                  </a:lnTo>
                  <a:lnTo>
                    <a:pt x="785399" y="833545"/>
                  </a:lnTo>
                  <a:close/>
                </a:path>
                <a:path w="2330450" h="1436370" extrusionOk="0">
                  <a:moveTo>
                    <a:pt x="1219675" y="1091234"/>
                  </a:moveTo>
                  <a:lnTo>
                    <a:pt x="1217468" y="1088985"/>
                  </a:lnTo>
                  <a:lnTo>
                    <a:pt x="1213569" y="1086792"/>
                  </a:lnTo>
                  <a:lnTo>
                    <a:pt x="1213402" y="1081833"/>
                  </a:lnTo>
                  <a:lnTo>
                    <a:pt x="1216739" y="1079068"/>
                  </a:lnTo>
                  <a:lnTo>
                    <a:pt x="1219866" y="1074491"/>
                  </a:lnTo>
                  <a:lnTo>
                    <a:pt x="1223208" y="1079086"/>
                  </a:lnTo>
                  <a:lnTo>
                    <a:pt x="1226837" y="1081987"/>
                  </a:lnTo>
                  <a:lnTo>
                    <a:pt x="1225768" y="1086761"/>
                  </a:lnTo>
                  <a:lnTo>
                    <a:pt x="1222060" y="1088856"/>
                  </a:lnTo>
                  <a:lnTo>
                    <a:pt x="1219675" y="1091234"/>
                  </a:lnTo>
                  <a:close/>
                </a:path>
                <a:path w="2330450" h="1436370" extrusionOk="0">
                  <a:moveTo>
                    <a:pt x="192926" y="720128"/>
                  </a:moveTo>
                  <a:lnTo>
                    <a:pt x="190089" y="715348"/>
                  </a:lnTo>
                  <a:lnTo>
                    <a:pt x="186938" y="712391"/>
                  </a:lnTo>
                  <a:lnTo>
                    <a:pt x="187426" y="707463"/>
                  </a:lnTo>
                  <a:lnTo>
                    <a:pt x="191461" y="705523"/>
                  </a:lnTo>
                  <a:lnTo>
                    <a:pt x="193816" y="703422"/>
                  </a:lnTo>
                  <a:lnTo>
                    <a:pt x="196053" y="705954"/>
                  </a:lnTo>
                  <a:lnTo>
                    <a:pt x="199631" y="708270"/>
                  </a:lnTo>
                  <a:lnTo>
                    <a:pt x="200385" y="713111"/>
                  </a:lnTo>
                  <a:lnTo>
                    <a:pt x="196535" y="715785"/>
                  </a:lnTo>
                  <a:lnTo>
                    <a:pt x="192926" y="720128"/>
                  </a:lnTo>
                  <a:close/>
                </a:path>
                <a:path w="2330450" h="1436370" extrusionOk="0">
                  <a:moveTo>
                    <a:pt x="1979200" y="1008062"/>
                  </a:moveTo>
                  <a:lnTo>
                    <a:pt x="1974312" y="1007391"/>
                  </a:lnTo>
                  <a:lnTo>
                    <a:pt x="1971957" y="1003910"/>
                  </a:lnTo>
                  <a:lnTo>
                    <a:pt x="1969424" y="1001760"/>
                  </a:lnTo>
                  <a:lnTo>
                    <a:pt x="1971513" y="999401"/>
                  </a:lnTo>
                  <a:lnTo>
                    <a:pt x="1973434" y="995372"/>
                  </a:lnTo>
                  <a:lnTo>
                    <a:pt x="1978384" y="994861"/>
                  </a:lnTo>
                  <a:lnTo>
                    <a:pt x="1981363" y="997978"/>
                  </a:lnTo>
                  <a:lnTo>
                    <a:pt x="1986306" y="1000849"/>
                  </a:lnTo>
                  <a:lnTo>
                    <a:pt x="1981851" y="1004391"/>
                  </a:lnTo>
                  <a:lnTo>
                    <a:pt x="1979200" y="1008062"/>
                  </a:lnTo>
                  <a:close/>
                </a:path>
                <a:path w="2330450" h="1436370" extrusionOk="0">
                  <a:moveTo>
                    <a:pt x="1225347" y="495401"/>
                  </a:moveTo>
                  <a:lnTo>
                    <a:pt x="1220540" y="494372"/>
                  </a:lnTo>
                  <a:lnTo>
                    <a:pt x="1218420" y="490694"/>
                  </a:lnTo>
                  <a:lnTo>
                    <a:pt x="1216010" y="488335"/>
                  </a:lnTo>
                  <a:lnTo>
                    <a:pt x="1218241" y="486111"/>
                  </a:lnTo>
                  <a:lnTo>
                    <a:pt x="1220410" y="482206"/>
                  </a:lnTo>
                  <a:lnTo>
                    <a:pt x="1225378" y="481997"/>
                  </a:lnTo>
                  <a:lnTo>
                    <a:pt x="1228165" y="485292"/>
                  </a:lnTo>
                  <a:lnTo>
                    <a:pt x="1232806" y="488391"/>
                  </a:lnTo>
                  <a:lnTo>
                    <a:pt x="1228245" y="491736"/>
                  </a:lnTo>
                  <a:lnTo>
                    <a:pt x="1225347" y="495401"/>
                  </a:lnTo>
                  <a:close/>
                </a:path>
                <a:path w="2330450" h="1436370" extrusionOk="0">
                  <a:moveTo>
                    <a:pt x="762689" y="1418961"/>
                  </a:moveTo>
                  <a:lnTo>
                    <a:pt x="759067" y="1414815"/>
                  </a:lnTo>
                  <a:lnTo>
                    <a:pt x="755100" y="1412234"/>
                  </a:lnTo>
                  <a:lnTo>
                    <a:pt x="755428" y="1407386"/>
                  </a:lnTo>
                  <a:lnTo>
                    <a:pt x="759092" y="1403770"/>
                  </a:lnTo>
                  <a:lnTo>
                    <a:pt x="763535" y="1402785"/>
                  </a:lnTo>
                  <a:lnTo>
                    <a:pt x="767725" y="1406764"/>
                  </a:lnTo>
                  <a:lnTo>
                    <a:pt x="768572" y="1411526"/>
                  </a:lnTo>
                  <a:lnTo>
                    <a:pt x="765414" y="1414433"/>
                  </a:lnTo>
                  <a:lnTo>
                    <a:pt x="762689" y="1418961"/>
                  </a:lnTo>
                  <a:close/>
                </a:path>
                <a:path w="2330450" h="1436370" extrusionOk="0">
                  <a:moveTo>
                    <a:pt x="921671" y="1276500"/>
                  </a:moveTo>
                  <a:lnTo>
                    <a:pt x="918494" y="1272379"/>
                  </a:lnTo>
                  <a:lnTo>
                    <a:pt x="914861" y="1269502"/>
                  </a:lnTo>
                  <a:lnTo>
                    <a:pt x="916220" y="1265110"/>
                  </a:lnTo>
                  <a:lnTo>
                    <a:pt x="919631" y="1263108"/>
                  </a:lnTo>
                  <a:lnTo>
                    <a:pt x="921974" y="1260774"/>
                  </a:lnTo>
                  <a:lnTo>
                    <a:pt x="924235" y="1263182"/>
                  </a:lnTo>
                  <a:lnTo>
                    <a:pt x="927585" y="1265307"/>
                  </a:lnTo>
                  <a:lnTo>
                    <a:pt x="928771" y="1269749"/>
                  </a:lnTo>
                  <a:lnTo>
                    <a:pt x="925014" y="1272490"/>
                  </a:lnTo>
                  <a:lnTo>
                    <a:pt x="921671" y="1276500"/>
                  </a:lnTo>
                  <a:close/>
                </a:path>
                <a:path w="2330450" h="1436370" extrusionOk="0">
                  <a:moveTo>
                    <a:pt x="1181948" y="1324677"/>
                  </a:moveTo>
                  <a:lnTo>
                    <a:pt x="1177480" y="1323851"/>
                  </a:lnTo>
                  <a:lnTo>
                    <a:pt x="1174007" y="1320513"/>
                  </a:lnTo>
                  <a:lnTo>
                    <a:pt x="1172982" y="1315733"/>
                  </a:lnTo>
                  <a:lnTo>
                    <a:pt x="1176430" y="1312801"/>
                  </a:lnTo>
                  <a:lnTo>
                    <a:pt x="1179124" y="1308796"/>
                  </a:lnTo>
                  <a:lnTo>
                    <a:pt x="1182480" y="1312948"/>
                  </a:lnTo>
                  <a:lnTo>
                    <a:pt x="1185903" y="1315431"/>
                  </a:lnTo>
                  <a:lnTo>
                    <a:pt x="1186583" y="1320168"/>
                  </a:lnTo>
                  <a:lnTo>
                    <a:pt x="1181948" y="1324677"/>
                  </a:lnTo>
                  <a:close/>
                </a:path>
                <a:path w="2330450" h="1436370" extrusionOk="0">
                  <a:moveTo>
                    <a:pt x="83164" y="972655"/>
                  </a:moveTo>
                  <a:lnTo>
                    <a:pt x="78641" y="968213"/>
                  </a:lnTo>
                  <a:lnTo>
                    <a:pt x="79426" y="963772"/>
                  </a:lnTo>
                  <a:lnTo>
                    <a:pt x="82695" y="960236"/>
                  </a:lnTo>
                  <a:lnTo>
                    <a:pt x="87484" y="959134"/>
                  </a:lnTo>
                  <a:lnTo>
                    <a:pt x="90493" y="962552"/>
                  </a:lnTo>
                  <a:lnTo>
                    <a:pt x="94850" y="965380"/>
                  </a:lnTo>
                  <a:lnTo>
                    <a:pt x="90567" y="968737"/>
                  </a:lnTo>
                  <a:lnTo>
                    <a:pt x="88028" y="972174"/>
                  </a:lnTo>
                  <a:lnTo>
                    <a:pt x="83164" y="972655"/>
                  </a:lnTo>
                  <a:close/>
                </a:path>
                <a:path w="2330450" h="1436370" extrusionOk="0">
                  <a:moveTo>
                    <a:pt x="1468087" y="884727"/>
                  </a:moveTo>
                  <a:lnTo>
                    <a:pt x="1465541" y="881758"/>
                  </a:lnTo>
                  <a:lnTo>
                    <a:pt x="1465078" y="875617"/>
                  </a:lnTo>
                  <a:lnTo>
                    <a:pt x="1467426" y="873898"/>
                  </a:lnTo>
                  <a:lnTo>
                    <a:pt x="1470386" y="870357"/>
                  </a:lnTo>
                  <a:lnTo>
                    <a:pt x="1474774" y="871810"/>
                  </a:lnTo>
                  <a:lnTo>
                    <a:pt x="1478061" y="875020"/>
                  </a:lnTo>
                  <a:lnTo>
                    <a:pt x="1478815" y="879498"/>
                  </a:lnTo>
                  <a:lnTo>
                    <a:pt x="1474811" y="883459"/>
                  </a:lnTo>
                  <a:lnTo>
                    <a:pt x="1468087" y="884727"/>
                  </a:lnTo>
                  <a:close/>
                </a:path>
                <a:path w="2330450" h="1436370" extrusionOk="0">
                  <a:moveTo>
                    <a:pt x="755687" y="733365"/>
                  </a:moveTo>
                  <a:lnTo>
                    <a:pt x="752468" y="728875"/>
                  </a:lnTo>
                  <a:lnTo>
                    <a:pt x="748766" y="725807"/>
                  </a:lnTo>
                  <a:lnTo>
                    <a:pt x="750175" y="721144"/>
                  </a:lnTo>
                  <a:lnTo>
                    <a:pt x="753864" y="719124"/>
                  </a:lnTo>
                  <a:lnTo>
                    <a:pt x="756361" y="716746"/>
                  </a:lnTo>
                  <a:lnTo>
                    <a:pt x="758462" y="719062"/>
                  </a:lnTo>
                  <a:lnTo>
                    <a:pt x="762219" y="721378"/>
                  </a:lnTo>
                  <a:lnTo>
                    <a:pt x="762219" y="726325"/>
                  </a:lnTo>
                  <a:lnTo>
                    <a:pt x="758864" y="728955"/>
                  </a:lnTo>
                  <a:lnTo>
                    <a:pt x="755687" y="733365"/>
                  </a:lnTo>
                  <a:close/>
                </a:path>
                <a:path w="2330450" h="1436370" extrusionOk="0">
                  <a:moveTo>
                    <a:pt x="630483" y="1345565"/>
                  </a:moveTo>
                  <a:lnTo>
                    <a:pt x="625799" y="1344216"/>
                  </a:lnTo>
                  <a:lnTo>
                    <a:pt x="623735" y="1340563"/>
                  </a:lnTo>
                  <a:lnTo>
                    <a:pt x="621319" y="1338106"/>
                  </a:lnTo>
                  <a:lnTo>
                    <a:pt x="623605" y="1335980"/>
                  </a:lnTo>
                  <a:lnTo>
                    <a:pt x="625873" y="1332204"/>
                  </a:lnTo>
                  <a:lnTo>
                    <a:pt x="630829" y="1332137"/>
                  </a:lnTo>
                  <a:lnTo>
                    <a:pt x="633511" y="1335444"/>
                  </a:lnTo>
                  <a:lnTo>
                    <a:pt x="637973" y="1338555"/>
                  </a:lnTo>
                  <a:lnTo>
                    <a:pt x="633517" y="1341832"/>
                  </a:lnTo>
                  <a:lnTo>
                    <a:pt x="630483" y="1345565"/>
                  </a:lnTo>
                  <a:close/>
                </a:path>
                <a:path w="2330450" h="1436370" extrusionOk="0">
                  <a:moveTo>
                    <a:pt x="851681" y="1351423"/>
                  </a:moveTo>
                  <a:lnTo>
                    <a:pt x="849536" y="1348910"/>
                  </a:lnTo>
                  <a:lnTo>
                    <a:pt x="846478" y="1346662"/>
                  </a:lnTo>
                  <a:lnTo>
                    <a:pt x="845180" y="1342270"/>
                  </a:lnTo>
                  <a:lnTo>
                    <a:pt x="848634" y="1339627"/>
                  </a:lnTo>
                  <a:lnTo>
                    <a:pt x="851742" y="1335722"/>
                  </a:lnTo>
                  <a:lnTo>
                    <a:pt x="855098" y="1339886"/>
                  </a:lnTo>
                  <a:lnTo>
                    <a:pt x="858991" y="1342738"/>
                  </a:lnTo>
                  <a:lnTo>
                    <a:pt x="858052" y="1347309"/>
                  </a:lnTo>
                  <a:lnTo>
                    <a:pt x="854140" y="1349218"/>
                  </a:lnTo>
                  <a:lnTo>
                    <a:pt x="851681" y="1351423"/>
                  </a:lnTo>
                  <a:close/>
                </a:path>
                <a:path w="2330450" h="1436370" extrusionOk="0">
                  <a:moveTo>
                    <a:pt x="2279873" y="1252649"/>
                  </a:moveTo>
                  <a:lnTo>
                    <a:pt x="2271969" y="1251774"/>
                  </a:lnTo>
                  <a:lnTo>
                    <a:pt x="2268138" y="1248189"/>
                  </a:lnTo>
                  <a:lnTo>
                    <a:pt x="2267780" y="1243242"/>
                  </a:lnTo>
                  <a:lnTo>
                    <a:pt x="2271006" y="1240360"/>
                  </a:lnTo>
                  <a:lnTo>
                    <a:pt x="2273879" y="1235795"/>
                  </a:lnTo>
                  <a:lnTo>
                    <a:pt x="2277067" y="1239731"/>
                  </a:lnTo>
                  <a:lnTo>
                    <a:pt x="2280015" y="1241733"/>
                  </a:lnTo>
                  <a:lnTo>
                    <a:pt x="2280068" y="1248189"/>
                  </a:lnTo>
                  <a:lnTo>
                    <a:pt x="2279873" y="1252649"/>
                  </a:lnTo>
                  <a:close/>
                </a:path>
                <a:path w="2330450" h="1436370" extrusionOk="0">
                  <a:moveTo>
                    <a:pt x="253541" y="68264"/>
                  </a:moveTo>
                  <a:lnTo>
                    <a:pt x="248820" y="64568"/>
                  </a:lnTo>
                  <a:lnTo>
                    <a:pt x="249073" y="59739"/>
                  </a:lnTo>
                  <a:lnTo>
                    <a:pt x="251366" y="56683"/>
                  </a:lnTo>
                  <a:lnTo>
                    <a:pt x="252781" y="53585"/>
                  </a:lnTo>
                  <a:lnTo>
                    <a:pt x="255778" y="53505"/>
                  </a:lnTo>
                  <a:lnTo>
                    <a:pt x="257645" y="56006"/>
                  </a:lnTo>
                  <a:lnTo>
                    <a:pt x="261303" y="58821"/>
                  </a:lnTo>
                  <a:lnTo>
                    <a:pt x="260438" y="63638"/>
                  </a:lnTo>
                  <a:lnTo>
                    <a:pt x="257008" y="66250"/>
                  </a:lnTo>
                  <a:lnTo>
                    <a:pt x="253541" y="68264"/>
                  </a:lnTo>
                  <a:close/>
                </a:path>
                <a:path w="2330450" h="1436370" extrusionOk="0">
                  <a:moveTo>
                    <a:pt x="2250335" y="1240440"/>
                  </a:moveTo>
                  <a:lnTo>
                    <a:pt x="2246590" y="1236805"/>
                  </a:lnTo>
                  <a:lnTo>
                    <a:pt x="2246630" y="1233953"/>
                  </a:lnTo>
                  <a:lnTo>
                    <a:pt x="2246730" y="1230534"/>
                  </a:lnTo>
                  <a:lnTo>
                    <a:pt x="2247010" y="1226204"/>
                  </a:lnTo>
                  <a:lnTo>
                    <a:pt x="2255229" y="1227430"/>
                  </a:lnTo>
                  <a:lnTo>
                    <a:pt x="2257540" y="1230534"/>
                  </a:lnTo>
                  <a:lnTo>
                    <a:pt x="2262064" y="1233953"/>
                  </a:lnTo>
                  <a:lnTo>
                    <a:pt x="2257386" y="1236978"/>
                  </a:lnTo>
                  <a:lnTo>
                    <a:pt x="2254790" y="1239639"/>
                  </a:lnTo>
                  <a:lnTo>
                    <a:pt x="2250335" y="1240440"/>
                  </a:lnTo>
                  <a:close/>
                </a:path>
                <a:path w="2330450" h="1436370" extrusionOk="0">
                  <a:moveTo>
                    <a:pt x="1240296" y="788306"/>
                  </a:moveTo>
                  <a:lnTo>
                    <a:pt x="1236563" y="786390"/>
                  </a:lnTo>
                  <a:lnTo>
                    <a:pt x="1233233" y="783594"/>
                  </a:lnTo>
                  <a:lnTo>
                    <a:pt x="1232398" y="778777"/>
                  </a:lnTo>
                  <a:lnTo>
                    <a:pt x="1236013" y="775986"/>
                  </a:lnTo>
                  <a:lnTo>
                    <a:pt x="1239356" y="771483"/>
                  </a:lnTo>
                  <a:lnTo>
                    <a:pt x="1242106" y="776793"/>
                  </a:lnTo>
                  <a:lnTo>
                    <a:pt x="1244516" y="779842"/>
                  </a:lnTo>
                  <a:lnTo>
                    <a:pt x="1245221" y="784518"/>
                  </a:lnTo>
                  <a:lnTo>
                    <a:pt x="1240296" y="788306"/>
                  </a:lnTo>
                  <a:close/>
                </a:path>
                <a:path w="2330450" h="1436370" extrusionOk="0">
                  <a:moveTo>
                    <a:pt x="694621" y="841380"/>
                  </a:moveTo>
                  <a:lnTo>
                    <a:pt x="690561" y="837327"/>
                  </a:lnTo>
                  <a:lnTo>
                    <a:pt x="692316" y="833421"/>
                  </a:lnTo>
                  <a:lnTo>
                    <a:pt x="690338" y="826935"/>
                  </a:lnTo>
                  <a:lnTo>
                    <a:pt x="699484" y="828241"/>
                  </a:lnTo>
                  <a:lnTo>
                    <a:pt x="701783" y="831389"/>
                  </a:lnTo>
                  <a:lnTo>
                    <a:pt x="706294" y="834826"/>
                  </a:lnTo>
                  <a:lnTo>
                    <a:pt x="701616" y="837844"/>
                  </a:lnTo>
                  <a:lnTo>
                    <a:pt x="699033" y="840364"/>
                  </a:lnTo>
                  <a:lnTo>
                    <a:pt x="694621" y="841380"/>
                  </a:lnTo>
                  <a:close/>
                </a:path>
                <a:path w="2330450" h="1436370" extrusionOk="0">
                  <a:moveTo>
                    <a:pt x="1106910" y="663869"/>
                  </a:moveTo>
                  <a:lnTo>
                    <a:pt x="1103913" y="659335"/>
                  </a:lnTo>
                  <a:lnTo>
                    <a:pt x="1101237" y="656791"/>
                  </a:lnTo>
                  <a:lnTo>
                    <a:pt x="1100415" y="652338"/>
                  </a:lnTo>
                  <a:lnTo>
                    <a:pt x="1104679" y="648229"/>
                  </a:lnTo>
                  <a:lnTo>
                    <a:pt x="1108751" y="649818"/>
                  </a:lnTo>
                  <a:lnTo>
                    <a:pt x="1111334" y="652498"/>
                  </a:lnTo>
                  <a:lnTo>
                    <a:pt x="1114140" y="654635"/>
                  </a:lnTo>
                  <a:lnTo>
                    <a:pt x="1106910" y="663869"/>
                  </a:lnTo>
                  <a:close/>
                </a:path>
                <a:path w="2330450" h="1436370" extrusionOk="0">
                  <a:moveTo>
                    <a:pt x="1509113" y="764405"/>
                  </a:moveTo>
                  <a:lnTo>
                    <a:pt x="1502254" y="754901"/>
                  </a:lnTo>
                  <a:lnTo>
                    <a:pt x="1505146" y="752856"/>
                  </a:lnTo>
                  <a:lnTo>
                    <a:pt x="1507834" y="750281"/>
                  </a:lnTo>
                  <a:lnTo>
                    <a:pt x="1511931" y="748808"/>
                  </a:lnTo>
                  <a:lnTo>
                    <a:pt x="1516047" y="753108"/>
                  </a:lnTo>
                  <a:lnTo>
                    <a:pt x="1515058" y="757543"/>
                  </a:lnTo>
                  <a:lnTo>
                    <a:pt x="1512283" y="759995"/>
                  </a:lnTo>
                  <a:lnTo>
                    <a:pt x="1509113" y="764405"/>
                  </a:lnTo>
                  <a:close/>
                </a:path>
                <a:path w="2330450" h="1436370" extrusionOk="0">
                  <a:moveTo>
                    <a:pt x="1181707" y="471087"/>
                  </a:moveTo>
                  <a:lnTo>
                    <a:pt x="1177153" y="469652"/>
                  </a:lnTo>
                  <a:lnTo>
                    <a:pt x="1174459" y="466849"/>
                  </a:lnTo>
                  <a:lnTo>
                    <a:pt x="1171529" y="464749"/>
                  </a:lnTo>
                  <a:lnTo>
                    <a:pt x="1173711" y="462500"/>
                  </a:lnTo>
                  <a:lnTo>
                    <a:pt x="1175799" y="458583"/>
                  </a:lnTo>
                  <a:lnTo>
                    <a:pt x="1180756" y="458287"/>
                  </a:lnTo>
                  <a:lnTo>
                    <a:pt x="1183592" y="461502"/>
                  </a:lnTo>
                  <a:lnTo>
                    <a:pt x="1187930" y="464250"/>
                  </a:lnTo>
                  <a:lnTo>
                    <a:pt x="1184247" y="467527"/>
                  </a:lnTo>
                  <a:lnTo>
                    <a:pt x="1181707" y="471087"/>
                  </a:lnTo>
                  <a:close/>
                </a:path>
                <a:path w="2330450" h="1436370" extrusionOk="0">
                  <a:moveTo>
                    <a:pt x="1203261" y="482816"/>
                  </a:moveTo>
                  <a:lnTo>
                    <a:pt x="1199276" y="481153"/>
                  </a:lnTo>
                  <a:lnTo>
                    <a:pt x="1195933" y="478947"/>
                  </a:lnTo>
                  <a:lnTo>
                    <a:pt x="1193566" y="475171"/>
                  </a:lnTo>
                  <a:lnTo>
                    <a:pt x="1197496" y="471408"/>
                  </a:lnTo>
                  <a:lnTo>
                    <a:pt x="1200851" y="466948"/>
                  </a:lnTo>
                  <a:lnTo>
                    <a:pt x="1203929" y="471482"/>
                  </a:lnTo>
                  <a:lnTo>
                    <a:pt x="1206685" y="474007"/>
                  </a:lnTo>
                  <a:lnTo>
                    <a:pt x="1207513" y="478547"/>
                  </a:lnTo>
                  <a:lnTo>
                    <a:pt x="1203261" y="482816"/>
                  </a:lnTo>
                  <a:close/>
                </a:path>
                <a:path w="2330450" h="1436370" extrusionOk="0">
                  <a:moveTo>
                    <a:pt x="2309245" y="1185795"/>
                  </a:moveTo>
                  <a:lnTo>
                    <a:pt x="2307206" y="1183639"/>
                  </a:lnTo>
                  <a:lnTo>
                    <a:pt x="2303467" y="1181440"/>
                  </a:lnTo>
                  <a:lnTo>
                    <a:pt x="2303615" y="1176536"/>
                  </a:lnTo>
                  <a:lnTo>
                    <a:pt x="2306624" y="1173814"/>
                  </a:lnTo>
                  <a:lnTo>
                    <a:pt x="2309430" y="1169403"/>
                  </a:lnTo>
                  <a:lnTo>
                    <a:pt x="2312872" y="1173376"/>
                  </a:lnTo>
                  <a:lnTo>
                    <a:pt x="2316790" y="1176413"/>
                  </a:lnTo>
                  <a:lnTo>
                    <a:pt x="2314961" y="1180762"/>
                  </a:lnTo>
                  <a:lnTo>
                    <a:pt x="2311723" y="1183115"/>
                  </a:lnTo>
                  <a:lnTo>
                    <a:pt x="2309245" y="1185795"/>
                  </a:lnTo>
                  <a:close/>
                </a:path>
                <a:path w="2330450" h="1436370" extrusionOk="0">
                  <a:moveTo>
                    <a:pt x="407542" y="745205"/>
                  </a:moveTo>
                  <a:lnTo>
                    <a:pt x="403124" y="744379"/>
                  </a:lnTo>
                  <a:lnTo>
                    <a:pt x="399614" y="741139"/>
                  </a:lnTo>
                  <a:lnTo>
                    <a:pt x="398891" y="736316"/>
                  </a:lnTo>
                  <a:lnTo>
                    <a:pt x="402061" y="733433"/>
                  </a:lnTo>
                  <a:lnTo>
                    <a:pt x="404805" y="728943"/>
                  </a:lnTo>
                  <a:lnTo>
                    <a:pt x="408179" y="733692"/>
                  </a:lnTo>
                  <a:lnTo>
                    <a:pt x="411059" y="736439"/>
                  </a:lnTo>
                  <a:lnTo>
                    <a:pt x="412282" y="740911"/>
                  </a:lnTo>
                  <a:lnTo>
                    <a:pt x="407542" y="745205"/>
                  </a:lnTo>
                  <a:close/>
                </a:path>
                <a:path w="2330450" h="1436370" extrusionOk="0">
                  <a:moveTo>
                    <a:pt x="163109" y="671538"/>
                  </a:moveTo>
                  <a:lnTo>
                    <a:pt x="158796" y="669980"/>
                  </a:lnTo>
                  <a:lnTo>
                    <a:pt x="155305" y="667362"/>
                  </a:lnTo>
                  <a:lnTo>
                    <a:pt x="154112" y="662994"/>
                  </a:lnTo>
                  <a:lnTo>
                    <a:pt x="158141" y="660068"/>
                  </a:lnTo>
                  <a:lnTo>
                    <a:pt x="160162" y="657684"/>
                  </a:lnTo>
                  <a:lnTo>
                    <a:pt x="169332" y="666093"/>
                  </a:lnTo>
                  <a:lnTo>
                    <a:pt x="165828" y="668470"/>
                  </a:lnTo>
                  <a:lnTo>
                    <a:pt x="163109" y="671538"/>
                  </a:lnTo>
                  <a:close/>
                </a:path>
                <a:path w="2330450" h="1436370" extrusionOk="0">
                  <a:moveTo>
                    <a:pt x="231258" y="651549"/>
                  </a:moveTo>
                  <a:lnTo>
                    <a:pt x="227649" y="651044"/>
                  </a:lnTo>
                  <a:lnTo>
                    <a:pt x="226277" y="647348"/>
                  </a:lnTo>
                  <a:lnTo>
                    <a:pt x="224646" y="643707"/>
                  </a:lnTo>
                  <a:lnTo>
                    <a:pt x="223768" y="639426"/>
                  </a:lnTo>
                  <a:lnTo>
                    <a:pt x="228607" y="636815"/>
                  </a:lnTo>
                  <a:lnTo>
                    <a:pt x="232741" y="638102"/>
                  </a:lnTo>
                  <a:lnTo>
                    <a:pt x="235892" y="641243"/>
                  </a:lnTo>
                  <a:lnTo>
                    <a:pt x="235559" y="646030"/>
                  </a:lnTo>
                  <a:lnTo>
                    <a:pt x="232883" y="648753"/>
                  </a:lnTo>
                  <a:lnTo>
                    <a:pt x="231258" y="651549"/>
                  </a:lnTo>
                  <a:close/>
                </a:path>
                <a:path w="2330450" h="1436370" extrusionOk="0">
                  <a:moveTo>
                    <a:pt x="675093" y="976517"/>
                  </a:moveTo>
                  <a:lnTo>
                    <a:pt x="678090" y="970024"/>
                  </a:lnTo>
                  <a:lnTo>
                    <a:pt x="676101" y="966464"/>
                  </a:lnTo>
                  <a:lnTo>
                    <a:pt x="679753" y="962201"/>
                  </a:lnTo>
                  <a:lnTo>
                    <a:pt x="683936" y="963193"/>
                  </a:lnTo>
                  <a:lnTo>
                    <a:pt x="686624" y="965454"/>
                  </a:lnTo>
                  <a:lnTo>
                    <a:pt x="689455" y="967111"/>
                  </a:lnTo>
                  <a:lnTo>
                    <a:pt x="689597" y="970252"/>
                  </a:lnTo>
                  <a:lnTo>
                    <a:pt x="686921" y="972143"/>
                  </a:lnTo>
                  <a:lnTo>
                    <a:pt x="684412" y="975279"/>
                  </a:lnTo>
                  <a:lnTo>
                    <a:pt x="675093" y="976517"/>
                  </a:lnTo>
                  <a:close/>
                </a:path>
                <a:path w="2330450" h="1436370" extrusionOk="0">
                  <a:moveTo>
                    <a:pt x="1977785" y="955049"/>
                  </a:moveTo>
                  <a:lnTo>
                    <a:pt x="1974917" y="950972"/>
                  </a:lnTo>
                  <a:lnTo>
                    <a:pt x="1971827" y="948329"/>
                  </a:lnTo>
                  <a:lnTo>
                    <a:pt x="1973397" y="943783"/>
                  </a:lnTo>
                  <a:lnTo>
                    <a:pt x="1976277" y="941270"/>
                  </a:lnTo>
                  <a:lnTo>
                    <a:pt x="1978427" y="938510"/>
                  </a:lnTo>
                  <a:lnTo>
                    <a:pt x="1980528" y="940826"/>
                  </a:lnTo>
                  <a:lnTo>
                    <a:pt x="1984292" y="943142"/>
                  </a:lnTo>
                  <a:lnTo>
                    <a:pt x="1984286" y="948089"/>
                  </a:lnTo>
                  <a:lnTo>
                    <a:pt x="1980918" y="950719"/>
                  </a:lnTo>
                  <a:lnTo>
                    <a:pt x="1977785" y="955049"/>
                  </a:lnTo>
                  <a:close/>
                </a:path>
                <a:path w="2330450" h="1436370" extrusionOk="0">
                  <a:moveTo>
                    <a:pt x="282900" y="820941"/>
                  </a:moveTo>
                  <a:lnTo>
                    <a:pt x="278624" y="819180"/>
                  </a:lnTo>
                  <a:lnTo>
                    <a:pt x="275262" y="816340"/>
                  </a:lnTo>
                  <a:lnTo>
                    <a:pt x="274348" y="811899"/>
                  </a:lnTo>
                  <a:lnTo>
                    <a:pt x="278525" y="809207"/>
                  </a:lnTo>
                  <a:lnTo>
                    <a:pt x="280670" y="806940"/>
                  </a:lnTo>
                  <a:lnTo>
                    <a:pt x="289395" y="815903"/>
                  </a:lnTo>
                  <a:lnTo>
                    <a:pt x="285799" y="818034"/>
                  </a:lnTo>
                  <a:lnTo>
                    <a:pt x="282900" y="820941"/>
                  </a:lnTo>
                  <a:close/>
                </a:path>
                <a:path w="2330450" h="1436370" extrusionOk="0">
                  <a:moveTo>
                    <a:pt x="171989" y="761449"/>
                  </a:moveTo>
                  <a:lnTo>
                    <a:pt x="168121" y="759077"/>
                  </a:lnTo>
                  <a:lnTo>
                    <a:pt x="165896" y="755806"/>
                  </a:lnTo>
                  <a:lnTo>
                    <a:pt x="163357" y="753053"/>
                  </a:lnTo>
                  <a:lnTo>
                    <a:pt x="165464" y="751291"/>
                  </a:lnTo>
                  <a:lnTo>
                    <a:pt x="167800" y="747891"/>
                  </a:lnTo>
                  <a:lnTo>
                    <a:pt x="172558" y="748550"/>
                  </a:lnTo>
                  <a:lnTo>
                    <a:pt x="175153" y="751371"/>
                  </a:lnTo>
                  <a:lnTo>
                    <a:pt x="179522" y="754248"/>
                  </a:lnTo>
                  <a:lnTo>
                    <a:pt x="175456" y="757605"/>
                  </a:lnTo>
                  <a:lnTo>
                    <a:pt x="171989" y="761449"/>
                  </a:lnTo>
                  <a:close/>
                </a:path>
                <a:path w="2330450" h="1436370" extrusionOk="0">
                  <a:moveTo>
                    <a:pt x="824132" y="1248528"/>
                  </a:moveTo>
                  <a:lnTo>
                    <a:pt x="819887" y="1246526"/>
                  </a:lnTo>
                  <a:lnTo>
                    <a:pt x="817180" y="1243711"/>
                  </a:lnTo>
                  <a:lnTo>
                    <a:pt x="814245" y="1241376"/>
                  </a:lnTo>
                  <a:lnTo>
                    <a:pt x="816517" y="1239442"/>
                  </a:lnTo>
                  <a:lnTo>
                    <a:pt x="818911" y="1235863"/>
                  </a:lnTo>
                  <a:lnTo>
                    <a:pt x="823792" y="1236300"/>
                  </a:lnTo>
                  <a:lnTo>
                    <a:pt x="826385" y="1239466"/>
                  </a:lnTo>
                  <a:lnTo>
                    <a:pt x="830454" y="1242368"/>
                  </a:lnTo>
                  <a:lnTo>
                    <a:pt x="826802" y="1245337"/>
                  </a:lnTo>
                  <a:lnTo>
                    <a:pt x="824132" y="1248528"/>
                  </a:lnTo>
                  <a:close/>
                </a:path>
                <a:path w="2330450" h="1436370" extrusionOk="0">
                  <a:moveTo>
                    <a:pt x="508232" y="1196150"/>
                  </a:moveTo>
                  <a:lnTo>
                    <a:pt x="506218" y="1193100"/>
                  </a:lnTo>
                  <a:lnTo>
                    <a:pt x="503833" y="1190193"/>
                  </a:lnTo>
                  <a:lnTo>
                    <a:pt x="502251" y="1186214"/>
                  </a:lnTo>
                  <a:lnTo>
                    <a:pt x="506484" y="1182370"/>
                  </a:lnTo>
                  <a:lnTo>
                    <a:pt x="510896" y="1183528"/>
                  </a:lnTo>
                  <a:lnTo>
                    <a:pt x="513380" y="1186158"/>
                  </a:lnTo>
                  <a:lnTo>
                    <a:pt x="517965" y="1189349"/>
                  </a:lnTo>
                  <a:lnTo>
                    <a:pt x="508232" y="1196150"/>
                  </a:lnTo>
                  <a:close/>
                </a:path>
                <a:path w="2330450" h="1436370" extrusionOk="0">
                  <a:moveTo>
                    <a:pt x="1137060" y="1190526"/>
                  </a:moveTo>
                  <a:lnTo>
                    <a:pt x="1134644" y="1187094"/>
                  </a:lnTo>
                  <a:lnTo>
                    <a:pt x="1131424" y="1184409"/>
                  </a:lnTo>
                  <a:lnTo>
                    <a:pt x="1132728" y="1179850"/>
                  </a:lnTo>
                  <a:lnTo>
                    <a:pt x="1135385" y="1176666"/>
                  </a:lnTo>
                  <a:lnTo>
                    <a:pt x="1139383" y="1174849"/>
                  </a:lnTo>
                  <a:lnTo>
                    <a:pt x="1142615" y="1178575"/>
                  </a:lnTo>
                  <a:lnTo>
                    <a:pt x="1144957" y="1180349"/>
                  </a:lnTo>
                  <a:lnTo>
                    <a:pt x="1137060" y="1190526"/>
                  </a:lnTo>
                  <a:close/>
                </a:path>
                <a:path w="2330450" h="1436370" extrusionOk="0">
                  <a:moveTo>
                    <a:pt x="1451538" y="816210"/>
                  </a:moveTo>
                  <a:lnTo>
                    <a:pt x="1449406" y="813260"/>
                  </a:lnTo>
                  <a:lnTo>
                    <a:pt x="1446607" y="810525"/>
                  </a:lnTo>
                  <a:lnTo>
                    <a:pt x="1445105" y="806040"/>
                  </a:lnTo>
                  <a:lnTo>
                    <a:pt x="1448764" y="803496"/>
                  </a:lnTo>
                  <a:lnTo>
                    <a:pt x="1452064" y="799985"/>
                  </a:lnTo>
                  <a:lnTo>
                    <a:pt x="1454758" y="804229"/>
                  </a:lnTo>
                  <a:lnTo>
                    <a:pt x="1457940" y="807045"/>
                  </a:lnTo>
                  <a:lnTo>
                    <a:pt x="1457656" y="811966"/>
                  </a:lnTo>
                  <a:lnTo>
                    <a:pt x="1453769" y="814036"/>
                  </a:lnTo>
                  <a:lnTo>
                    <a:pt x="1451538" y="816210"/>
                  </a:lnTo>
                  <a:close/>
                </a:path>
                <a:path w="2330450" h="1436370" extrusionOk="0">
                  <a:moveTo>
                    <a:pt x="76910" y="399404"/>
                  </a:moveTo>
                  <a:lnTo>
                    <a:pt x="74154" y="395647"/>
                  </a:lnTo>
                  <a:lnTo>
                    <a:pt x="70694" y="392505"/>
                  </a:lnTo>
                  <a:lnTo>
                    <a:pt x="74192" y="389166"/>
                  </a:lnTo>
                  <a:lnTo>
                    <a:pt x="77213" y="385544"/>
                  </a:lnTo>
                  <a:lnTo>
                    <a:pt x="80488" y="387583"/>
                  </a:lnTo>
                  <a:lnTo>
                    <a:pt x="83924" y="390072"/>
                  </a:lnTo>
                  <a:lnTo>
                    <a:pt x="84715" y="394544"/>
                  </a:lnTo>
                  <a:lnTo>
                    <a:pt x="80767" y="397969"/>
                  </a:lnTo>
                  <a:lnTo>
                    <a:pt x="76910" y="399404"/>
                  </a:lnTo>
                  <a:close/>
                </a:path>
                <a:path w="2330450" h="1436370" extrusionOk="0">
                  <a:moveTo>
                    <a:pt x="1008710" y="1262967"/>
                  </a:moveTo>
                  <a:lnTo>
                    <a:pt x="1005293" y="1258728"/>
                  </a:lnTo>
                  <a:lnTo>
                    <a:pt x="1007252" y="1255168"/>
                  </a:lnTo>
                  <a:lnTo>
                    <a:pt x="1009532" y="1251552"/>
                  </a:lnTo>
                  <a:lnTo>
                    <a:pt x="1014296" y="1250339"/>
                  </a:lnTo>
                  <a:lnTo>
                    <a:pt x="1017386" y="1253782"/>
                  </a:lnTo>
                  <a:lnTo>
                    <a:pt x="1020019" y="1255451"/>
                  </a:lnTo>
                  <a:lnTo>
                    <a:pt x="1019975" y="1258291"/>
                  </a:lnTo>
                  <a:lnTo>
                    <a:pt x="1016583" y="1259874"/>
                  </a:lnTo>
                  <a:lnTo>
                    <a:pt x="1013301" y="1261926"/>
                  </a:lnTo>
                  <a:lnTo>
                    <a:pt x="1008710" y="1262967"/>
                  </a:lnTo>
                  <a:close/>
                </a:path>
                <a:path w="2330450" h="1436370" extrusionOk="0">
                  <a:moveTo>
                    <a:pt x="1271342" y="890253"/>
                  </a:moveTo>
                  <a:lnTo>
                    <a:pt x="1267690" y="888596"/>
                  </a:lnTo>
                  <a:lnTo>
                    <a:pt x="1264044" y="885836"/>
                  </a:lnTo>
                  <a:lnTo>
                    <a:pt x="1263840" y="881272"/>
                  </a:lnTo>
                  <a:lnTo>
                    <a:pt x="1267609" y="878826"/>
                  </a:lnTo>
                  <a:lnTo>
                    <a:pt x="1269680" y="876455"/>
                  </a:lnTo>
                  <a:lnTo>
                    <a:pt x="1277571" y="883613"/>
                  </a:lnTo>
                  <a:lnTo>
                    <a:pt x="1274098" y="886723"/>
                  </a:lnTo>
                  <a:lnTo>
                    <a:pt x="1271342" y="890253"/>
                  </a:lnTo>
                  <a:close/>
                </a:path>
                <a:path w="2330450" h="1436370" extrusionOk="0">
                  <a:moveTo>
                    <a:pt x="2302113" y="1151792"/>
                  </a:moveTo>
                  <a:lnTo>
                    <a:pt x="2297281" y="1150923"/>
                  </a:lnTo>
                  <a:lnTo>
                    <a:pt x="2295137" y="1147240"/>
                  </a:lnTo>
                  <a:lnTo>
                    <a:pt x="2292739" y="1144936"/>
                  </a:lnTo>
                  <a:lnTo>
                    <a:pt x="2294500" y="1143464"/>
                  </a:lnTo>
                  <a:lnTo>
                    <a:pt x="2296237" y="1140821"/>
                  </a:lnTo>
                  <a:lnTo>
                    <a:pt x="2301038" y="1140741"/>
                  </a:lnTo>
                  <a:lnTo>
                    <a:pt x="2304091" y="1142342"/>
                  </a:lnTo>
                  <a:lnTo>
                    <a:pt x="2307131" y="1143248"/>
                  </a:lnTo>
                  <a:lnTo>
                    <a:pt x="2307446" y="1146328"/>
                  </a:lnTo>
                  <a:lnTo>
                    <a:pt x="2304937" y="1148170"/>
                  </a:lnTo>
                  <a:lnTo>
                    <a:pt x="2302113" y="1151792"/>
                  </a:lnTo>
                  <a:close/>
                </a:path>
                <a:path w="2330450" h="1436370" extrusionOk="0">
                  <a:moveTo>
                    <a:pt x="1426659" y="119780"/>
                  </a:moveTo>
                  <a:lnTo>
                    <a:pt x="1422198" y="118948"/>
                  </a:lnTo>
                  <a:lnTo>
                    <a:pt x="1419714" y="115523"/>
                  </a:lnTo>
                  <a:lnTo>
                    <a:pt x="1417544" y="112141"/>
                  </a:lnTo>
                  <a:lnTo>
                    <a:pt x="1420325" y="109425"/>
                  </a:lnTo>
                  <a:lnTo>
                    <a:pt x="1422630" y="106283"/>
                  </a:lnTo>
                  <a:lnTo>
                    <a:pt x="1431517" y="113324"/>
                  </a:lnTo>
                  <a:lnTo>
                    <a:pt x="1429286" y="115523"/>
                  </a:lnTo>
                  <a:lnTo>
                    <a:pt x="1426659" y="119780"/>
                  </a:lnTo>
                  <a:close/>
                </a:path>
                <a:path w="2330450" h="1436370" extrusionOk="0">
                  <a:moveTo>
                    <a:pt x="517718" y="915065"/>
                  </a:moveTo>
                  <a:lnTo>
                    <a:pt x="511316" y="913753"/>
                  </a:lnTo>
                  <a:lnTo>
                    <a:pt x="506564" y="906903"/>
                  </a:lnTo>
                  <a:lnTo>
                    <a:pt x="509407" y="903257"/>
                  </a:lnTo>
                  <a:lnTo>
                    <a:pt x="515932" y="901101"/>
                  </a:lnTo>
                  <a:lnTo>
                    <a:pt x="517131" y="905690"/>
                  </a:lnTo>
                  <a:lnTo>
                    <a:pt x="523972" y="908708"/>
                  </a:lnTo>
                  <a:lnTo>
                    <a:pt x="517718" y="915065"/>
                  </a:lnTo>
                  <a:close/>
                </a:path>
                <a:path w="2330450" h="1436370" extrusionOk="0">
                  <a:moveTo>
                    <a:pt x="103761" y="669961"/>
                  </a:moveTo>
                  <a:lnTo>
                    <a:pt x="100943" y="666690"/>
                  </a:lnTo>
                  <a:lnTo>
                    <a:pt x="98100" y="664165"/>
                  </a:lnTo>
                  <a:lnTo>
                    <a:pt x="105108" y="656132"/>
                  </a:lnTo>
                  <a:lnTo>
                    <a:pt x="107265" y="658399"/>
                  </a:lnTo>
                  <a:lnTo>
                    <a:pt x="111454" y="661066"/>
                  </a:lnTo>
                  <a:lnTo>
                    <a:pt x="110571" y="665507"/>
                  </a:lnTo>
                  <a:lnTo>
                    <a:pt x="107104" y="667928"/>
                  </a:lnTo>
                  <a:lnTo>
                    <a:pt x="103761" y="669961"/>
                  </a:lnTo>
                  <a:close/>
                </a:path>
                <a:path w="2330450" h="1436370" extrusionOk="0">
                  <a:moveTo>
                    <a:pt x="1268926" y="1004070"/>
                  </a:moveTo>
                  <a:lnTo>
                    <a:pt x="1265731" y="1001551"/>
                  </a:lnTo>
                  <a:lnTo>
                    <a:pt x="1262338" y="1000109"/>
                  </a:lnTo>
                  <a:lnTo>
                    <a:pt x="1260509" y="995773"/>
                  </a:lnTo>
                  <a:lnTo>
                    <a:pt x="1261924" y="991350"/>
                  </a:lnTo>
                  <a:lnTo>
                    <a:pt x="1265972" y="989083"/>
                  </a:lnTo>
                  <a:lnTo>
                    <a:pt x="1269556" y="990063"/>
                  </a:lnTo>
                  <a:lnTo>
                    <a:pt x="1273239" y="990063"/>
                  </a:lnTo>
                  <a:lnTo>
                    <a:pt x="1268926" y="1004070"/>
                  </a:lnTo>
                  <a:close/>
                </a:path>
                <a:path w="2330450" h="1436370" extrusionOk="0">
                  <a:moveTo>
                    <a:pt x="264337" y="45996"/>
                  </a:moveTo>
                  <a:lnTo>
                    <a:pt x="262069" y="42922"/>
                  </a:lnTo>
                  <a:lnTo>
                    <a:pt x="260110" y="41382"/>
                  </a:lnTo>
                  <a:lnTo>
                    <a:pt x="267699" y="32536"/>
                  </a:lnTo>
                  <a:lnTo>
                    <a:pt x="275806" y="39811"/>
                  </a:lnTo>
                  <a:lnTo>
                    <a:pt x="271474" y="42546"/>
                  </a:lnTo>
                  <a:lnTo>
                    <a:pt x="268898" y="45103"/>
                  </a:lnTo>
                  <a:lnTo>
                    <a:pt x="264337" y="45996"/>
                  </a:lnTo>
                  <a:close/>
                </a:path>
                <a:path w="2330450" h="1436370" extrusionOk="0">
                  <a:moveTo>
                    <a:pt x="590174" y="1098391"/>
                  </a:moveTo>
                  <a:lnTo>
                    <a:pt x="585724" y="1098280"/>
                  </a:lnTo>
                  <a:lnTo>
                    <a:pt x="582851" y="1090488"/>
                  </a:lnTo>
                  <a:lnTo>
                    <a:pt x="584785" y="1086065"/>
                  </a:lnTo>
                  <a:lnTo>
                    <a:pt x="590378" y="1081513"/>
                  </a:lnTo>
                  <a:lnTo>
                    <a:pt x="591663" y="1085265"/>
                  </a:lnTo>
                  <a:lnTo>
                    <a:pt x="593694" y="1090488"/>
                  </a:lnTo>
                  <a:lnTo>
                    <a:pt x="595148" y="1094529"/>
                  </a:lnTo>
                  <a:lnTo>
                    <a:pt x="590174" y="1098391"/>
                  </a:lnTo>
                  <a:close/>
                </a:path>
                <a:path w="2330450" h="1436370" extrusionOk="0">
                  <a:moveTo>
                    <a:pt x="178453" y="368013"/>
                  </a:moveTo>
                  <a:lnTo>
                    <a:pt x="174041" y="366547"/>
                  </a:lnTo>
                  <a:lnTo>
                    <a:pt x="172070" y="362980"/>
                  </a:lnTo>
                  <a:lnTo>
                    <a:pt x="172404" y="358816"/>
                  </a:lnTo>
                  <a:lnTo>
                    <a:pt x="174863" y="356506"/>
                  </a:lnTo>
                  <a:lnTo>
                    <a:pt x="177601" y="354788"/>
                  </a:lnTo>
                  <a:lnTo>
                    <a:pt x="180468" y="356888"/>
                  </a:lnTo>
                  <a:lnTo>
                    <a:pt x="183082" y="360184"/>
                  </a:lnTo>
                  <a:lnTo>
                    <a:pt x="183792" y="362574"/>
                  </a:lnTo>
                  <a:lnTo>
                    <a:pt x="185615" y="366362"/>
                  </a:lnTo>
                  <a:lnTo>
                    <a:pt x="181759" y="366781"/>
                  </a:lnTo>
                  <a:lnTo>
                    <a:pt x="178453" y="368013"/>
                  </a:lnTo>
                  <a:close/>
                </a:path>
                <a:path w="2330450" h="1436370" extrusionOk="0">
                  <a:moveTo>
                    <a:pt x="844580" y="1258765"/>
                  </a:moveTo>
                  <a:lnTo>
                    <a:pt x="840267" y="1257854"/>
                  </a:lnTo>
                  <a:lnTo>
                    <a:pt x="838345" y="1256055"/>
                  </a:lnTo>
                  <a:lnTo>
                    <a:pt x="836368" y="1254879"/>
                  </a:lnTo>
                  <a:lnTo>
                    <a:pt x="838648" y="1247850"/>
                  </a:lnTo>
                  <a:lnTo>
                    <a:pt x="843487" y="1245195"/>
                  </a:lnTo>
                  <a:lnTo>
                    <a:pt x="848962" y="1250942"/>
                  </a:lnTo>
                  <a:lnTo>
                    <a:pt x="848659" y="1254657"/>
                  </a:lnTo>
                  <a:lnTo>
                    <a:pt x="849271" y="1257503"/>
                  </a:lnTo>
                  <a:lnTo>
                    <a:pt x="846943" y="1257854"/>
                  </a:lnTo>
                  <a:lnTo>
                    <a:pt x="844580" y="1258765"/>
                  </a:lnTo>
                  <a:close/>
                </a:path>
                <a:path w="2330450" h="1436370" extrusionOk="0">
                  <a:moveTo>
                    <a:pt x="2001823" y="907470"/>
                  </a:moveTo>
                  <a:lnTo>
                    <a:pt x="1998962" y="906010"/>
                  </a:lnTo>
                  <a:lnTo>
                    <a:pt x="1996305" y="905413"/>
                  </a:lnTo>
                  <a:lnTo>
                    <a:pt x="1996898" y="903374"/>
                  </a:lnTo>
                  <a:lnTo>
                    <a:pt x="1997151" y="901144"/>
                  </a:lnTo>
                  <a:lnTo>
                    <a:pt x="1999253" y="897516"/>
                  </a:lnTo>
                  <a:lnTo>
                    <a:pt x="2001082" y="896123"/>
                  </a:lnTo>
                  <a:lnTo>
                    <a:pt x="2004122" y="892877"/>
                  </a:lnTo>
                  <a:lnTo>
                    <a:pt x="2005895" y="896450"/>
                  </a:lnTo>
                  <a:lnTo>
                    <a:pt x="2008003" y="898963"/>
                  </a:lnTo>
                  <a:lnTo>
                    <a:pt x="2008281" y="903380"/>
                  </a:lnTo>
                  <a:lnTo>
                    <a:pt x="2005939" y="906521"/>
                  </a:lnTo>
                  <a:lnTo>
                    <a:pt x="2001823" y="907470"/>
                  </a:lnTo>
                  <a:close/>
                </a:path>
                <a:path w="2330450" h="1436370" extrusionOk="0">
                  <a:moveTo>
                    <a:pt x="388441" y="25231"/>
                  </a:moveTo>
                  <a:lnTo>
                    <a:pt x="385457" y="24196"/>
                  </a:lnTo>
                  <a:lnTo>
                    <a:pt x="385382" y="21005"/>
                  </a:lnTo>
                  <a:lnTo>
                    <a:pt x="384468" y="17488"/>
                  </a:lnTo>
                  <a:lnTo>
                    <a:pt x="386180" y="13114"/>
                  </a:lnTo>
                  <a:lnTo>
                    <a:pt x="390054" y="11808"/>
                  </a:lnTo>
                  <a:lnTo>
                    <a:pt x="394022" y="12233"/>
                  </a:lnTo>
                  <a:lnTo>
                    <a:pt x="396994" y="16268"/>
                  </a:lnTo>
                  <a:lnTo>
                    <a:pt x="394287" y="19625"/>
                  </a:lnTo>
                  <a:lnTo>
                    <a:pt x="391309" y="22385"/>
                  </a:lnTo>
                  <a:lnTo>
                    <a:pt x="388441" y="25231"/>
                  </a:lnTo>
                  <a:close/>
                </a:path>
                <a:path w="2330450" h="1436370" extrusionOk="0">
                  <a:moveTo>
                    <a:pt x="322153" y="641465"/>
                  </a:moveTo>
                  <a:lnTo>
                    <a:pt x="315980" y="640449"/>
                  </a:lnTo>
                  <a:lnTo>
                    <a:pt x="310653" y="634233"/>
                  </a:lnTo>
                  <a:lnTo>
                    <a:pt x="313415" y="630624"/>
                  </a:lnTo>
                  <a:lnTo>
                    <a:pt x="319156" y="627464"/>
                  </a:lnTo>
                  <a:lnTo>
                    <a:pt x="319465" y="632804"/>
                  </a:lnTo>
                  <a:lnTo>
                    <a:pt x="329865" y="633679"/>
                  </a:lnTo>
                  <a:lnTo>
                    <a:pt x="322153" y="641465"/>
                  </a:lnTo>
                  <a:close/>
                </a:path>
                <a:path w="2330450" h="1436370" extrusionOk="0">
                  <a:moveTo>
                    <a:pt x="1503947" y="872888"/>
                  </a:moveTo>
                  <a:lnTo>
                    <a:pt x="1502390" y="870997"/>
                  </a:lnTo>
                  <a:lnTo>
                    <a:pt x="1499257" y="868724"/>
                  </a:lnTo>
                  <a:lnTo>
                    <a:pt x="1500332" y="864320"/>
                  </a:lnTo>
                  <a:lnTo>
                    <a:pt x="1502897" y="861800"/>
                  </a:lnTo>
                  <a:lnTo>
                    <a:pt x="1505492" y="857901"/>
                  </a:lnTo>
                  <a:lnTo>
                    <a:pt x="1512333" y="864554"/>
                  </a:lnTo>
                  <a:lnTo>
                    <a:pt x="1503947" y="872888"/>
                  </a:lnTo>
                  <a:close/>
                </a:path>
                <a:path w="2330450" h="1436370" extrusionOk="0">
                  <a:moveTo>
                    <a:pt x="575404" y="1289695"/>
                  </a:moveTo>
                  <a:lnTo>
                    <a:pt x="572784" y="1285617"/>
                  </a:lnTo>
                  <a:lnTo>
                    <a:pt x="569274" y="1281847"/>
                  </a:lnTo>
                  <a:lnTo>
                    <a:pt x="568310" y="1279648"/>
                  </a:lnTo>
                  <a:lnTo>
                    <a:pt x="567179" y="1277818"/>
                  </a:lnTo>
                  <a:lnTo>
                    <a:pt x="570541" y="1273611"/>
                  </a:lnTo>
                  <a:lnTo>
                    <a:pt x="574613" y="1272527"/>
                  </a:lnTo>
                  <a:lnTo>
                    <a:pt x="579192" y="1278022"/>
                  </a:lnTo>
                  <a:lnTo>
                    <a:pt x="579520" y="1283097"/>
                  </a:lnTo>
                  <a:lnTo>
                    <a:pt x="575404" y="1289695"/>
                  </a:lnTo>
                  <a:close/>
                </a:path>
                <a:path w="2330450" h="1436370" extrusionOk="0">
                  <a:moveTo>
                    <a:pt x="984573" y="623885"/>
                  </a:moveTo>
                  <a:lnTo>
                    <a:pt x="977003" y="622135"/>
                  </a:lnTo>
                  <a:lnTo>
                    <a:pt x="976156" y="617947"/>
                  </a:lnTo>
                  <a:lnTo>
                    <a:pt x="979598" y="611103"/>
                  </a:lnTo>
                  <a:lnTo>
                    <a:pt x="982391" y="613752"/>
                  </a:lnTo>
                  <a:lnTo>
                    <a:pt x="986435" y="613889"/>
                  </a:lnTo>
                  <a:lnTo>
                    <a:pt x="989690" y="614751"/>
                  </a:lnTo>
                  <a:lnTo>
                    <a:pt x="990116" y="619573"/>
                  </a:lnTo>
                  <a:lnTo>
                    <a:pt x="989726" y="621415"/>
                  </a:lnTo>
                  <a:lnTo>
                    <a:pt x="984573" y="623885"/>
                  </a:lnTo>
                  <a:close/>
                </a:path>
                <a:path w="2330450" h="1436370" extrusionOk="0">
                  <a:moveTo>
                    <a:pt x="393193" y="878032"/>
                  </a:moveTo>
                  <a:lnTo>
                    <a:pt x="391179" y="875802"/>
                  </a:lnTo>
                  <a:lnTo>
                    <a:pt x="388905" y="872395"/>
                  </a:lnTo>
                  <a:lnTo>
                    <a:pt x="388040" y="870092"/>
                  </a:lnTo>
                  <a:lnTo>
                    <a:pt x="386000" y="865921"/>
                  </a:lnTo>
                  <a:lnTo>
                    <a:pt x="390252" y="865921"/>
                  </a:lnTo>
                  <a:lnTo>
                    <a:pt x="393867" y="864936"/>
                  </a:lnTo>
                  <a:lnTo>
                    <a:pt x="397921" y="867209"/>
                  </a:lnTo>
                  <a:lnTo>
                    <a:pt x="398687" y="871200"/>
                  </a:lnTo>
                  <a:lnTo>
                    <a:pt x="398390" y="875260"/>
                  </a:lnTo>
                  <a:lnTo>
                    <a:pt x="395801" y="877089"/>
                  </a:lnTo>
                  <a:lnTo>
                    <a:pt x="393193" y="878032"/>
                  </a:lnTo>
                  <a:close/>
                </a:path>
                <a:path w="2330450" h="1436370" extrusionOk="0">
                  <a:moveTo>
                    <a:pt x="1002024" y="1429168"/>
                  </a:moveTo>
                  <a:lnTo>
                    <a:pt x="1000609" y="1421838"/>
                  </a:lnTo>
                  <a:lnTo>
                    <a:pt x="1004341" y="1417138"/>
                  </a:lnTo>
                  <a:lnTo>
                    <a:pt x="1011936" y="1420538"/>
                  </a:lnTo>
                  <a:lnTo>
                    <a:pt x="1013091" y="1423747"/>
                  </a:lnTo>
                  <a:lnTo>
                    <a:pt x="1014710" y="1425928"/>
                  </a:lnTo>
                  <a:lnTo>
                    <a:pt x="1012807" y="1426889"/>
                  </a:lnTo>
                  <a:lnTo>
                    <a:pt x="1010984" y="1428182"/>
                  </a:lnTo>
                  <a:lnTo>
                    <a:pt x="1007774" y="1429020"/>
                  </a:lnTo>
                  <a:lnTo>
                    <a:pt x="1004675" y="1429020"/>
                  </a:lnTo>
                  <a:lnTo>
                    <a:pt x="1002024" y="1429168"/>
                  </a:lnTo>
                  <a:close/>
                </a:path>
                <a:path w="2330450" h="1436370" extrusionOk="0">
                  <a:moveTo>
                    <a:pt x="1006918" y="1429242"/>
                  </a:moveTo>
                  <a:lnTo>
                    <a:pt x="1004675" y="1429020"/>
                  </a:lnTo>
                  <a:lnTo>
                    <a:pt x="1007774" y="1429020"/>
                  </a:lnTo>
                  <a:lnTo>
                    <a:pt x="1006918" y="1429242"/>
                  </a:lnTo>
                  <a:close/>
                </a:path>
                <a:path w="2330450" h="1436370" extrusionOk="0">
                  <a:moveTo>
                    <a:pt x="284204" y="597255"/>
                  </a:moveTo>
                  <a:lnTo>
                    <a:pt x="278383" y="587553"/>
                  </a:lnTo>
                  <a:lnTo>
                    <a:pt x="280972" y="584196"/>
                  </a:lnTo>
                  <a:lnTo>
                    <a:pt x="285928" y="582262"/>
                  </a:lnTo>
                  <a:lnTo>
                    <a:pt x="293294" y="592623"/>
                  </a:lnTo>
                  <a:lnTo>
                    <a:pt x="288425" y="597009"/>
                  </a:lnTo>
                  <a:lnTo>
                    <a:pt x="284204" y="597255"/>
                  </a:lnTo>
                  <a:close/>
                </a:path>
                <a:path w="2330450" h="1436370" extrusionOk="0">
                  <a:moveTo>
                    <a:pt x="492475" y="1070801"/>
                  </a:moveTo>
                  <a:lnTo>
                    <a:pt x="490701" y="1069735"/>
                  </a:lnTo>
                  <a:lnTo>
                    <a:pt x="488748" y="1068879"/>
                  </a:lnTo>
                  <a:lnTo>
                    <a:pt x="485584" y="1066150"/>
                  </a:lnTo>
                  <a:lnTo>
                    <a:pt x="484355" y="1064302"/>
                  </a:lnTo>
                  <a:lnTo>
                    <a:pt x="482618" y="1062263"/>
                  </a:lnTo>
                  <a:lnTo>
                    <a:pt x="488161" y="1057052"/>
                  </a:lnTo>
                  <a:lnTo>
                    <a:pt x="494094" y="1057588"/>
                  </a:lnTo>
                  <a:lnTo>
                    <a:pt x="495515" y="1065565"/>
                  </a:lnTo>
                  <a:lnTo>
                    <a:pt x="493426" y="1068288"/>
                  </a:lnTo>
                  <a:lnTo>
                    <a:pt x="492475" y="1070801"/>
                  </a:lnTo>
                  <a:close/>
                </a:path>
                <a:path w="2330450" h="1436370" extrusionOk="0">
                  <a:moveTo>
                    <a:pt x="1141135" y="1292590"/>
                  </a:moveTo>
                  <a:lnTo>
                    <a:pt x="1133673" y="1292590"/>
                  </a:lnTo>
                  <a:lnTo>
                    <a:pt x="1139464" y="1287828"/>
                  </a:lnTo>
                  <a:lnTo>
                    <a:pt x="1141135" y="1292590"/>
                  </a:lnTo>
                  <a:close/>
                </a:path>
                <a:path w="2330450" h="1436370" extrusionOk="0">
                  <a:moveTo>
                    <a:pt x="1130293" y="1301171"/>
                  </a:moveTo>
                  <a:lnTo>
                    <a:pt x="1128013" y="1297518"/>
                  </a:lnTo>
                  <a:lnTo>
                    <a:pt x="1129082" y="1291567"/>
                  </a:lnTo>
                  <a:lnTo>
                    <a:pt x="1133673" y="1292590"/>
                  </a:lnTo>
                  <a:lnTo>
                    <a:pt x="1141135" y="1292590"/>
                  </a:lnTo>
                  <a:lnTo>
                    <a:pt x="1142343" y="1296033"/>
                  </a:lnTo>
                  <a:lnTo>
                    <a:pt x="1137913" y="1300665"/>
                  </a:lnTo>
                  <a:lnTo>
                    <a:pt x="1130293" y="1301171"/>
                  </a:lnTo>
                  <a:close/>
                </a:path>
                <a:path w="2330450" h="1436370" extrusionOk="0">
                  <a:moveTo>
                    <a:pt x="2049035" y="933761"/>
                  </a:moveTo>
                  <a:lnTo>
                    <a:pt x="2039957" y="928303"/>
                  </a:lnTo>
                  <a:lnTo>
                    <a:pt x="2039642" y="922402"/>
                  </a:lnTo>
                  <a:lnTo>
                    <a:pt x="2044295" y="916057"/>
                  </a:lnTo>
                  <a:lnTo>
                    <a:pt x="2048479" y="917289"/>
                  </a:lnTo>
                  <a:lnTo>
                    <a:pt x="2053380" y="922506"/>
                  </a:lnTo>
                  <a:lnTo>
                    <a:pt x="2047181" y="923030"/>
                  </a:lnTo>
                  <a:lnTo>
                    <a:pt x="2049035" y="933761"/>
                  </a:lnTo>
                  <a:close/>
                </a:path>
                <a:path w="2330450" h="1436370" extrusionOk="0">
                  <a:moveTo>
                    <a:pt x="274113" y="132814"/>
                  </a:moveTo>
                  <a:lnTo>
                    <a:pt x="268354" y="127369"/>
                  </a:lnTo>
                  <a:lnTo>
                    <a:pt x="270652" y="125194"/>
                  </a:lnTo>
                  <a:lnTo>
                    <a:pt x="272908" y="121412"/>
                  </a:lnTo>
                  <a:lnTo>
                    <a:pt x="277495" y="121412"/>
                  </a:lnTo>
                  <a:lnTo>
                    <a:pt x="279819" y="125225"/>
                  </a:lnTo>
                  <a:lnTo>
                    <a:pt x="282085" y="127326"/>
                  </a:lnTo>
                  <a:lnTo>
                    <a:pt x="274113" y="132814"/>
                  </a:lnTo>
                  <a:close/>
                </a:path>
                <a:path w="2330450" h="1436370" extrusionOk="0">
                  <a:moveTo>
                    <a:pt x="1185180" y="449706"/>
                  </a:moveTo>
                  <a:lnTo>
                    <a:pt x="1182863" y="445955"/>
                  </a:lnTo>
                  <a:lnTo>
                    <a:pt x="1184210" y="438822"/>
                  </a:lnTo>
                  <a:lnTo>
                    <a:pt x="1197138" y="442339"/>
                  </a:lnTo>
                  <a:lnTo>
                    <a:pt x="1194900" y="444766"/>
                  </a:lnTo>
                  <a:lnTo>
                    <a:pt x="1192830" y="449016"/>
                  </a:lnTo>
                  <a:lnTo>
                    <a:pt x="1185180" y="449706"/>
                  </a:lnTo>
                  <a:close/>
                </a:path>
                <a:path w="2330450" h="1436370" extrusionOk="0">
                  <a:moveTo>
                    <a:pt x="1353685" y="1274639"/>
                  </a:moveTo>
                  <a:lnTo>
                    <a:pt x="1346628" y="1271560"/>
                  </a:lnTo>
                  <a:lnTo>
                    <a:pt x="1345361" y="1268116"/>
                  </a:lnTo>
                  <a:lnTo>
                    <a:pt x="1343618" y="1265763"/>
                  </a:lnTo>
                  <a:lnTo>
                    <a:pt x="1345590" y="1264919"/>
                  </a:lnTo>
                  <a:lnTo>
                    <a:pt x="1347499" y="1263706"/>
                  </a:lnTo>
                  <a:lnTo>
                    <a:pt x="1351843" y="1262899"/>
                  </a:lnTo>
                  <a:lnTo>
                    <a:pt x="1354272" y="1263225"/>
                  </a:lnTo>
                  <a:lnTo>
                    <a:pt x="1356571" y="1263225"/>
                  </a:lnTo>
                  <a:lnTo>
                    <a:pt x="1357003" y="1270648"/>
                  </a:lnTo>
                  <a:lnTo>
                    <a:pt x="1353685" y="1274639"/>
                  </a:lnTo>
                  <a:close/>
                </a:path>
                <a:path w="2330450" h="1436370" extrusionOk="0">
                  <a:moveTo>
                    <a:pt x="1250912" y="1390367"/>
                  </a:moveTo>
                  <a:lnTo>
                    <a:pt x="1250498" y="1382938"/>
                  </a:lnTo>
                  <a:lnTo>
                    <a:pt x="1253817" y="1378946"/>
                  </a:lnTo>
                  <a:lnTo>
                    <a:pt x="1260874" y="1382032"/>
                  </a:lnTo>
                  <a:lnTo>
                    <a:pt x="1262134" y="1385476"/>
                  </a:lnTo>
                  <a:lnTo>
                    <a:pt x="1263877" y="1387829"/>
                  </a:lnTo>
                  <a:lnTo>
                    <a:pt x="1261906" y="1388672"/>
                  </a:lnTo>
                  <a:lnTo>
                    <a:pt x="1259996" y="1389886"/>
                  </a:lnTo>
                  <a:lnTo>
                    <a:pt x="1257413" y="1390366"/>
                  </a:lnTo>
                  <a:lnTo>
                    <a:pt x="1250912" y="1390367"/>
                  </a:lnTo>
                  <a:close/>
                </a:path>
                <a:path w="2330450" h="1436370" extrusionOk="0">
                  <a:moveTo>
                    <a:pt x="1255640" y="1390699"/>
                  </a:moveTo>
                  <a:lnTo>
                    <a:pt x="1253199" y="1390366"/>
                  </a:lnTo>
                  <a:lnTo>
                    <a:pt x="1257413" y="1390366"/>
                  </a:lnTo>
                  <a:lnTo>
                    <a:pt x="1255640" y="1390699"/>
                  </a:lnTo>
                  <a:close/>
                </a:path>
                <a:path w="2330450" h="1436370" extrusionOk="0">
                  <a:moveTo>
                    <a:pt x="128386" y="625536"/>
                  </a:moveTo>
                  <a:lnTo>
                    <a:pt x="126909" y="623817"/>
                  </a:lnTo>
                  <a:lnTo>
                    <a:pt x="123888" y="621612"/>
                  </a:lnTo>
                  <a:lnTo>
                    <a:pt x="125229" y="617374"/>
                  </a:lnTo>
                  <a:lnTo>
                    <a:pt x="127645" y="614737"/>
                  </a:lnTo>
                  <a:lnTo>
                    <a:pt x="130531" y="610327"/>
                  </a:lnTo>
                  <a:lnTo>
                    <a:pt x="132854" y="614269"/>
                  </a:lnTo>
                  <a:lnTo>
                    <a:pt x="135586" y="617066"/>
                  </a:lnTo>
                  <a:lnTo>
                    <a:pt x="133651" y="621107"/>
                  </a:lnTo>
                  <a:lnTo>
                    <a:pt x="130691" y="623164"/>
                  </a:lnTo>
                  <a:lnTo>
                    <a:pt x="128386" y="625536"/>
                  </a:lnTo>
                  <a:close/>
                </a:path>
                <a:path w="2330450" h="1436370" extrusionOk="0">
                  <a:moveTo>
                    <a:pt x="789663" y="1423766"/>
                  </a:moveTo>
                  <a:lnTo>
                    <a:pt x="777100" y="1420815"/>
                  </a:lnTo>
                  <a:lnTo>
                    <a:pt x="777322" y="1415628"/>
                  </a:lnTo>
                  <a:lnTo>
                    <a:pt x="779905" y="1412511"/>
                  </a:lnTo>
                  <a:lnTo>
                    <a:pt x="790108" y="1414156"/>
                  </a:lnTo>
                  <a:lnTo>
                    <a:pt x="791992" y="1417883"/>
                  </a:lnTo>
                  <a:lnTo>
                    <a:pt x="789663" y="1423766"/>
                  </a:lnTo>
                  <a:close/>
                </a:path>
                <a:path w="2330450" h="1436370" extrusionOk="0">
                  <a:moveTo>
                    <a:pt x="1259632" y="1339676"/>
                  </a:moveTo>
                  <a:lnTo>
                    <a:pt x="1255844" y="1338506"/>
                  </a:lnTo>
                  <a:lnTo>
                    <a:pt x="1252259" y="1334502"/>
                  </a:lnTo>
                  <a:lnTo>
                    <a:pt x="1262517" y="1325779"/>
                  </a:lnTo>
                  <a:lnTo>
                    <a:pt x="1265959" y="1328440"/>
                  </a:lnTo>
                  <a:lnTo>
                    <a:pt x="1266905" y="1332229"/>
                  </a:lnTo>
                  <a:lnTo>
                    <a:pt x="1259632" y="1339676"/>
                  </a:lnTo>
                  <a:close/>
                </a:path>
                <a:path w="2330450" h="1436370" extrusionOk="0">
                  <a:moveTo>
                    <a:pt x="247992" y="776503"/>
                  </a:moveTo>
                  <a:lnTo>
                    <a:pt x="240076" y="769340"/>
                  </a:lnTo>
                  <a:lnTo>
                    <a:pt x="240855" y="765336"/>
                  </a:lnTo>
                  <a:lnTo>
                    <a:pt x="245341" y="761923"/>
                  </a:lnTo>
                  <a:lnTo>
                    <a:pt x="254468" y="771341"/>
                  </a:lnTo>
                  <a:lnTo>
                    <a:pt x="251687" y="775031"/>
                  </a:lnTo>
                  <a:lnTo>
                    <a:pt x="247992" y="776503"/>
                  </a:lnTo>
                  <a:close/>
                </a:path>
                <a:path w="2330450" h="1436370" extrusionOk="0">
                  <a:moveTo>
                    <a:pt x="812737" y="677396"/>
                  </a:moveTo>
                  <a:lnTo>
                    <a:pt x="809344" y="675388"/>
                  </a:lnTo>
                  <a:lnTo>
                    <a:pt x="806842" y="670571"/>
                  </a:lnTo>
                  <a:lnTo>
                    <a:pt x="817607" y="663278"/>
                  </a:lnTo>
                  <a:lnTo>
                    <a:pt x="821531" y="667565"/>
                  </a:lnTo>
                  <a:lnTo>
                    <a:pt x="821710" y="671661"/>
                  </a:lnTo>
                  <a:lnTo>
                    <a:pt x="812737" y="677396"/>
                  </a:lnTo>
                  <a:close/>
                </a:path>
                <a:path w="2330450" h="1436370" extrusionOk="0">
                  <a:moveTo>
                    <a:pt x="1463941" y="849721"/>
                  </a:moveTo>
                  <a:lnTo>
                    <a:pt x="1462575" y="848255"/>
                  </a:lnTo>
                  <a:lnTo>
                    <a:pt x="1460758" y="846998"/>
                  </a:lnTo>
                  <a:lnTo>
                    <a:pt x="1458867" y="842975"/>
                  </a:lnTo>
                  <a:lnTo>
                    <a:pt x="1458564" y="840302"/>
                  </a:lnTo>
                  <a:lnTo>
                    <a:pt x="1457940" y="837844"/>
                  </a:lnTo>
                  <a:lnTo>
                    <a:pt x="1464355" y="836119"/>
                  </a:lnTo>
                  <a:lnTo>
                    <a:pt x="1468835" y="838152"/>
                  </a:lnTo>
                  <a:lnTo>
                    <a:pt x="1468155" y="845304"/>
                  </a:lnTo>
                  <a:lnTo>
                    <a:pt x="1465498" y="847460"/>
                  </a:lnTo>
                  <a:lnTo>
                    <a:pt x="1463941" y="849721"/>
                  </a:lnTo>
                  <a:close/>
                </a:path>
                <a:path w="2330450" h="1436370" extrusionOk="0">
                  <a:moveTo>
                    <a:pt x="1477054" y="120451"/>
                  </a:moveTo>
                  <a:lnTo>
                    <a:pt x="1474465" y="117513"/>
                  </a:lnTo>
                  <a:lnTo>
                    <a:pt x="1474131" y="111993"/>
                  </a:lnTo>
                  <a:lnTo>
                    <a:pt x="1487182" y="109653"/>
                  </a:lnTo>
                  <a:lnTo>
                    <a:pt x="1488449" y="115708"/>
                  </a:lnTo>
                  <a:lnTo>
                    <a:pt x="1486577" y="118954"/>
                  </a:lnTo>
                  <a:lnTo>
                    <a:pt x="1477054" y="120451"/>
                  </a:lnTo>
                  <a:close/>
                </a:path>
                <a:path w="2330450" h="1436370" extrusionOk="0">
                  <a:moveTo>
                    <a:pt x="2285596" y="1230356"/>
                  </a:moveTo>
                  <a:lnTo>
                    <a:pt x="2279818" y="1227873"/>
                  </a:lnTo>
                  <a:lnTo>
                    <a:pt x="2277883" y="1224442"/>
                  </a:lnTo>
                  <a:lnTo>
                    <a:pt x="2282833" y="1215948"/>
                  </a:lnTo>
                  <a:lnTo>
                    <a:pt x="2286510" y="1215270"/>
                  </a:lnTo>
                  <a:lnTo>
                    <a:pt x="2290811" y="1218270"/>
                  </a:lnTo>
                  <a:lnTo>
                    <a:pt x="2285596" y="1230356"/>
                  </a:lnTo>
                  <a:close/>
                </a:path>
                <a:path w="2330450" h="1436370" extrusionOk="0">
                  <a:moveTo>
                    <a:pt x="719914" y="1281847"/>
                  </a:moveTo>
                  <a:lnTo>
                    <a:pt x="712127" y="1275890"/>
                  </a:lnTo>
                  <a:lnTo>
                    <a:pt x="712288" y="1272040"/>
                  </a:lnTo>
                  <a:lnTo>
                    <a:pt x="716218" y="1267876"/>
                  </a:lnTo>
                  <a:lnTo>
                    <a:pt x="726823" y="1275915"/>
                  </a:lnTo>
                  <a:lnTo>
                    <a:pt x="723405" y="1280652"/>
                  </a:lnTo>
                  <a:lnTo>
                    <a:pt x="719914" y="1281847"/>
                  </a:lnTo>
                  <a:close/>
                </a:path>
                <a:path w="2330450" h="1436370" extrusionOk="0">
                  <a:moveTo>
                    <a:pt x="114841" y="704290"/>
                  </a:moveTo>
                  <a:lnTo>
                    <a:pt x="112054" y="690967"/>
                  </a:lnTo>
                  <a:lnTo>
                    <a:pt x="115008" y="691804"/>
                  </a:lnTo>
                  <a:lnTo>
                    <a:pt x="119235" y="691804"/>
                  </a:lnTo>
                  <a:lnTo>
                    <a:pt x="123653" y="697644"/>
                  </a:lnTo>
                  <a:lnTo>
                    <a:pt x="121780" y="701321"/>
                  </a:lnTo>
                  <a:lnTo>
                    <a:pt x="114841" y="704290"/>
                  </a:lnTo>
                  <a:close/>
                </a:path>
                <a:path w="2330450" h="1436370" extrusionOk="0">
                  <a:moveTo>
                    <a:pt x="119235" y="691804"/>
                  </a:moveTo>
                  <a:lnTo>
                    <a:pt x="115008" y="691804"/>
                  </a:lnTo>
                  <a:lnTo>
                    <a:pt x="119179" y="691730"/>
                  </a:lnTo>
                  <a:close/>
                </a:path>
                <a:path w="2330450" h="1436370" extrusionOk="0">
                  <a:moveTo>
                    <a:pt x="1086974" y="650594"/>
                  </a:moveTo>
                  <a:lnTo>
                    <a:pt x="1077458" y="646128"/>
                  </a:lnTo>
                  <a:lnTo>
                    <a:pt x="1077062" y="642334"/>
                  </a:lnTo>
                  <a:lnTo>
                    <a:pt x="1079843" y="637738"/>
                  </a:lnTo>
                  <a:lnTo>
                    <a:pt x="1091899" y="642962"/>
                  </a:lnTo>
                  <a:lnTo>
                    <a:pt x="1090077" y="648229"/>
                  </a:lnTo>
                  <a:lnTo>
                    <a:pt x="1086974" y="650594"/>
                  </a:lnTo>
                  <a:close/>
                </a:path>
                <a:path w="2330450" h="1436370" extrusionOk="0">
                  <a:moveTo>
                    <a:pt x="1501951" y="132999"/>
                  </a:moveTo>
                  <a:lnTo>
                    <a:pt x="1494931" y="126161"/>
                  </a:lnTo>
                  <a:lnTo>
                    <a:pt x="1495679" y="122354"/>
                  </a:lnTo>
                  <a:lnTo>
                    <a:pt x="1500604" y="118234"/>
                  </a:lnTo>
                  <a:lnTo>
                    <a:pt x="1508959" y="128527"/>
                  </a:lnTo>
                  <a:lnTo>
                    <a:pt x="1505634" y="132408"/>
                  </a:lnTo>
                  <a:lnTo>
                    <a:pt x="1501951" y="132999"/>
                  </a:lnTo>
                  <a:close/>
                </a:path>
                <a:path w="2330450" h="1436370" extrusionOk="0">
                  <a:moveTo>
                    <a:pt x="802763" y="1236411"/>
                  </a:moveTo>
                  <a:lnTo>
                    <a:pt x="792258" y="1228163"/>
                  </a:lnTo>
                  <a:lnTo>
                    <a:pt x="795465" y="1223648"/>
                  </a:lnTo>
                  <a:lnTo>
                    <a:pt x="799031" y="1222268"/>
                  </a:lnTo>
                  <a:lnTo>
                    <a:pt x="806990" y="1228748"/>
                  </a:lnTo>
                  <a:lnTo>
                    <a:pt x="806335" y="1232604"/>
                  </a:lnTo>
                  <a:lnTo>
                    <a:pt x="802763" y="1236411"/>
                  </a:lnTo>
                  <a:close/>
                </a:path>
                <a:path w="2330450" h="1436370" extrusionOk="0">
                  <a:moveTo>
                    <a:pt x="631237" y="1176955"/>
                  </a:moveTo>
                  <a:lnTo>
                    <a:pt x="627918" y="1174491"/>
                  </a:lnTo>
                  <a:lnTo>
                    <a:pt x="626330" y="1171497"/>
                  </a:lnTo>
                  <a:lnTo>
                    <a:pt x="625978" y="1167284"/>
                  </a:lnTo>
                  <a:lnTo>
                    <a:pt x="628376" y="1165319"/>
                  </a:lnTo>
                  <a:lnTo>
                    <a:pt x="630570" y="1162054"/>
                  </a:lnTo>
                  <a:lnTo>
                    <a:pt x="632473" y="1165670"/>
                  </a:lnTo>
                  <a:lnTo>
                    <a:pt x="633567" y="1167450"/>
                  </a:lnTo>
                  <a:lnTo>
                    <a:pt x="635223" y="1171356"/>
                  </a:lnTo>
                  <a:lnTo>
                    <a:pt x="635810" y="1173481"/>
                  </a:lnTo>
                  <a:lnTo>
                    <a:pt x="636508" y="1175551"/>
                  </a:lnTo>
                  <a:lnTo>
                    <a:pt x="634240" y="1175760"/>
                  </a:lnTo>
                  <a:lnTo>
                    <a:pt x="631237" y="1176955"/>
                  </a:lnTo>
                  <a:close/>
                </a:path>
                <a:path w="2330450" h="1436370" extrusionOk="0">
                  <a:moveTo>
                    <a:pt x="2267378" y="1162128"/>
                  </a:moveTo>
                  <a:lnTo>
                    <a:pt x="2264931" y="1161950"/>
                  </a:lnTo>
                  <a:lnTo>
                    <a:pt x="2262898" y="1160989"/>
                  </a:lnTo>
                  <a:lnTo>
                    <a:pt x="2262688" y="1158759"/>
                  </a:lnTo>
                  <a:lnTo>
                    <a:pt x="2263269" y="1154669"/>
                  </a:lnTo>
                  <a:lnTo>
                    <a:pt x="2264060" y="1151915"/>
                  </a:lnTo>
                  <a:lnTo>
                    <a:pt x="2264696" y="1149149"/>
                  </a:lnTo>
                  <a:lnTo>
                    <a:pt x="2266581" y="1147474"/>
                  </a:lnTo>
                  <a:lnTo>
                    <a:pt x="2268540" y="1149999"/>
                  </a:lnTo>
                  <a:lnTo>
                    <a:pt x="2271345" y="1152297"/>
                  </a:lnTo>
                  <a:lnTo>
                    <a:pt x="2272563" y="1156794"/>
                  </a:lnTo>
                  <a:lnTo>
                    <a:pt x="2270029" y="1159640"/>
                  </a:lnTo>
                  <a:lnTo>
                    <a:pt x="2267378" y="1162128"/>
                  </a:lnTo>
                  <a:close/>
                </a:path>
                <a:path w="2330450" h="1436370" extrusionOk="0">
                  <a:moveTo>
                    <a:pt x="310455" y="14944"/>
                  </a:moveTo>
                  <a:lnTo>
                    <a:pt x="307495" y="12455"/>
                  </a:lnTo>
                  <a:lnTo>
                    <a:pt x="304986" y="6985"/>
                  </a:lnTo>
                  <a:lnTo>
                    <a:pt x="317784" y="2673"/>
                  </a:lnTo>
                  <a:lnTo>
                    <a:pt x="320293" y="7139"/>
                  </a:lnTo>
                  <a:lnTo>
                    <a:pt x="319378" y="10576"/>
                  </a:lnTo>
                  <a:lnTo>
                    <a:pt x="310455" y="14944"/>
                  </a:lnTo>
                  <a:close/>
                </a:path>
                <a:path w="2330450" h="1436370" extrusionOk="0">
                  <a:moveTo>
                    <a:pt x="1041561" y="1251632"/>
                  </a:moveTo>
                  <a:lnTo>
                    <a:pt x="1038304" y="1247031"/>
                  </a:lnTo>
                  <a:lnTo>
                    <a:pt x="1038978" y="1243353"/>
                  </a:lnTo>
                  <a:lnTo>
                    <a:pt x="1047814" y="1238684"/>
                  </a:lnTo>
                  <a:lnTo>
                    <a:pt x="1050824" y="1240797"/>
                  </a:lnTo>
                  <a:lnTo>
                    <a:pt x="1053289" y="1245540"/>
                  </a:lnTo>
                  <a:lnTo>
                    <a:pt x="1041561" y="1251632"/>
                  </a:lnTo>
                  <a:close/>
                </a:path>
                <a:path w="2330450" h="1436370" extrusionOk="0">
                  <a:moveTo>
                    <a:pt x="244068" y="517293"/>
                  </a:moveTo>
                  <a:lnTo>
                    <a:pt x="240373" y="516665"/>
                  </a:lnTo>
                  <a:lnTo>
                    <a:pt x="235794" y="507770"/>
                  </a:lnTo>
                  <a:lnTo>
                    <a:pt x="237932" y="504813"/>
                  </a:lnTo>
                  <a:lnTo>
                    <a:pt x="242795" y="502374"/>
                  </a:lnTo>
                  <a:lnTo>
                    <a:pt x="248721" y="514207"/>
                  </a:lnTo>
                  <a:lnTo>
                    <a:pt x="244068" y="517293"/>
                  </a:lnTo>
                  <a:close/>
                </a:path>
                <a:path w="2330450" h="1436370" extrusionOk="0">
                  <a:moveTo>
                    <a:pt x="144805" y="547877"/>
                  </a:moveTo>
                  <a:lnTo>
                    <a:pt x="142593" y="544723"/>
                  </a:lnTo>
                  <a:lnTo>
                    <a:pt x="141085" y="543097"/>
                  </a:lnTo>
                  <a:lnTo>
                    <a:pt x="139256" y="539093"/>
                  </a:lnTo>
                  <a:lnTo>
                    <a:pt x="138885" y="536740"/>
                  </a:lnTo>
                  <a:lnTo>
                    <a:pt x="138255" y="534498"/>
                  </a:lnTo>
                  <a:lnTo>
                    <a:pt x="140344" y="534375"/>
                  </a:lnTo>
                  <a:lnTo>
                    <a:pt x="143168" y="533358"/>
                  </a:lnTo>
                  <a:lnTo>
                    <a:pt x="146307" y="535939"/>
                  </a:lnTo>
                  <a:lnTo>
                    <a:pt x="147871" y="538705"/>
                  </a:lnTo>
                  <a:lnTo>
                    <a:pt x="148612" y="542789"/>
                  </a:lnTo>
                  <a:lnTo>
                    <a:pt x="146548" y="544773"/>
                  </a:lnTo>
                  <a:lnTo>
                    <a:pt x="144805" y="547877"/>
                  </a:lnTo>
                  <a:close/>
                </a:path>
                <a:path w="2330450" h="1436370" extrusionOk="0">
                  <a:moveTo>
                    <a:pt x="2296107" y="1207700"/>
                  </a:moveTo>
                  <a:lnTo>
                    <a:pt x="2291281" y="1204928"/>
                  </a:lnTo>
                  <a:lnTo>
                    <a:pt x="2289878" y="1201527"/>
                  </a:lnTo>
                  <a:lnTo>
                    <a:pt x="2295044" y="1193587"/>
                  </a:lnTo>
                  <a:lnTo>
                    <a:pt x="2298696" y="1193267"/>
                  </a:lnTo>
                  <a:lnTo>
                    <a:pt x="2303108" y="1196365"/>
                  </a:lnTo>
                  <a:lnTo>
                    <a:pt x="2296107" y="1207700"/>
                  </a:lnTo>
                  <a:close/>
                </a:path>
                <a:path w="2330450" h="1436370" extrusionOk="0">
                  <a:moveTo>
                    <a:pt x="1269284" y="464133"/>
                  </a:moveTo>
                  <a:lnTo>
                    <a:pt x="1265601" y="463449"/>
                  </a:lnTo>
                  <a:lnTo>
                    <a:pt x="1260682" y="455552"/>
                  </a:lnTo>
                  <a:lnTo>
                    <a:pt x="1261949" y="452059"/>
                  </a:lnTo>
                  <a:lnTo>
                    <a:pt x="1266719" y="449675"/>
                  </a:lnTo>
                  <a:lnTo>
                    <a:pt x="1273671" y="460720"/>
                  </a:lnTo>
                  <a:lnTo>
                    <a:pt x="1269284" y="464133"/>
                  </a:lnTo>
                  <a:close/>
                </a:path>
                <a:path w="2330450" h="1436370" extrusionOk="0">
                  <a:moveTo>
                    <a:pt x="684035" y="920621"/>
                  </a:moveTo>
                  <a:lnTo>
                    <a:pt x="682064" y="919402"/>
                  </a:lnTo>
                  <a:lnTo>
                    <a:pt x="682064" y="906743"/>
                  </a:lnTo>
                  <a:lnTo>
                    <a:pt x="684375" y="905018"/>
                  </a:lnTo>
                  <a:lnTo>
                    <a:pt x="686241" y="907753"/>
                  </a:lnTo>
                  <a:lnTo>
                    <a:pt x="689516" y="910476"/>
                  </a:lnTo>
                  <a:lnTo>
                    <a:pt x="689597" y="915669"/>
                  </a:lnTo>
                  <a:lnTo>
                    <a:pt x="686019" y="918164"/>
                  </a:lnTo>
                  <a:lnTo>
                    <a:pt x="684035" y="920621"/>
                  </a:lnTo>
                  <a:close/>
                </a:path>
                <a:path w="2330450" h="1436370" extrusionOk="0">
                  <a:moveTo>
                    <a:pt x="1946887" y="1220962"/>
                  </a:moveTo>
                  <a:lnTo>
                    <a:pt x="1945027" y="1219015"/>
                  </a:lnTo>
                  <a:lnTo>
                    <a:pt x="1941764" y="1217204"/>
                  </a:lnTo>
                  <a:lnTo>
                    <a:pt x="1941029" y="1209806"/>
                  </a:lnTo>
                  <a:lnTo>
                    <a:pt x="1944366" y="1207312"/>
                  </a:lnTo>
                  <a:lnTo>
                    <a:pt x="1950366" y="1207811"/>
                  </a:lnTo>
                  <a:lnTo>
                    <a:pt x="1950173" y="1209806"/>
                  </a:lnTo>
                  <a:lnTo>
                    <a:pt x="1950143" y="1213127"/>
                  </a:lnTo>
                  <a:lnTo>
                    <a:pt x="1949031" y="1217309"/>
                  </a:lnTo>
                  <a:lnTo>
                    <a:pt x="1947801" y="1219095"/>
                  </a:lnTo>
                  <a:lnTo>
                    <a:pt x="1946887" y="1220962"/>
                  </a:lnTo>
                  <a:close/>
                </a:path>
                <a:path w="2330450" h="1436370" extrusionOk="0">
                  <a:moveTo>
                    <a:pt x="1391485" y="1296372"/>
                  </a:moveTo>
                  <a:lnTo>
                    <a:pt x="1388574" y="1294924"/>
                  </a:lnTo>
                  <a:lnTo>
                    <a:pt x="1387821" y="1285863"/>
                  </a:lnTo>
                  <a:lnTo>
                    <a:pt x="1390527" y="1283374"/>
                  </a:lnTo>
                  <a:lnTo>
                    <a:pt x="1396212" y="1282974"/>
                  </a:lnTo>
                  <a:lnTo>
                    <a:pt x="1396212" y="1295331"/>
                  </a:lnTo>
                  <a:lnTo>
                    <a:pt x="1391485" y="1296372"/>
                  </a:lnTo>
                  <a:close/>
                </a:path>
                <a:path w="2330450" h="1436370" extrusionOk="0">
                  <a:moveTo>
                    <a:pt x="869342" y="1433942"/>
                  </a:moveTo>
                  <a:lnTo>
                    <a:pt x="856346" y="1433942"/>
                  </a:lnTo>
                  <a:lnTo>
                    <a:pt x="854715" y="1432125"/>
                  </a:lnTo>
                  <a:lnTo>
                    <a:pt x="857236" y="1430203"/>
                  </a:lnTo>
                  <a:lnTo>
                    <a:pt x="859720" y="1426821"/>
                  </a:lnTo>
                  <a:lnTo>
                    <a:pt x="864930" y="1426679"/>
                  </a:lnTo>
                  <a:lnTo>
                    <a:pt x="867649" y="1429852"/>
                  </a:lnTo>
                  <a:lnTo>
                    <a:pt x="870337" y="1431601"/>
                  </a:lnTo>
                  <a:lnTo>
                    <a:pt x="869342" y="1433942"/>
                  </a:lnTo>
                  <a:close/>
                </a:path>
                <a:path w="2330450" h="1436370" extrusionOk="0">
                  <a:moveTo>
                    <a:pt x="924285" y="1435968"/>
                  </a:moveTo>
                  <a:lnTo>
                    <a:pt x="911888" y="1435968"/>
                  </a:lnTo>
                  <a:lnTo>
                    <a:pt x="910844" y="1431250"/>
                  </a:lnTo>
                  <a:lnTo>
                    <a:pt x="912296" y="1428349"/>
                  </a:lnTo>
                  <a:lnTo>
                    <a:pt x="921386" y="1427610"/>
                  </a:lnTo>
                  <a:lnTo>
                    <a:pt x="923883" y="1430301"/>
                  </a:lnTo>
                  <a:lnTo>
                    <a:pt x="924285" y="1435968"/>
                  </a:lnTo>
                  <a:close/>
                </a:path>
                <a:path w="2330450" h="1436370" extrusionOk="0">
                  <a:moveTo>
                    <a:pt x="1172493" y="697847"/>
                  </a:moveTo>
                  <a:lnTo>
                    <a:pt x="1167890" y="692605"/>
                  </a:lnTo>
                  <a:lnTo>
                    <a:pt x="1168415" y="689106"/>
                  </a:lnTo>
                  <a:lnTo>
                    <a:pt x="1168026" y="686408"/>
                  </a:lnTo>
                  <a:lnTo>
                    <a:pt x="1170213" y="686956"/>
                  </a:lnTo>
                  <a:lnTo>
                    <a:pt x="1172580" y="687147"/>
                  </a:lnTo>
                  <a:lnTo>
                    <a:pt x="1176683" y="689205"/>
                  </a:lnTo>
                  <a:lnTo>
                    <a:pt x="1178457" y="691016"/>
                  </a:lnTo>
                  <a:lnTo>
                    <a:pt x="1180385" y="692494"/>
                  </a:lnTo>
                  <a:lnTo>
                    <a:pt x="1176349" y="697176"/>
                  </a:lnTo>
                  <a:lnTo>
                    <a:pt x="1172493" y="697847"/>
                  </a:lnTo>
                  <a:close/>
                </a:path>
                <a:path w="2330450" h="1436370" extrusionOk="0">
                  <a:moveTo>
                    <a:pt x="231647" y="112634"/>
                  </a:moveTo>
                  <a:lnTo>
                    <a:pt x="227921" y="111328"/>
                  </a:lnTo>
                  <a:lnTo>
                    <a:pt x="224553" y="104879"/>
                  </a:lnTo>
                  <a:lnTo>
                    <a:pt x="236720" y="101891"/>
                  </a:lnTo>
                  <a:lnTo>
                    <a:pt x="236294" y="104300"/>
                  </a:lnTo>
                  <a:lnTo>
                    <a:pt x="236696" y="107509"/>
                  </a:lnTo>
                  <a:lnTo>
                    <a:pt x="231647" y="112634"/>
                  </a:lnTo>
                  <a:close/>
                </a:path>
                <a:path w="2330450" h="1436370" extrusionOk="0">
                  <a:moveTo>
                    <a:pt x="1033441" y="1333837"/>
                  </a:moveTo>
                  <a:lnTo>
                    <a:pt x="1029807" y="1332192"/>
                  </a:lnTo>
                  <a:lnTo>
                    <a:pt x="1026588" y="1328089"/>
                  </a:lnTo>
                  <a:lnTo>
                    <a:pt x="1037890" y="1321172"/>
                  </a:lnTo>
                  <a:lnTo>
                    <a:pt x="1040102" y="1322078"/>
                  </a:lnTo>
                  <a:lnTo>
                    <a:pt x="1039095" y="1324997"/>
                  </a:lnTo>
                  <a:lnTo>
                    <a:pt x="1038910" y="1328798"/>
                  </a:lnTo>
                  <a:lnTo>
                    <a:pt x="1033441" y="1333837"/>
                  </a:lnTo>
                  <a:close/>
                </a:path>
                <a:path w="2330450" h="1436370" extrusionOk="0">
                  <a:moveTo>
                    <a:pt x="1459788" y="794355"/>
                  </a:moveTo>
                  <a:lnTo>
                    <a:pt x="1458509" y="791485"/>
                  </a:lnTo>
                  <a:lnTo>
                    <a:pt x="1466363" y="781419"/>
                  </a:lnTo>
                  <a:lnTo>
                    <a:pt x="1468761" y="781746"/>
                  </a:lnTo>
                  <a:lnTo>
                    <a:pt x="1468761" y="784869"/>
                  </a:lnTo>
                  <a:lnTo>
                    <a:pt x="1469922" y="788842"/>
                  </a:lnTo>
                  <a:lnTo>
                    <a:pt x="1466901" y="793018"/>
                  </a:lnTo>
                  <a:lnTo>
                    <a:pt x="1462779" y="793277"/>
                  </a:lnTo>
                  <a:lnTo>
                    <a:pt x="1459788" y="794355"/>
                  </a:lnTo>
                  <a:close/>
                </a:path>
                <a:path w="2330450" h="1436370" extrusionOk="0">
                  <a:moveTo>
                    <a:pt x="1414177" y="141450"/>
                  </a:moveTo>
                  <a:lnTo>
                    <a:pt x="1411315" y="140422"/>
                  </a:lnTo>
                  <a:lnTo>
                    <a:pt x="1412440" y="127270"/>
                  </a:lnTo>
                  <a:lnTo>
                    <a:pt x="1415536" y="126549"/>
                  </a:lnTo>
                  <a:lnTo>
                    <a:pt x="1416908" y="129038"/>
                  </a:lnTo>
                  <a:lnTo>
                    <a:pt x="1419621" y="131705"/>
                  </a:lnTo>
                  <a:lnTo>
                    <a:pt x="1418972" y="136646"/>
                  </a:lnTo>
                  <a:lnTo>
                    <a:pt x="1416006" y="138974"/>
                  </a:lnTo>
                  <a:lnTo>
                    <a:pt x="1414177" y="141450"/>
                  </a:lnTo>
                  <a:close/>
                </a:path>
                <a:path w="2330450" h="1436370" extrusionOk="0">
                  <a:moveTo>
                    <a:pt x="1204633" y="1112257"/>
                  </a:moveTo>
                  <a:lnTo>
                    <a:pt x="1202162" y="1111789"/>
                  </a:lnTo>
                  <a:lnTo>
                    <a:pt x="1202347" y="1108623"/>
                  </a:lnTo>
                  <a:lnTo>
                    <a:pt x="1201420" y="1104607"/>
                  </a:lnTo>
                  <a:lnTo>
                    <a:pt x="1204603" y="1100504"/>
                  </a:lnTo>
                  <a:lnTo>
                    <a:pt x="1208749" y="1100461"/>
                  </a:lnTo>
                  <a:lnTo>
                    <a:pt x="1211765" y="1099556"/>
                  </a:lnTo>
                  <a:lnTo>
                    <a:pt x="1212790" y="1101866"/>
                  </a:lnTo>
                  <a:lnTo>
                    <a:pt x="1204633" y="1112257"/>
                  </a:lnTo>
                  <a:close/>
                </a:path>
                <a:path w="2330450" h="1436370" extrusionOk="0">
                  <a:moveTo>
                    <a:pt x="662419" y="1222071"/>
                  </a:moveTo>
                  <a:lnTo>
                    <a:pt x="656876" y="1217254"/>
                  </a:lnTo>
                  <a:lnTo>
                    <a:pt x="657970" y="1213410"/>
                  </a:lnTo>
                  <a:lnTo>
                    <a:pt x="661696" y="1209954"/>
                  </a:lnTo>
                  <a:lnTo>
                    <a:pt x="669723" y="1220192"/>
                  </a:lnTo>
                  <a:lnTo>
                    <a:pt x="669313" y="1221830"/>
                  </a:lnTo>
                  <a:lnTo>
                    <a:pt x="666176" y="1221830"/>
                  </a:lnTo>
                  <a:lnTo>
                    <a:pt x="662419" y="1222071"/>
                  </a:lnTo>
                  <a:close/>
                </a:path>
                <a:path w="2330450" h="1436370" extrusionOk="0">
                  <a:moveTo>
                    <a:pt x="669149" y="1222490"/>
                  </a:moveTo>
                  <a:lnTo>
                    <a:pt x="666176" y="1221830"/>
                  </a:lnTo>
                  <a:lnTo>
                    <a:pt x="669313" y="1221830"/>
                  </a:lnTo>
                  <a:lnTo>
                    <a:pt x="669149" y="1222490"/>
                  </a:lnTo>
                  <a:close/>
                </a:path>
                <a:path w="2330450" h="1436370" extrusionOk="0">
                  <a:moveTo>
                    <a:pt x="177959" y="591841"/>
                  </a:moveTo>
                  <a:lnTo>
                    <a:pt x="169746" y="581745"/>
                  </a:lnTo>
                  <a:lnTo>
                    <a:pt x="170550" y="579391"/>
                  </a:lnTo>
                  <a:lnTo>
                    <a:pt x="173553" y="580149"/>
                  </a:lnTo>
                  <a:lnTo>
                    <a:pt x="177807" y="580149"/>
                  </a:lnTo>
                  <a:lnTo>
                    <a:pt x="180937" y="583975"/>
                  </a:lnTo>
                  <a:lnTo>
                    <a:pt x="180221" y="587991"/>
                  </a:lnTo>
                  <a:lnTo>
                    <a:pt x="180548" y="591157"/>
                  </a:lnTo>
                  <a:lnTo>
                    <a:pt x="177959" y="591841"/>
                  </a:lnTo>
                  <a:close/>
                </a:path>
                <a:path w="2330450" h="1436370" extrusionOk="0">
                  <a:moveTo>
                    <a:pt x="177807" y="580149"/>
                  </a:moveTo>
                  <a:lnTo>
                    <a:pt x="173553" y="580149"/>
                  </a:lnTo>
                  <a:lnTo>
                    <a:pt x="177681" y="579995"/>
                  </a:lnTo>
                  <a:lnTo>
                    <a:pt x="177807" y="580149"/>
                  </a:lnTo>
                  <a:close/>
                </a:path>
                <a:path w="2330450" h="1436370" extrusionOk="0">
                  <a:moveTo>
                    <a:pt x="1384181" y="1262591"/>
                  </a:moveTo>
                  <a:lnTo>
                    <a:pt x="1377729" y="1260453"/>
                  </a:lnTo>
                  <a:lnTo>
                    <a:pt x="1376438" y="1256850"/>
                  </a:lnTo>
                  <a:lnTo>
                    <a:pt x="1380003" y="1250210"/>
                  </a:lnTo>
                  <a:lnTo>
                    <a:pt x="1388958" y="1259899"/>
                  </a:lnTo>
                  <a:lnTo>
                    <a:pt x="1386752" y="1260675"/>
                  </a:lnTo>
                  <a:lnTo>
                    <a:pt x="1384181" y="1262591"/>
                  </a:lnTo>
                  <a:close/>
                </a:path>
                <a:path w="2330450" h="1436370" extrusionOk="0">
                  <a:moveTo>
                    <a:pt x="830120" y="1339689"/>
                  </a:moveTo>
                  <a:lnTo>
                    <a:pt x="825449" y="1337785"/>
                  </a:lnTo>
                  <a:lnTo>
                    <a:pt x="824021" y="1334120"/>
                  </a:lnTo>
                  <a:lnTo>
                    <a:pt x="822130" y="1331613"/>
                  </a:lnTo>
                  <a:lnTo>
                    <a:pt x="824231" y="1329506"/>
                  </a:lnTo>
                  <a:lnTo>
                    <a:pt x="836077" y="1334533"/>
                  </a:lnTo>
                  <a:lnTo>
                    <a:pt x="836374" y="1336787"/>
                  </a:lnTo>
                  <a:lnTo>
                    <a:pt x="833519" y="1337576"/>
                  </a:lnTo>
                  <a:lnTo>
                    <a:pt x="830120" y="1339689"/>
                  </a:lnTo>
                  <a:close/>
                </a:path>
                <a:path w="2330450" h="1436370" extrusionOk="0">
                  <a:moveTo>
                    <a:pt x="972053" y="1270894"/>
                  </a:moveTo>
                  <a:lnTo>
                    <a:pt x="970446" y="1268289"/>
                  </a:lnTo>
                  <a:lnTo>
                    <a:pt x="972745" y="1266299"/>
                  </a:lnTo>
                  <a:lnTo>
                    <a:pt x="974871" y="1263028"/>
                  </a:lnTo>
                  <a:lnTo>
                    <a:pt x="979857" y="1262357"/>
                  </a:lnTo>
                  <a:lnTo>
                    <a:pt x="982719" y="1265024"/>
                  </a:lnTo>
                  <a:lnTo>
                    <a:pt x="985407" y="1266379"/>
                  </a:lnTo>
                  <a:lnTo>
                    <a:pt x="984733" y="1268547"/>
                  </a:lnTo>
                  <a:lnTo>
                    <a:pt x="972053" y="1270894"/>
                  </a:lnTo>
                  <a:close/>
                </a:path>
                <a:path w="2330450" h="1436370" extrusionOk="0">
                  <a:moveTo>
                    <a:pt x="115069" y="648451"/>
                  </a:moveTo>
                  <a:lnTo>
                    <a:pt x="113494" y="645845"/>
                  </a:lnTo>
                  <a:lnTo>
                    <a:pt x="118190" y="634819"/>
                  </a:lnTo>
                  <a:lnTo>
                    <a:pt x="120612" y="634388"/>
                  </a:lnTo>
                  <a:lnTo>
                    <a:pt x="121360" y="637338"/>
                  </a:lnTo>
                  <a:lnTo>
                    <a:pt x="123437" y="640837"/>
                  </a:lnTo>
                  <a:lnTo>
                    <a:pt x="121515" y="645494"/>
                  </a:lnTo>
                  <a:lnTo>
                    <a:pt x="117665" y="646714"/>
                  </a:lnTo>
                  <a:lnTo>
                    <a:pt x="115069" y="648451"/>
                  </a:lnTo>
                  <a:close/>
                </a:path>
                <a:path w="2330450" h="1436370" extrusionOk="0">
                  <a:moveTo>
                    <a:pt x="45728" y="893173"/>
                  </a:moveTo>
                  <a:lnTo>
                    <a:pt x="42849" y="892304"/>
                  </a:lnTo>
                  <a:lnTo>
                    <a:pt x="38776" y="892286"/>
                  </a:lnTo>
                  <a:lnTo>
                    <a:pt x="35810" y="888134"/>
                  </a:lnTo>
                  <a:lnTo>
                    <a:pt x="36601" y="884223"/>
                  </a:lnTo>
                  <a:lnTo>
                    <a:pt x="36354" y="881044"/>
                  </a:lnTo>
                  <a:lnTo>
                    <a:pt x="39221" y="880360"/>
                  </a:lnTo>
                  <a:lnTo>
                    <a:pt x="46322" y="891423"/>
                  </a:lnTo>
                  <a:lnTo>
                    <a:pt x="45728" y="893173"/>
                  </a:lnTo>
                  <a:close/>
                </a:path>
                <a:path w="2330450" h="1436370" extrusionOk="0">
                  <a:moveTo>
                    <a:pt x="1325908" y="1261063"/>
                  </a:moveTo>
                  <a:lnTo>
                    <a:pt x="1323621" y="1258624"/>
                  </a:lnTo>
                  <a:lnTo>
                    <a:pt x="1321403" y="1257312"/>
                  </a:lnTo>
                  <a:lnTo>
                    <a:pt x="1322002" y="1254361"/>
                  </a:lnTo>
                  <a:lnTo>
                    <a:pt x="1334540" y="1253160"/>
                  </a:lnTo>
                  <a:lnTo>
                    <a:pt x="1335461" y="1257053"/>
                  </a:lnTo>
                  <a:lnTo>
                    <a:pt x="1332996" y="1258445"/>
                  </a:lnTo>
                  <a:lnTo>
                    <a:pt x="1330579" y="1260798"/>
                  </a:lnTo>
                  <a:lnTo>
                    <a:pt x="1325908" y="1261063"/>
                  </a:lnTo>
                  <a:close/>
                </a:path>
                <a:path w="2330450" h="1436370" extrusionOk="0">
                  <a:moveTo>
                    <a:pt x="325206" y="131182"/>
                  </a:moveTo>
                  <a:lnTo>
                    <a:pt x="323815" y="128989"/>
                  </a:lnTo>
                  <a:lnTo>
                    <a:pt x="325774" y="126919"/>
                  </a:lnTo>
                  <a:lnTo>
                    <a:pt x="327412" y="123790"/>
                  </a:lnTo>
                  <a:lnTo>
                    <a:pt x="332090" y="122404"/>
                  </a:lnTo>
                  <a:lnTo>
                    <a:pt x="335143" y="124190"/>
                  </a:lnTo>
                  <a:lnTo>
                    <a:pt x="337868" y="124899"/>
                  </a:lnTo>
                  <a:lnTo>
                    <a:pt x="337763" y="128206"/>
                  </a:lnTo>
                  <a:lnTo>
                    <a:pt x="325206" y="131182"/>
                  </a:lnTo>
                  <a:close/>
                </a:path>
                <a:path w="2330450" h="1436370" extrusionOk="0">
                  <a:moveTo>
                    <a:pt x="1922156" y="1209381"/>
                  </a:moveTo>
                  <a:lnTo>
                    <a:pt x="1920871" y="1206923"/>
                  </a:lnTo>
                  <a:lnTo>
                    <a:pt x="1932180" y="1199907"/>
                  </a:lnTo>
                  <a:lnTo>
                    <a:pt x="1931889" y="1201552"/>
                  </a:lnTo>
                  <a:lnTo>
                    <a:pt x="1932303" y="1205328"/>
                  </a:lnTo>
                  <a:lnTo>
                    <a:pt x="1929000" y="1208685"/>
                  </a:lnTo>
                  <a:lnTo>
                    <a:pt x="1925067" y="1208685"/>
                  </a:lnTo>
                  <a:lnTo>
                    <a:pt x="1922156" y="1209381"/>
                  </a:lnTo>
                  <a:close/>
                </a:path>
                <a:path w="2330450" h="1436370" extrusionOk="0">
                  <a:moveTo>
                    <a:pt x="1928849" y="1208839"/>
                  </a:moveTo>
                  <a:lnTo>
                    <a:pt x="1925067" y="1208685"/>
                  </a:lnTo>
                  <a:lnTo>
                    <a:pt x="1929000" y="1208685"/>
                  </a:lnTo>
                  <a:lnTo>
                    <a:pt x="1928849" y="1208839"/>
                  </a:lnTo>
                  <a:close/>
                </a:path>
                <a:path w="2330450" h="1436370" extrusionOk="0">
                  <a:moveTo>
                    <a:pt x="927702" y="622382"/>
                  </a:moveTo>
                  <a:lnTo>
                    <a:pt x="924470" y="620836"/>
                  </a:lnTo>
                  <a:lnTo>
                    <a:pt x="921522" y="620281"/>
                  </a:lnTo>
                  <a:lnTo>
                    <a:pt x="921714" y="617097"/>
                  </a:lnTo>
                  <a:lnTo>
                    <a:pt x="933671" y="614251"/>
                  </a:lnTo>
                  <a:lnTo>
                    <a:pt x="935272" y="615581"/>
                  </a:lnTo>
                  <a:lnTo>
                    <a:pt x="933634" y="617700"/>
                  </a:lnTo>
                  <a:lnTo>
                    <a:pt x="932349" y="621045"/>
                  </a:lnTo>
                  <a:lnTo>
                    <a:pt x="927702" y="622382"/>
                  </a:lnTo>
                  <a:close/>
                </a:path>
                <a:path w="2330450" h="1436370" extrusionOk="0">
                  <a:moveTo>
                    <a:pt x="580583" y="1063834"/>
                  </a:moveTo>
                  <a:lnTo>
                    <a:pt x="578074" y="1062226"/>
                  </a:lnTo>
                  <a:lnTo>
                    <a:pt x="574416" y="1061142"/>
                  </a:lnTo>
                  <a:lnTo>
                    <a:pt x="572383" y="1056615"/>
                  </a:lnTo>
                  <a:lnTo>
                    <a:pt x="574014" y="1053177"/>
                  </a:lnTo>
                  <a:lnTo>
                    <a:pt x="574484" y="1050245"/>
                  </a:lnTo>
                  <a:lnTo>
                    <a:pt x="576647" y="1050350"/>
                  </a:lnTo>
                  <a:lnTo>
                    <a:pt x="581961" y="1062116"/>
                  </a:lnTo>
                  <a:lnTo>
                    <a:pt x="580583" y="1063834"/>
                  </a:lnTo>
                  <a:close/>
                </a:path>
                <a:path w="2330450" h="1436370" extrusionOk="0">
                  <a:moveTo>
                    <a:pt x="1994309" y="1019754"/>
                  </a:moveTo>
                  <a:lnTo>
                    <a:pt x="1993635" y="1016772"/>
                  </a:lnTo>
                  <a:lnTo>
                    <a:pt x="1991707" y="1013286"/>
                  </a:lnTo>
                  <a:lnTo>
                    <a:pt x="1993604" y="1008647"/>
                  </a:lnTo>
                  <a:lnTo>
                    <a:pt x="1997430" y="1007483"/>
                  </a:lnTo>
                  <a:lnTo>
                    <a:pt x="2000000" y="1005814"/>
                  </a:lnTo>
                  <a:lnTo>
                    <a:pt x="2001181" y="1007692"/>
                  </a:lnTo>
                  <a:lnTo>
                    <a:pt x="1996243" y="1019181"/>
                  </a:lnTo>
                  <a:lnTo>
                    <a:pt x="1994309" y="1019754"/>
                  </a:lnTo>
                  <a:close/>
                </a:path>
                <a:path w="2330450" h="1436370" extrusionOk="0">
                  <a:moveTo>
                    <a:pt x="2028989" y="952395"/>
                  </a:moveTo>
                  <a:lnTo>
                    <a:pt x="2028717" y="949475"/>
                  </a:lnTo>
                  <a:lnTo>
                    <a:pt x="2027333" y="945964"/>
                  </a:lnTo>
                  <a:lnTo>
                    <a:pt x="2029625" y="941658"/>
                  </a:lnTo>
                  <a:lnTo>
                    <a:pt x="2033339" y="940882"/>
                  </a:lnTo>
                  <a:lnTo>
                    <a:pt x="2035916" y="939508"/>
                  </a:lnTo>
                  <a:lnTo>
                    <a:pt x="2037282" y="942021"/>
                  </a:lnTo>
                  <a:lnTo>
                    <a:pt x="2030941" y="952308"/>
                  </a:lnTo>
                  <a:lnTo>
                    <a:pt x="2028989" y="952395"/>
                  </a:lnTo>
                  <a:close/>
                </a:path>
                <a:path w="2330450" h="1436370" extrusionOk="0">
                  <a:moveTo>
                    <a:pt x="747771" y="1178458"/>
                  </a:moveTo>
                  <a:lnTo>
                    <a:pt x="740739" y="1168492"/>
                  </a:lnTo>
                  <a:lnTo>
                    <a:pt x="741845" y="1165874"/>
                  </a:lnTo>
                  <a:lnTo>
                    <a:pt x="744354" y="1166902"/>
                  </a:lnTo>
                  <a:lnTo>
                    <a:pt x="747988" y="1167272"/>
                  </a:lnTo>
                  <a:lnTo>
                    <a:pt x="750441" y="1171461"/>
                  </a:lnTo>
                  <a:lnTo>
                    <a:pt x="749724" y="1175009"/>
                  </a:lnTo>
                  <a:lnTo>
                    <a:pt x="749903" y="1178027"/>
                  </a:lnTo>
                  <a:lnTo>
                    <a:pt x="747771" y="1178458"/>
                  </a:lnTo>
                  <a:close/>
                </a:path>
                <a:path w="2330450" h="1436370" extrusionOk="0">
                  <a:moveTo>
                    <a:pt x="206335" y="805911"/>
                  </a:moveTo>
                  <a:lnTo>
                    <a:pt x="199353" y="795661"/>
                  </a:lnTo>
                  <a:lnTo>
                    <a:pt x="200762" y="793123"/>
                  </a:lnTo>
                  <a:lnTo>
                    <a:pt x="203246" y="794312"/>
                  </a:lnTo>
                  <a:lnTo>
                    <a:pt x="206892" y="794891"/>
                  </a:lnTo>
                  <a:lnTo>
                    <a:pt x="209172" y="799197"/>
                  </a:lnTo>
                  <a:lnTo>
                    <a:pt x="208220" y="802720"/>
                  </a:lnTo>
                  <a:lnTo>
                    <a:pt x="208220" y="805739"/>
                  </a:lnTo>
                  <a:lnTo>
                    <a:pt x="206335" y="805911"/>
                  </a:lnTo>
                  <a:close/>
                </a:path>
                <a:path w="2330450" h="1436370" extrusionOk="0">
                  <a:moveTo>
                    <a:pt x="505137" y="881956"/>
                  </a:moveTo>
                  <a:lnTo>
                    <a:pt x="502683" y="880625"/>
                  </a:lnTo>
                  <a:lnTo>
                    <a:pt x="499142" y="879861"/>
                  </a:lnTo>
                  <a:lnTo>
                    <a:pt x="496813" y="875475"/>
                  </a:lnTo>
                  <a:lnTo>
                    <a:pt x="497764" y="871983"/>
                  </a:lnTo>
                  <a:lnTo>
                    <a:pt x="497764" y="869001"/>
                  </a:lnTo>
                  <a:lnTo>
                    <a:pt x="500811" y="869026"/>
                  </a:lnTo>
                  <a:lnTo>
                    <a:pt x="506422" y="880218"/>
                  </a:lnTo>
                  <a:lnTo>
                    <a:pt x="505137" y="881956"/>
                  </a:lnTo>
                  <a:close/>
                </a:path>
                <a:path w="2330450" h="1436370" extrusionOk="0">
                  <a:moveTo>
                    <a:pt x="91494" y="488760"/>
                  </a:moveTo>
                  <a:lnTo>
                    <a:pt x="88942" y="488335"/>
                  </a:lnTo>
                  <a:lnTo>
                    <a:pt x="85321" y="476502"/>
                  </a:lnTo>
                  <a:lnTo>
                    <a:pt x="87076" y="475048"/>
                  </a:lnTo>
                  <a:lnTo>
                    <a:pt x="89165" y="476884"/>
                  </a:lnTo>
                  <a:lnTo>
                    <a:pt x="92316" y="478375"/>
                  </a:lnTo>
                  <a:lnTo>
                    <a:pt x="93768" y="482958"/>
                  </a:lnTo>
                  <a:lnTo>
                    <a:pt x="92106" y="486025"/>
                  </a:lnTo>
                  <a:lnTo>
                    <a:pt x="91494" y="488760"/>
                  </a:lnTo>
                  <a:close/>
                </a:path>
                <a:path w="2330450" h="1436370" extrusionOk="0">
                  <a:moveTo>
                    <a:pt x="376200" y="699671"/>
                  </a:moveTo>
                  <a:lnTo>
                    <a:pt x="373357" y="698685"/>
                  </a:lnTo>
                  <a:lnTo>
                    <a:pt x="369705" y="698438"/>
                  </a:lnTo>
                  <a:lnTo>
                    <a:pt x="366417" y="694835"/>
                  </a:lnTo>
                  <a:lnTo>
                    <a:pt x="367066" y="691213"/>
                  </a:lnTo>
                  <a:lnTo>
                    <a:pt x="366763" y="688466"/>
                  </a:lnTo>
                  <a:lnTo>
                    <a:pt x="368803" y="687893"/>
                  </a:lnTo>
                  <a:lnTo>
                    <a:pt x="376929" y="697508"/>
                  </a:lnTo>
                  <a:lnTo>
                    <a:pt x="376200" y="699671"/>
                  </a:lnTo>
                  <a:close/>
                </a:path>
                <a:path w="2330450" h="1436370" extrusionOk="0">
                  <a:moveTo>
                    <a:pt x="1527572" y="772869"/>
                  </a:moveTo>
                  <a:lnTo>
                    <a:pt x="1526565" y="770491"/>
                  </a:lnTo>
                  <a:lnTo>
                    <a:pt x="1524303" y="767744"/>
                  </a:lnTo>
                  <a:lnTo>
                    <a:pt x="1525631" y="763136"/>
                  </a:lnTo>
                  <a:lnTo>
                    <a:pt x="1528523" y="761060"/>
                  </a:lnTo>
                  <a:lnTo>
                    <a:pt x="1530507" y="758726"/>
                  </a:lnTo>
                  <a:lnTo>
                    <a:pt x="1532528" y="760371"/>
                  </a:lnTo>
                  <a:lnTo>
                    <a:pt x="1529370" y="772376"/>
                  </a:lnTo>
                  <a:lnTo>
                    <a:pt x="1527572" y="772869"/>
                  </a:lnTo>
                  <a:close/>
                </a:path>
                <a:path w="2330450" h="1436370" extrusionOk="0">
                  <a:moveTo>
                    <a:pt x="2240868" y="1263478"/>
                  </a:moveTo>
                  <a:lnTo>
                    <a:pt x="2239144" y="1262135"/>
                  </a:lnTo>
                  <a:lnTo>
                    <a:pt x="2242258" y="1250030"/>
                  </a:lnTo>
                  <a:lnTo>
                    <a:pt x="2244137" y="1249378"/>
                  </a:lnTo>
                  <a:lnTo>
                    <a:pt x="2245119" y="1251928"/>
                  </a:lnTo>
                  <a:lnTo>
                    <a:pt x="2247344" y="1254817"/>
                  </a:lnTo>
                  <a:lnTo>
                    <a:pt x="2246046" y="1259461"/>
                  </a:lnTo>
                  <a:lnTo>
                    <a:pt x="2242938" y="1261322"/>
                  </a:lnTo>
                  <a:lnTo>
                    <a:pt x="2240868" y="1263478"/>
                  </a:lnTo>
                  <a:close/>
                </a:path>
                <a:path w="2330450" h="1436370" extrusionOk="0">
                  <a:moveTo>
                    <a:pt x="1204813" y="1390403"/>
                  </a:moveTo>
                  <a:lnTo>
                    <a:pt x="1198077" y="1380831"/>
                  </a:lnTo>
                  <a:lnTo>
                    <a:pt x="1200746" y="1379001"/>
                  </a:lnTo>
                  <a:lnTo>
                    <a:pt x="1206524" y="1380098"/>
                  </a:lnTo>
                  <a:lnTo>
                    <a:pt x="1208520" y="1383467"/>
                  </a:lnTo>
                  <a:lnTo>
                    <a:pt x="1204813" y="1390403"/>
                  </a:lnTo>
                  <a:close/>
                </a:path>
                <a:path w="2330450" h="1436370" extrusionOk="0">
                  <a:moveTo>
                    <a:pt x="266827" y="693930"/>
                  </a:moveTo>
                  <a:lnTo>
                    <a:pt x="257879" y="684634"/>
                  </a:lnTo>
                  <a:lnTo>
                    <a:pt x="258262" y="683002"/>
                  </a:lnTo>
                  <a:lnTo>
                    <a:pt x="260969" y="683488"/>
                  </a:lnTo>
                  <a:lnTo>
                    <a:pt x="264976" y="683488"/>
                  </a:lnTo>
                  <a:lnTo>
                    <a:pt x="267964" y="686593"/>
                  </a:lnTo>
                  <a:lnTo>
                    <a:pt x="267995" y="690209"/>
                  </a:lnTo>
                  <a:lnTo>
                    <a:pt x="268805" y="693086"/>
                  </a:lnTo>
                  <a:lnTo>
                    <a:pt x="266827" y="693930"/>
                  </a:lnTo>
                  <a:close/>
                </a:path>
                <a:path w="2330450" h="1436370" extrusionOk="0">
                  <a:moveTo>
                    <a:pt x="264976" y="683488"/>
                  </a:moveTo>
                  <a:lnTo>
                    <a:pt x="260969" y="683488"/>
                  </a:lnTo>
                  <a:lnTo>
                    <a:pt x="264597" y="683094"/>
                  </a:lnTo>
                  <a:lnTo>
                    <a:pt x="264976" y="683488"/>
                  </a:lnTo>
                  <a:close/>
                </a:path>
                <a:path w="2330450" h="1436370" extrusionOk="0">
                  <a:moveTo>
                    <a:pt x="871956" y="1266570"/>
                  </a:moveTo>
                  <a:lnTo>
                    <a:pt x="859764" y="1264211"/>
                  </a:lnTo>
                  <a:lnTo>
                    <a:pt x="859207" y="1262270"/>
                  </a:lnTo>
                  <a:lnTo>
                    <a:pt x="861593" y="1261310"/>
                  </a:lnTo>
                  <a:lnTo>
                    <a:pt x="864219" y="1259215"/>
                  </a:lnTo>
                  <a:lnTo>
                    <a:pt x="868786" y="1260213"/>
                  </a:lnTo>
                  <a:lnTo>
                    <a:pt x="870807" y="1262917"/>
                  </a:lnTo>
                  <a:lnTo>
                    <a:pt x="873037" y="1264685"/>
                  </a:lnTo>
                  <a:lnTo>
                    <a:pt x="871956" y="1266570"/>
                  </a:lnTo>
                  <a:close/>
                </a:path>
                <a:path w="2330450" h="1436370" extrusionOk="0">
                  <a:moveTo>
                    <a:pt x="2264862" y="1316330"/>
                  </a:moveTo>
                  <a:lnTo>
                    <a:pt x="2261724" y="1316330"/>
                  </a:lnTo>
                  <a:lnTo>
                    <a:pt x="2265703" y="1315277"/>
                  </a:lnTo>
                  <a:lnTo>
                    <a:pt x="2264862" y="1316330"/>
                  </a:lnTo>
                  <a:close/>
                </a:path>
                <a:path w="2330450" h="1436370" extrusionOk="0">
                  <a:moveTo>
                    <a:pt x="2256687" y="1326562"/>
                  </a:moveTo>
                  <a:lnTo>
                    <a:pt x="2254858" y="1326389"/>
                  </a:lnTo>
                  <a:lnTo>
                    <a:pt x="2255223" y="1323543"/>
                  </a:lnTo>
                  <a:lnTo>
                    <a:pt x="2254611" y="1319786"/>
                  </a:lnTo>
                  <a:lnTo>
                    <a:pt x="2257948" y="1316256"/>
                  </a:lnTo>
                  <a:lnTo>
                    <a:pt x="2261724" y="1316330"/>
                  </a:lnTo>
                  <a:lnTo>
                    <a:pt x="2264862" y="1316330"/>
                  </a:lnTo>
                  <a:lnTo>
                    <a:pt x="2256687" y="1326562"/>
                  </a:lnTo>
                  <a:close/>
                </a:path>
                <a:path w="2330450" h="1436370" extrusionOk="0">
                  <a:moveTo>
                    <a:pt x="1519433" y="739624"/>
                  </a:moveTo>
                  <a:lnTo>
                    <a:pt x="1524556" y="726047"/>
                  </a:lnTo>
                  <a:lnTo>
                    <a:pt x="1529605" y="734388"/>
                  </a:lnTo>
                  <a:lnTo>
                    <a:pt x="1528653" y="736803"/>
                  </a:lnTo>
                  <a:lnTo>
                    <a:pt x="1519433" y="739624"/>
                  </a:lnTo>
                  <a:close/>
                </a:path>
                <a:path w="2330450" h="1436370" extrusionOk="0">
                  <a:moveTo>
                    <a:pt x="895216" y="634782"/>
                  </a:moveTo>
                  <a:lnTo>
                    <a:pt x="887813" y="629638"/>
                  </a:lnTo>
                  <a:lnTo>
                    <a:pt x="900438" y="624236"/>
                  </a:lnTo>
                  <a:lnTo>
                    <a:pt x="898559" y="633463"/>
                  </a:lnTo>
                  <a:lnTo>
                    <a:pt x="895216" y="634782"/>
                  </a:lnTo>
                  <a:close/>
                </a:path>
                <a:path w="2330450" h="1436370" extrusionOk="0">
                  <a:moveTo>
                    <a:pt x="234267" y="482539"/>
                  </a:moveTo>
                  <a:lnTo>
                    <a:pt x="224571" y="479551"/>
                  </a:lnTo>
                  <a:lnTo>
                    <a:pt x="223620" y="477136"/>
                  </a:lnTo>
                  <a:lnTo>
                    <a:pt x="228440" y="469221"/>
                  </a:lnTo>
                  <a:lnTo>
                    <a:pt x="234267" y="482539"/>
                  </a:lnTo>
                  <a:close/>
                </a:path>
                <a:path w="2330450" h="1436370" extrusionOk="0">
                  <a:moveTo>
                    <a:pt x="2017921" y="974737"/>
                  </a:moveTo>
                  <a:lnTo>
                    <a:pt x="2014201" y="966180"/>
                  </a:lnTo>
                  <a:lnTo>
                    <a:pt x="2015350" y="964031"/>
                  </a:lnTo>
                  <a:lnTo>
                    <a:pt x="2024873" y="962097"/>
                  </a:lnTo>
                  <a:lnTo>
                    <a:pt x="2017921" y="974737"/>
                  </a:lnTo>
                  <a:close/>
                </a:path>
                <a:path w="2330450" h="1436370" extrusionOk="0">
                  <a:moveTo>
                    <a:pt x="1530278" y="829522"/>
                  </a:moveTo>
                  <a:lnTo>
                    <a:pt x="1521565" y="825974"/>
                  </a:lnTo>
                  <a:lnTo>
                    <a:pt x="1520954" y="822389"/>
                  </a:lnTo>
                  <a:lnTo>
                    <a:pt x="1527578" y="816321"/>
                  </a:lnTo>
                  <a:lnTo>
                    <a:pt x="1530278" y="829522"/>
                  </a:lnTo>
                  <a:close/>
                </a:path>
                <a:path w="2330450" h="1436370" extrusionOk="0">
                  <a:moveTo>
                    <a:pt x="1282403" y="524876"/>
                  </a:moveTo>
                  <a:lnTo>
                    <a:pt x="1286148" y="516018"/>
                  </a:lnTo>
                  <a:lnTo>
                    <a:pt x="1288799" y="515303"/>
                  </a:lnTo>
                  <a:lnTo>
                    <a:pt x="1295850" y="521020"/>
                  </a:lnTo>
                  <a:lnTo>
                    <a:pt x="1282403" y="524876"/>
                  </a:lnTo>
                  <a:close/>
                </a:path>
                <a:path w="2330450" h="1436370" extrusionOk="0">
                  <a:moveTo>
                    <a:pt x="296069" y="884974"/>
                  </a:moveTo>
                  <a:lnTo>
                    <a:pt x="294858" y="876270"/>
                  </a:lnTo>
                  <a:lnTo>
                    <a:pt x="298158" y="873701"/>
                  </a:lnTo>
                  <a:lnTo>
                    <a:pt x="306624" y="876818"/>
                  </a:lnTo>
                  <a:lnTo>
                    <a:pt x="296069" y="884974"/>
                  </a:lnTo>
                  <a:close/>
                </a:path>
                <a:path w="2330450" h="1436370" extrusionOk="0">
                  <a:moveTo>
                    <a:pt x="1159646" y="459020"/>
                  </a:moveTo>
                  <a:lnTo>
                    <a:pt x="1157044" y="458774"/>
                  </a:lnTo>
                  <a:lnTo>
                    <a:pt x="1158231" y="445758"/>
                  </a:lnTo>
                  <a:lnTo>
                    <a:pt x="1164695" y="451961"/>
                  </a:lnTo>
                  <a:lnTo>
                    <a:pt x="1163558" y="455632"/>
                  </a:lnTo>
                  <a:lnTo>
                    <a:pt x="1159646" y="459020"/>
                  </a:lnTo>
                  <a:close/>
                </a:path>
                <a:path w="2330450" h="1436370" extrusionOk="0">
                  <a:moveTo>
                    <a:pt x="2006551" y="995822"/>
                  </a:moveTo>
                  <a:lnTo>
                    <a:pt x="2001774" y="989650"/>
                  </a:lnTo>
                  <a:lnTo>
                    <a:pt x="2003041" y="986638"/>
                  </a:lnTo>
                  <a:lnTo>
                    <a:pt x="2012421" y="984087"/>
                  </a:lnTo>
                  <a:lnTo>
                    <a:pt x="2006551" y="995822"/>
                  </a:lnTo>
                  <a:close/>
                </a:path>
                <a:path w="2330450" h="1436370" extrusionOk="0">
                  <a:moveTo>
                    <a:pt x="1306837" y="1388093"/>
                  </a:moveTo>
                  <a:lnTo>
                    <a:pt x="1310446" y="1380363"/>
                  </a:lnTo>
                  <a:lnTo>
                    <a:pt x="1314376" y="1379882"/>
                  </a:lnTo>
                  <a:lnTo>
                    <a:pt x="1319475" y="1386954"/>
                  </a:lnTo>
                  <a:lnTo>
                    <a:pt x="1306837" y="1388093"/>
                  </a:lnTo>
                  <a:close/>
                </a:path>
                <a:path w="2330450" h="1436370" extrusionOk="0">
                  <a:moveTo>
                    <a:pt x="1215682" y="1371961"/>
                  </a:moveTo>
                  <a:lnTo>
                    <a:pt x="1208323" y="1368702"/>
                  </a:lnTo>
                  <a:lnTo>
                    <a:pt x="1218507" y="1361378"/>
                  </a:lnTo>
                  <a:lnTo>
                    <a:pt x="1218778" y="1369996"/>
                  </a:lnTo>
                  <a:lnTo>
                    <a:pt x="1215682" y="1371961"/>
                  </a:lnTo>
                  <a:close/>
                </a:path>
                <a:path w="2330450" h="1436370" extrusionOk="0">
                  <a:moveTo>
                    <a:pt x="690678" y="1397617"/>
                  </a:moveTo>
                  <a:lnTo>
                    <a:pt x="678288" y="1392960"/>
                  </a:lnTo>
                  <a:lnTo>
                    <a:pt x="683782" y="1387693"/>
                  </a:lnTo>
                  <a:lnTo>
                    <a:pt x="686186" y="1388321"/>
                  </a:lnTo>
                  <a:lnTo>
                    <a:pt x="690678" y="1397617"/>
                  </a:lnTo>
                  <a:close/>
                </a:path>
              </a:pathLst>
            </a:custGeom>
            <a:solidFill>
              <a:srgbClr val="097D4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8" name="Google Shape;238;p9"/>
            <p:cNvPicPr preferRelativeResize="0"/>
            <p:nvPr/>
          </p:nvPicPr>
          <p:blipFill rotWithShape="1">
            <a:blip r:embed="rId7">
              <a:alphaModFix/>
            </a:blip>
            <a:srcRect/>
            <a:stretch/>
          </p:blipFill>
          <p:spPr>
            <a:xfrm>
              <a:off x="15219664" y="7648201"/>
              <a:ext cx="2924007" cy="2004640"/>
            </a:xfrm>
            <a:prstGeom prst="rect">
              <a:avLst/>
            </a:prstGeom>
            <a:noFill/>
            <a:ln>
              <a:noFill/>
            </a:ln>
          </p:spPr>
        </p:pic>
      </p:grpSp>
      <p:sp>
        <p:nvSpPr>
          <p:cNvPr id="239" name="Google Shape;239;p9"/>
          <p:cNvSpPr txBox="1">
            <a:spLocks noGrp="1"/>
          </p:cNvSpPr>
          <p:nvPr>
            <p:ph type="title"/>
          </p:nvPr>
        </p:nvSpPr>
        <p:spPr>
          <a:xfrm>
            <a:off x="656721" y="911163"/>
            <a:ext cx="9307086" cy="12285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chemeClr val="dk1"/>
                </a:solidFill>
                <a:latin typeface="Montserrat"/>
                <a:ea typeface="Montserrat"/>
                <a:cs typeface="Montserrat"/>
                <a:sym typeface="Montserrat"/>
              </a:rPr>
              <a:t>Data Preparation</a:t>
            </a:r>
            <a:endParaRPr>
              <a:solidFill>
                <a:schemeClr val="dk1"/>
              </a:solidFill>
              <a:latin typeface="Montserrat"/>
              <a:ea typeface="Montserrat"/>
              <a:cs typeface="Montserrat"/>
              <a:sym typeface="Montserrat"/>
            </a:endParaRPr>
          </a:p>
        </p:txBody>
      </p:sp>
      <p:sp>
        <p:nvSpPr>
          <p:cNvPr id="240" name="Google Shape;240;p9"/>
          <p:cNvSpPr txBox="1">
            <a:spLocks noGrp="1"/>
          </p:cNvSpPr>
          <p:nvPr>
            <p:ph type="ftr" idx="11"/>
          </p:nvPr>
        </p:nvSpPr>
        <p:spPr>
          <a:xfrm>
            <a:off x="-12400" y="9943350"/>
            <a:ext cx="4669800" cy="338700"/>
          </a:xfrm>
          <a:prstGeom prst="rect">
            <a:avLst/>
          </a:prstGeom>
          <a:noFill/>
          <a:ln>
            <a:noFill/>
          </a:ln>
        </p:spPr>
        <p:txBody>
          <a:bodyPr spcFirstLastPara="1" wrap="square" lIns="0" tIns="0" rIns="0" bIns="0" anchor="t" anchorCtr="0">
            <a:spAutoFit/>
          </a:bodyPr>
          <a:lstStyle/>
          <a:p>
            <a:pPr marL="12700" lvl="0" indent="0" algn="l" rtl="0">
              <a:lnSpc>
                <a:spcPct val="102272"/>
              </a:lnSpc>
              <a:spcBef>
                <a:spcPts val="0"/>
              </a:spcBef>
              <a:spcAft>
                <a:spcPts val="0"/>
              </a:spcAft>
              <a:buNone/>
            </a:pPr>
            <a:r>
              <a:rPr lang="en-US"/>
              <a:t>#1SemesterBarengGreatEdu</a:t>
            </a:r>
            <a:endParaRPr/>
          </a:p>
        </p:txBody>
      </p:sp>
      <p:sp>
        <p:nvSpPr>
          <p:cNvPr id="241" name="Google Shape;241;p9"/>
          <p:cNvSpPr txBox="1"/>
          <p:nvPr/>
        </p:nvSpPr>
        <p:spPr>
          <a:xfrm>
            <a:off x="7949902" y="9948122"/>
            <a:ext cx="2388235" cy="294953"/>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sz="2000" u="sng">
                <a:solidFill>
                  <a:srgbClr val="A5A5A5"/>
                </a:solidFill>
                <a:latin typeface="Arial"/>
                <a:ea typeface="Arial"/>
                <a:cs typeface="Arial"/>
                <a:sym typeface="Arial"/>
                <a:hlinkClick r:id="rId8">
                  <a:extLst>
                    <a:ext uri="{A12FA001-AC4F-418D-AE19-62706E023703}">
                      <ahyp:hlinkClr xmlns:ahyp="http://schemas.microsoft.com/office/drawing/2018/hyperlinkcolor" val="tx"/>
                    </a:ext>
                  </a:extLst>
                </a:hlinkClick>
              </a:rPr>
              <a:t>www.greateedu.co.id</a:t>
            </a:r>
            <a:endParaRPr sz="2000">
              <a:solidFill>
                <a:srgbClr val="A5A5A5"/>
              </a:solidFill>
              <a:latin typeface="Arial"/>
              <a:ea typeface="Arial"/>
              <a:cs typeface="Arial"/>
              <a:sym typeface="Arial"/>
            </a:endParaRPr>
          </a:p>
        </p:txBody>
      </p:sp>
      <p:sp>
        <p:nvSpPr>
          <p:cNvPr id="242" name="Google Shape;242;p9"/>
          <p:cNvSpPr txBox="1">
            <a:spLocks noGrp="1"/>
          </p:cNvSpPr>
          <p:nvPr>
            <p:ph type="dt" idx="10"/>
          </p:nvPr>
        </p:nvSpPr>
        <p:spPr>
          <a:xfrm>
            <a:off x="15170374" y="9948122"/>
            <a:ext cx="3016250" cy="308609"/>
          </a:xfrm>
          <a:prstGeom prst="rect">
            <a:avLst/>
          </a:prstGeom>
          <a:noFill/>
          <a:ln>
            <a:noFill/>
          </a:ln>
        </p:spPr>
        <p:txBody>
          <a:bodyPr spcFirstLastPara="1" wrap="square" lIns="0" tIns="0" rIns="0" bIns="0" anchor="t" anchorCtr="0">
            <a:spAutoFit/>
          </a:bodyPr>
          <a:lstStyle/>
          <a:p>
            <a:pPr marL="12700" lvl="0" indent="0" algn="l" rtl="0">
              <a:lnSpc>
                <a:spcPct val="115250"/>
              </a:lnSpc>
              <a:spcBef>
                <a:spcPts val="0"/>
              </a:spcBef>
              <a:spcAft>
                <a:spcPts val="0"/>
              </a:spcAft>
              <a:buNone/>
            </a:pPr>
            <a:r>
              <a:rPr lang="en-US"/>
              <a:t>SIB Cycle 5 |</a:t>
            </a:r>
            <a:r>
              <a:rPr lang="en-US" b="1">
                <a:latin typeface="Arial"/>
                <a:ea typeface="Arial"/>
                <a:cs typeface="Arial"/>
                <a:sym typeface="Arial"/>
              </a:rPr>
              <a:t>Data Analyst</a:t>
            </a:r>
            <a:endParaRPr/>
          </a:p>
        </p:txBody>
      </p:sp>
      <p:sp>
        <p:nvSpPr>
          <p:cNvPr id="243" name="Google Shape;243;p9"/>
          <p:cNvSpPr/>
          <p:nvPr/>
        </p:nvSpPr>
        <p:spPr>
          <a:xfrm>
            <a:off x="3877600" y="4414050"/>
            <a:ext cx="4669812" cy="1077300"/>
          </a:xfrm>
          <a:prstGeom prst="flowChartTerminator">
            <a:avLst/>
          </a:prstGeom>
          <a:solidFill>
            <a:srgbClr val="9DF4B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44" name="Google Shape;244;p9"/>
          <p:cNvSpPr/>
          <p:nvPr/>
        </p:nvSpPr>
        <p:spPr>
          <a:xfrm>
            <a:off x="8488325" y="2898275"/>
            <a:ext cx="6806100" cy="1077300"/>
          </a:xfrm>
          <a:prstGeom prst="homePlate">
            <a:avLst>
              <a:gd name="adj" fmla="val 50000"/>
            </a:avLst>
          </a:prstGeom>
          <a:solidFill>
            <a:srgbClr val="FBBC0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45" name="Google Shape;245;p9"/>
          <p:cNvSpPr/>
          <p:nvPr/>
        </p:nvSpPr>
        <p:spPr>
          <a:xfrm>
            <a:off x="3177550" y="2898275"/>
            <a:ext cx="6318300" cy="1077300"/>
          </a:xfrm>
          <a:prstGeom prst="homePlate">
            <a:avLst>
              <a:gd name="adj"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46" name="Google Shape;246;p9"/>
          <p:cNvSpPr txBox="1"/>
          <p:nvPr/>
        </p:nvSpPr>
        <p:spPr>
          <a:xfrm>
            <a:off x="3981538" y="3067463"/>
            <a:ext cx="377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chemeClr val="lt1"/>
                </a:solidFill>
                <a:latin typeface="Lucida Sans"/>
                <a:ea typeface="Lucida Sans"/>
                <a:cs typeface="Lucida Sans"/>
                <a:sym typeface="Lucida Sans"/>
              </a:rPr>
              <a:t>Data Reduction</a:t>
            </a:r>
            <a:endParaRPr sz="3600">
              <a:solidFill>
                <a:schemeClr val="lt1"/>
              </a:solidFill>
              <a:latin typeface="Lucida Sans"/>
              <a:ea typeface="Lucida Sans"/>
              <a:cs typeface="Lucida Sans"/>
              <a:sym typeface="Lucida Sans"/>
            </a:endParaRPr>
          </a:p>
        </p:txBody>
      </p:sp>
      <p:sp>
        <p:nvSpPr>
          <p:cNvPr id="247" name="Google Shape;247;p9"/>
          <p:cNvSpPr txBox="1"/>
          <p:nvPr/>
        </p:nvSpPr>
        <p:spPr>
          <a:xfrm>
            <a:off x="9495713" y="3067475"/>
            <a:ext cx="484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chemeClr val="lt1"/>
                </a:solidFill>
                <a:latin typeface="Lucida Sans"/>
                <a:ea typeface="Lucida Sans"/>
                <a:cs typeface="Lucida Sans"/>
                <a:sym typeface="Lucida Sans"/>
              </a:rPr>
              <a:t>Data Transformation</a:t>
            </a:r>
            <a:endParaRPr sz="3600">
              <a:solidFill>
                <a:schemeClr val="lt1"/>
              </a:solidFill>
              <a:latin typeface="Lucida Sans"/>
              <a:ea typeface="Lucida Sans"/>
              <a:cs typeface="Lucida Sans"/>
              <a:sym typeface="Lucida Sans"/>
            </a:endParaRPr>
          </a:p>
        </p:txBody>
      </p:sp>
      <p:pic>
        <p:nvPicPr>
          <p:cNvPr id="248" name="Google Shape;248;p9"/>
          <p:cNvPicPr preferRelativeResize="0"/>
          <p:nvPr/>
        </p:nvPicPr>
        <p:blipFill>
          <a:blip r:embed="rId9">
            <a:alphaModFix/>
          </a:blip>
          <a:stretch>
            <a:fillRect/>
          </a:stretch>
        </p:blipFill>
        <p:spPr>
          <a:xfrm>
            <a:off x="3630600" y="4414050"/>
            <a:ext cx="1077300" cy="1077300"/>
          </a:xfrm>
          <a:prstGeom prst="ellipse">
            <a:avLst/>
          </a:prstGeom>
          <a:noFill/>
          <a:ln>
            <a:noFill/>
          </a:ln>
        </p:spPr>
      </p:pic>
      <p:sp>
        <p:nvSpPr>
          <p:cNvPr id="249" name="Google Shape;249;p9"/>
          <p:cNvSpPr txBox="1"/>
          <p:nvPr/>
        </p:nvSpPr>
        <p:spPr>
          <a:xfrm>
            <a:off x="4707900" y="4644913"/>
            <a:ext cx="466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Lucida Sans"/>
                <a:ea typeface="Lucida Sans"/>
                <a:cs typeface="Lucida Sans"/>
                <a:sym typeface="Lucida Sans"/>
              </a:rPr>
              <a:t>Filter data by type</a:t>
            </a:r>
            <a:endParaRPr sz="2800">
              <a:solidFill>
                <a:schemeClr val="dk1"/>
              </a:solidFill>
              <a:latin typeface="Lucida Sans"/>
              <a:ea typeface="Lucida Sans"/>
              <a:cs typeface="Lucida Sans"/>
              <a:sym typeface="Lucida Sans"/>
            </a:endParaRPr>
          </a:p>
        </p:txBody>
      </p:sp>
      <p:sp>
        <p:nvSpPr>
          <p:cNvPr id="250" name="Google Shape;250;p9"/>
          <p:cNvSpPr/>
          <p:nvPr/>
        </p:nvSpPr>
        <p:spPr>
          <a:xfrm>
            <a:off x="3877600" y="5929825"/>
            <a:ext cx="4669812" cy="1077300"/>
          </a:xfrm>
          <a:prstGeom prst="flowChartTerminator">
            <a:avLst/>
          </a:prstGeom>
          <a:solidFill>
            <a:srgbClr val="9DF4B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pic>
        <p:nvPicPr>
          <p:cNvPr id="251" name="Google Shape;251;p9"/>
          <p:cNvPicPr preferRelativeResize="0"/>
          <p:nvPr/>
        </p:nvPicPr>
        <p:blipFill>
          <a:blip r:embed="rId9">
            <a:alphaModFix/>
          </a:blip>
          <a:stretch>
            <a:fillRect/>
          </a:stretch>
        </p:blipFill>
        <p:spPr>
          <a:xfrm>
            <a:off x="3630600" y="5929813"/>
            <a:ext cx="1077300" cy="1077300"/>
          </a:xfrm>
          <a:prstGeom prst="ellipse">
            <a:avLst/>
          </a:prstGeom>
          <a:noFill/>
          <a:ln>
            <a:noFill/>
          </a:ln>
        </p:spPr>
      </p:pic>
      <p:sp>
        <p:nvSpPr>
          <p:cNvPr id="252" name="Google Shape;252;p9"/>
          <p:cNvSpPr txBox="1"/>
          <p:nvPr/>
        </p:nvSpPr>
        <p:spPr>
          <a:xfrm>
            <a:off x="4707888" y="6099025"/>
            <a:ext cx="466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Lucida Sans"/>
                <a:ea typeface="Lucida Sans"/>
                <a:cs typeface="Lucida Sans"/>
                <a:sym typeface="Lucida Sans"/>
              </a:rPr>
              <a:t>Filter data by region</a:t>
            </a:r>
            <a:endParaRPr sz="2800">
              <a:solidFill>
                <a:schemeClr val="dk1"/>
              </a:solidFill>
              <a:latin typeface="Lucida Sans"/>
              <a:ea typeface="Lucida Sans"/>
              <a:cs typeface="Lucida Sans"/>
              <a:sym typeface="Lucida Sans"/>
            </a:endParaRPr>
          </a:p>
        </p:txBody>
      </p:sp>
      <p:sp>
        <p:nvSpPr>
          <p:cNvPr id="253" name="Google Shape;253;p9"/>
          <p:cNvSpPr/>
          <p:nvPr/>
        </p:nvSpPr>
        <p:spPr>
          <a:xfrm>
            <a:off x="5765350" y="3999600"/>
            <a:ext cx="506400" cy="452100"/>
          </a:xfrm>
          <a:prstGeom prst="downArrow">
            <a:avLst>
              <a:gd name="adj1" fmla="val 50000"/>
              <a:gd name="adj2" fmla="val 50000"/>
            </a:avLst>
          </a:prstGeom>
          <a:solidFill>
            <a:srgbClr val="097D4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54" name="Google Shape;254;p9"/>
          <p:cNvSpPr/>
          <p:nvPr/>
        </p:nvSpPr>
        <p:spPr>
          <a:xfrm>
            <a:off x="9302551" y="4414075"/>
            <a:ext cx="5523876" cy="1077300"/>
          </a:xfrm>
          <a:prstGeom prst="flowChartTerminator">
            <a:avLst/>
          </a:prstGeom>
          <a:solidFill>
            <a:srgbClr val="9DF4B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55" name="Google Shape;255;p9"/>
          <p:cNvSpPr/>
          <p:nvPr/>
        </p:nvSpPr>
        <p:spPr>
          <a:xfrm>
            <a:off x="11638175" y="3999600"/>
            <a:ext cx="506400" cy="452100"/>
          </a:xfrm>
          <a:prstGeom prst="downArrow">
            <a:avLst>
              <a:gd name="adj1" fmla="val 50000"/>
              <a:gd name="adj2" fmla="val 50000"/>
            </a:avLst>
          </a:prstGeom>
          <a:solidFill>
            <a:srgbClr val="097D4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56" name="Google Shape;256;p9"/>
          <p:cNvSpPr txBox="1"/>
          <p:nvPr/>
        </p:nvSpPr>
        <p:spPr>
          <a:xfrm>
            <a:off x="10338125" y="4644913"/>
            <a:ext cx="466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Lucida Sans"/>
                <a:ea typeface="Lucida Sans"/>
                <a:cs typeface="Lucida Sans"/>
                <a:sym typeface="Lucida Sans"/>
              </a:rPr>
              <a:t>Rename Columns</a:t>
            </a:r>
            <a:endParaRPr sz="2800">
              <a:solidFill>
                <a:schemeClr val="dk1"/>
              </a:solidFill>
              <a:latin typeface="Lucida Sans"/>
              <a:ea typeface="Lucida Sans"/>
              <a:cs typeface="Lucida Sans"/>
              <a:sym typeface="Lucida Sans"/>
            </a:endParaRPr>
          </a:p>
        </p:txBody>
      </p:sp>
      <p:sp>
        <p:nvSpPr>
          <p:cNvPr id="257" name="Google Shape;257;p9"/>
          <p:cNvSpPr/>
          <p:nvPr/>
        </p:nvSpPr>
        <p:spPr>
          <a:xfrm>
            <a:off x="9302550" y="5929875"/>
            <a:ext cx="5523876" cy="1077300"/>
          </a:xfrm>
          <a:prstGeom prst="flowChartTerminator">
            <a:avLst/>
          </a:prstGeom>
          <a:solidFill>
            <a:srgbClr val="9DF4B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ucida Sans"/>
              <a:ea typeface="Lucida Sans"/>
              <a:cs typeface="Lucida Sans"/>
              <a:sym typeface="Lucida Sans"/>
            </a:endParaRPr>
          </a:p>
        </p:txBody>
      </p:sp>
      <p:sp>
        <p:nvSpPr>
          <p:cNvPr id="258" name="Google Shape;258;p9"/>
          <p:cNvSpPr txBox="1"/>
          <p:nvPr/>
        </p:nvSpPr>
        <p:spPr>
          <a:xfrm>
            <a:off x="10296725" y="6160725"/>
            <a:ext cx="324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Lucida Sans"/>
                <a:ea typeface="Lucida Sans"/>
                <a:cs typeface="Lucida Sans"/>
                <a:sym typeface="Lucida Sans"/>
              </a:rPr>
              <a:t>Stationery Data</a:t>
            </a:r>
            <a:endParaRPr sz="2800">
              <a:solidFill>
                <a:schemeClr val="dk1"/>
              </a:solidFill>
              <a:latin typeface="Lucida Sans"/>
              <a:ea typeface="Lucida Sans"/>
              <a:cs typeface="Lucida Sans"/>
              <a:sym typeface="Lucida Sans"/>
            </a:endParaRPr>
          </a:p>
        </p:txBody>
      </p:sp>
      <p:pic>
        <p:nvPicPr>
          <p:cNvPr id="259" name="Google Shape;259;p9"/>
          <p:cNvPicPr preferRelativeResize="0"/>
          <p:nvPr/>
        </p:nvPicPr>
        <p:blipFill>
          <a:blip r:embed="rId10">
            <a:alphaModFix/>
          </a:blip>
          <a:stretch>
            <a:fillRect/>
          </a:stretch>
        </p:blipFill>
        <p:spPr>
          <a:xfrm>
            <a:off x="9153000" y="4414075"/>
            <a:ext cx="1077300" cy="1077300"/>
          </a:xfrm>
          <a:prstGeom prst="ellipse">
            <a:avLst/>
          </a:prstGeom>
          <a:noFill/>
          <a:ln>
            <a:noFill/>
          </a:ln>
        </p:spPr>
      </p:pic>
      <p:pic>
        <p:nvPicPr>
          <p:cNvPr id="260" name="Google Shape;260;p9"/>
          <p:cNvPicPr preferRelativeResize="0"/>
          <p:nvPr/>
        </p:nvPicPr>
        <p:blipFill rotWithShape="1">
          <a:blip r:embed="rId11">
            <a:alphaModFix/>
          </a:blip>
          <a:srcRect l="-3540" t="-3464" r="3540" b="-3453"/>
          <a:stretch/>
        </p:blipFill>
        <p:spPr>
          <a:xfrm>
            <a:off x="9153000" y="5929875"/>
            <a:ext cx="1077300" cy="1077300"/>
          </a:xfrm>
          <a:prstGeom prst="ellipse">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867</Words>
  <Application>Microsoft Office PowerPoint</Application>
  <PresentationFormat>Custom</PresentationFormat>
  <Paragraphs>145</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Montserrat</vt:lpstr>
      <vt:lpstr>Trebuchet MS</vt:lpstr>
      <vt:lpstr>Verdana</vt:lpstr>
      <vt:lpstr>Lexend</vt:lpstr>
      <vt:lpstr>Lexend Black</vt:lpstr>
      <vt:lpstr>Poppins</vt:lpstr>
      <vt:lpstr>Arial</vt:lpstr>
      <vt:lpstr>Times New Roman</vt:lpstr>
      <vt:lpstr>Lucida Sans</vt:lpstr>
      <vt:lpstr>Office Theme</vt:lpstr>
      <vt:lpstr>PowerPoint Presentation</vt:lpstr>
      <vt:lpstr>Project Workflow</vt:lpstr>
      <vt:lpstr>Business Understanding</vt:lpstr>
      <vt:lpstr>Tujuan</vt:lpstr>
      <vt:lpstr>Manfaat</vt:lpstr>
      <vt:lpstr>Data Understanding</vt:lpstr>
      <vt:lpstr>Data Understanding</vt:lpstr>
      <vt:lpstr>Data Understanding</vt:lpstr>
      <vt:lpstr>Data Preparation</vt:lpstr>
      <vt:lpstr>Modeling</vt:lpstr>
      <vt:lpstr>Hasil Modeling</vt:lpstr>
      <vt:lpstr>Evaluasi Model</vt:lpstr>
      <vt:lpstr>Deployment</vt:lpstr>
      <vt:lpstr>Dampak Terhadap Lingkungan</vt:lpstr>
      <vt:lpstr>Kesimpulan</vt:lpstr>
      <vt:lpstr>Silahkan Klik Link Dibawah Ini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Aulia izzatul Azmi</dc:creator>
  <cp:lastModifiedBy>Zulfa Chafidz</cp:lastModifiedBy>
  <cp:revision>2</cp:revision>
  <dcterms:created xsi:type="dcterms:W3CDTF">2023-11-17T19:45:37Z</dcterms:created>
  <dcterms:modified xsi:type="dcterms:W3CDTF">2024-01-22T05:58:05Z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2023-11-17T00:00:00Z</vt:filetime>
  </property>
  <property fmtid="{D5CDD505-2E9C-101B-9397-08002B2CF9AE}" pid="3" name="Creator">
    <vt:lpwstr>Canva</vt:lpwstr>
  </property>
  <property fmtid="{D5CDD505-2E9C-101B-9397-08002B2CF9AE}" pid="4" name="LastSaved">
    <vt:filetime>2023-11-17T00:00:00Z</vt:filetime>
  </property>
  <property fmtid="{D5CDD505-2E9C-101B-9397-08002B2CF9AE}" pid="5" name="Producer">
    <vt:lpwstr>Canva</vt:lpwstr>
  </property>
</Properties>
</file>