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2.578124841404722E-2"/>
          <c:w val="0.96562499999999996"/>
          <c:h val="0.808499765717287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1">
                  <c:v>x0</c:v>
                </c:pt>
                <c:pt idx="2">
                  <c:v>x1</c:v>
                </c:pt>
                <c:pt idx="3">
                  <c:v>x2</c:v>
                </c:pt>
                <c:pt idx="7">
                  <c:v>x(n-2)</c:v>
                </c:pt>
                <c:pt idx="8">
                  <c:v>x(n-1)</c:v>
                </c:pt>
                <c:pt idx="9">
                  <c:v>xn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9</c:v>
                </c:pt>
                <c:pt idx="6">
                  <c:v>14</c:v>
                </c:pt>
                <c:pt idx="7">
                  <c:v>21</c:v>
                </c:pt>
                <c:pt idx="8">
                  <c:v>30</c:v>
                </c:pt>
                <c:pt idx="9">
                  <c:v>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3C-6C4E-B936-0C8C74D6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0769696"/>
        <c:axId val="1754073680"/>
      </c:lineChart>
      <c:catAx>
        <c:axId val="20607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754073680"/>
        <c:crosses val="autoZero"/>
        <c:auto val="1"/>
        <c:lblAlgn val="ctr"/>
        <c:lblOffset val="100"/>
        <c:noMultiLvlLbl val="0"/>
      </c:catAx>
      <c:valAx>
        <c:axId val="1754073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07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2.578124841404722E-2"/>
          <c:w val="0.96562499999999996"/>
          <c:h val="0.808499765717287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6"/>
                <c:pt idx="3">
                  <c:v>x-dx</c:v>
                </c:pt>
                <c:pt idx="4">
                  <c:v>x</c:v>
                </c:pt>
                <c:pt idx="5">
                  <c:v>x+dx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9</c:v>
                </c:pt>
                <c:pt idx="6">
                  <c:v>14</c:v>
                </c:pt>
                <c:pt idx="7">
                  <c:v>21</c:v>
                </c:pt>
                <c:pt idx="8">
                  <c:v>30</c:v>
                </c:pt>
                <c:pt idx="9">
                  <c:v>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3C-6C4E-B936-0C8C74D6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0769696"/>
        <c:axId val="1754073680"/>
      </c:lineChart>
      <c:catAx>
        <c:axId val="20607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754073680"/>
        <c:crosses val="autoZero"/>
        <c:auto val="1"/>
        <c:lblAlgn val="ctr"/>
        <c:lblOffset val="100"/>
        <c:noMultiLvlLbl val="0"/>
      </c:catAx>
      <c:valAx>
        <c:axId val="1754073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07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2.578124841404722E-2"/>
          <c:w val="0.96562499999999996"/>
          <c:h val="0.808499765717287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7"/>
                <c:pt idx="2">
                  <c:v>x-2dx</c:v>
                </c:pt>
                <c:pt idx="3">
                  <c:v>x-dx</c:v>
                </c:pt>
                <c:pt idx="4">
                  <c:v>x</c:v>
                </c:pt>
                <c:pt idx="5">
                  <c:v>x+dx</c:v>
                </c:pt>
                <c:pt idx="6">
                  <c:v>x+2dx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9</c:v>
                </c:pt>
                <c:pt idx="6">
                  <c:v>14</c:v>
                </c:pt>
                <c:pt idx="7">
                  <c:v>21</c:v>
                </c:pt>
                <c:pt idx="8">
                  <c:v>30</c:v>
                </c:pt>
                <c:pt idx="9">
                  <c:v>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3C-6C4E-B936-0C8C74D6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0769696"/>
        <c:axId val="1754073680"/>
      </c:lineChart>
      <c:catAx>
        <c:axId val="20607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754073680"/>
        <c:crosses val="autoZero"/>
        <c:auto val="1"/>
        <c:lblAlgn val="ctr"/>
        <c:lblOffset val="100"/>
        <c:noMultiLvlLbl val="0"/>
      </c:catAx>
      <c:valAx>
        <c:axId val="1754073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07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0.7752</cdr:x>
      <cdr:y>0.58393</cdr:y>
    </cdr:from>
    <cdr:to>
      <cdr:x>0.8332</cdr:x>
      <cdr:y>0.63891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C6344EE-C03C-5F58-7223-5DE6648C5695}"/>
            </a:ext>
          </a:extLst>
        </cdr:cNvPr>
        <cdr:cNvSpPr txBox="1"/>
      </cdr:nvSpPr>
      <cdr:spPr>
        <a:xfrm xmlns:a="http://schemas.openxmlformats.org/drawingml/2006/main">
          <a:off x="6300798" y="3164134"/>
          <a:ext cx="471481" cy="2978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Grandview" panose="020B0502040204020203" pitchFamily="34" charset="0"/>
              <a:cs typeface="Grandview" panose="020F0502020204030204" pitchFamily="34" charset="0"/>
            </a:rPr>
            <a:t>dx</a:t>
          </a:r>
        </a:p>
      </cdr:txBody>
    </cdr:sp>
  </cdr:relSizeAnchor>
  <cdr:relSizeAnchor xmlns:cdr="http://schemas.openxmlformats.org/drawingml/2006/chartDrawing">
    <cdr:from>
      <cdr:x>0.84219</cdr:x>
      <cdr:y>0.04526</cdr:y>
    </cdr:from>
    <cdr:to>
      <cdr:x>0.9166</cdr:x>
      <cdr:y>0.10639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4E33B02-1A68-28AA-6BF7-84C0EAA1CF4B}"/>
            </a:ext>
          </a:extLst>
        </cdr:cNvPr>
        <cdr:cNvSpPr txBox="1"/>
      </cdr:nvSpPr>
      <cdr:spPr>
        <a:xfrm xmlns:a="http://schemas.openxmlformats.org/drawingml/2006/main">
          <a:off x="6845305" y="245245"/>
          <a:ext cx="604836" cy="331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i="1" dirty="0">
              <a:latin typeface="Grandview" panose="020B0502040204020203" pitchFamily="34" charset="0"/>
              <a:cs typeface="Grandview" panose="020F0502020204030204" pitchFamily="34" charset="0"/>
            </a:rPr>
            <a:t>f(x)</a:t>
          </a:r>
        </a:p>
      </cdr:txBody>
    </cdr:sp>
  </cdr:relSizeAnchor>
  <cdr:relSizeAnchor xmlns:cdr="http://schemas.openxmlformats.org/drawingml/2006/chartDrawing">
    <cdr:from>
      <cdr:x>0.13584</cdr:x>
      <cdr:y>0.91602</cdr:y>
    </cdr:from>
    <cdr:to>
      <cdr:x>0.19385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6AA22B1-BEF2-270F-9780-EFA776FEE161}"/>
            </a:ext>
          </a:extLst>
        </cdr:cNvPr>
        <cdr:cNvSpPr txBox="1"/>
      </cdr:nvSpPr>
      <cdr:spPr>
        <a:xfrm xmlns:a="http://schemas.openxmlformats.org/drawingml/2006/main">
          <a:off x="1104109" y="4963608"/>
          <a:ext cx="471481" cy="4550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Grandview" panose="020B0502040204020203" pitchFamily="34" charset="0"/>
              <a:cs typeface="Grandview" panose="020F0502020204030204" pitchFamily="34" charset="0"/>
            </a:rPr>
            <a:t>a</a:t>
          </a:r>
        </a:p>
      </cdr:txBody>
    </cdr:sp>
  </cdr:relSizeAnchor>
  <cdr:relSizeAnchor xmlns:cdr="http://schemas.openxmlformats.org/drawingml/2006/chartDrawing">
    <cdr:from>
      <cdr:x>0.91729</cdr:x>
      <cdr:y>0.91602</cdr:y>
    </cdr:from>
    <cdr:to>
      <cdr:x>0.97529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0B99529D-1334-F5EF-2C7E-A66E304E502E}"/>
            </a:ext>
          </a:extLst>
        </cdr:cNvPr>
        <cdr:cNvSpPr txBox="1"/>
      </cdr:nvSpPr>
      <cdr:spPr>
        <a:xfrm xmlns:a="http://schemas.openxmlformats.org/drawingml/2006/main">
          <a:off x="7455696" y="4963608"/>
          <a:ext cx="471481" cy="4550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Grandview" panose="020B0502040204020203" pitchFamily="34" charset="0"/>
              <a:cs typeface="Grandview" panose="020F0502020204030204" pitchFamily="34" charset="0"/>
            </a:rPr>
            <a:t>b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0.47891</cdr:x>
      <cdr:y>0.72669</cdr:y>
    </cdr:from>
    <cdr:to>
      <cdr:x>0.53691</cdr:x>
      <cdr:y>0.78167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C6344EE-C03C-5F58-7223-5DE6648C5695}"/>
            </a:ext>
          </a:extLst>
        </cdr:cNvPr>
        <cdr:cNvSpPr txBox="1"/>
      </cdr:nvSpPr>
      <cdr:spPr>
        <a:xfrm xmlns:a="http://schemas.openxmlformats.org/drawingml/2006/main">
          <a:off x="3892586" y="3937669"/>
          <a:ext cx="471424" cy="297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Grandview" panose="020B0502040204020203" pitchFamily="34" charset="0"/>
              <a:cs typeface="Grandview" panose="020F0502020204030204" pitchFamily="34" charset="0"/>
            </a:rPr>
            <a:t>dx</a:t>
          </a:r>
        </a:p>
      </cdr:txBody>
    </cdr:sp>
  </cdr:relSizeAnchor>
  <cdr:relSizeAnchor xmlns:cdr="http://schemas.openxmlformats.org/drawingml/2006/chartDrawing">
    <cdr:from>
      <cdr:x>0.84219</cdr:x>
      <cdr:y>0.04526</cdr:y>
    </cdr:from>
    <cdr:to>
      <cdr:x>0.9166</cdr:x>
      <cdr:y>0.10639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4E33B02-1A68-28AA-6BF7-84C0EAA1CF4B}"/>
            </a:ext>
          </a:extLst>
        </cdr:cNvPr>
        <cdr:cNvSpPr txBox="1"/>
      </cdr:nvSpPr>
      <cdr:spPr>
        <a:xfrm xmlns:a="http://schemas.openxmlformats.org/drawingml/2006/main">
          <a:off x="6845305" y="245245"/>
          <a:ext cx="604836" cy="331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i="1" dirty="0">
              <a:latin typeface="Grandview" panose="020B0502040204020203" pitchFamily="34" charset="0"/>
              <a:cs typeface="Grandview" panose="020F0502020204030204" pitchFamily="34" charset="0"/>
            </a:rPr>
            <a:t>f(x)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0.47891</cdr:x>
      <cdr:y>0.72669</cdr:y>
    </cdr:from>
    <cdr:to>
      <cdr:x>0.53691</cdr:x>
      <cdr:y>0.78167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C6344EE-C03C-5F58-7223-5DE6648C5695}"/>
            </a:ext>
          </a:extLst>
        </cdr:cNvPr>
        <cdr:cNvSpPr txBox="1"/>
      </cdr:nvSpPr>
      <cdr:spPr>
        <a:xfrm xmlns:a="http://schemas.openxmlformats.org/drawingml/2006/main">
          <a:off x="3892586" y="3937669"/>
          <a:ext cx="471424" cy="297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Grandview" panose="020B0502040204020203" pitchFamily="34" charset="0"/>
              <a:cs typeface="Grandview" panose="020F0502020204030204" pitchFamily="34" charset="0"/>
            </a:rPr>
            <a:t>dx</a:t>
          </a:r>
        </a:p>
      </cdr:txBody>
    </cdr:sp>
  </cdr:relSizeAnchor>
  <cdr:relSizeAnchor xmlns:cdr="http://schemas.openxmlformats.org/drawingml/2006/chartDrawing">
    <cdr:from>
      <cdr:x>0.84219</cdr:x>
      <cdr:y>0.04526</cdr:y>
    </cdr:from>
    <cdr:to>
      <cdr:x>0.9166</cdr:x>
      <cdr:y>0.10639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4E33B02-1A68-28AA-6BF7-84C0EAA1CF4B}"/>
            </a:ext>
          </a:extLst>
        </cdr:cNvPr>
        <cdr:cNvSpPr txBox="1"/>
      </cdr:nvSpPr>
      <cdr:spPr>
        <a:xfrm xmlns:a="http://schemas.openxmlformats.org/drawingml/2006/main">
          <a:off x="6845305" y="245245"/>
          <a:ext cx="604836" cy="331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i="1" dirty="0">
              <a:latin typeface="Grandview" panose="020B0502040204020203" pitchFamily="34" charset="0"/>
              <a:cs typeface="Grandview" panose="020F0502020204030204" pitchFamily="34" charset="0"/>
            </a:rPr>
            <a:t>f(x)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F052-4399-7BF8-A84E-3AC0FB20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34C5D-8813-8B60-F4C8-C6D89F75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74DD-CADB-841A-7104-9929D488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A97B-51C3-F167-E90E-189261C3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307F-A835-A107-E674-2FE1A564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5CBF-92F7-D796-CC5D-F39F7E79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2F56-9D12-7468-FA17-98014C0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3997-AE50-26B8-AD77-C647A20E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14453-628E-76DA-FB9B-D41CAE1A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F3D0-CB0A-680E-7F22-6FCF3EF0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545F7-4CE5-E183-0348-5B1C843DD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8930A-AC3D-9946-56B8-DBFFD93E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5F0A-8B96-F93B-54EA-6F427777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1DFC-5D35-C18A-3D68-5845BB84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3A8C-1A06-7D15-2039-7D6D6185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2182-65BC-28C5-3800-69DBADFC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CD45-A397-9728-8A39-D5FCFFAB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67EA-C281-AE4E-456C-D54F76C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1E21-FFEE-9B4B-C7B1-AE7D4D24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98BF-9877-1FDE-4B43-923464A1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05C-76D2-18FB-C2DD-A4F48613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7F1C3-314A-F4EC-6353-718A5017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6DAF-7C36-F5DA-B336-A0A43D7C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E398-876D-4162-38B2-D351C7D6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4FFB-B6A2-3143-6232-35657F6F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257E-1E5C-C89E-E07D-22DBD00C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88F-7620-E2E4-3FB6-853AE7F88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CB5D-8A0E-2E2F-AAE7-2D88844B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30CD-F977-ADF1-6EA6-2976CEDB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3388-30DE-9AB4-1081-C0D693DC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E931-BBE4-4581-63B8-2CEF03E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D55E-FD13-3213-EAE0-46EC0075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28D5-FAFD-986B-202D-942CDC5C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1387-00F8-BDAE-F441-2C9053F1E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D84B4-65AF-9F06-239B-A97DC869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5F30E-B811-F944-9563-B7814D03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CDF64-4DEC-9CDE-25D4-EB6CF995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4C2D-8D91-C56A-E1F5-E3148A51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E7340-D578-98D2-E8E8-F04D11DC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4485-8729-4E16-CEE3-7A18F98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916E5-7A36-20F7-FA3D-1162BE0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DFA-ACBB-8F23-0965-6566B352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3C6FB-A0BF-36D8-683A-5C32970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ED0BE-7DDB-6E63-73C9-EE6582EA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B6B0D-D262-330F-6F66-35B7CA3A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44923-09C4-24DD-BF28-82506D4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184A-64F9-7714-571B-A42B01E1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7F1A-4992-49A7-2534-022068F6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FC6-1421-1CE9-BAE9-244D17BD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EE65-29FF-D997-76F5-9DE19AB1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28740-C4C1-70ED-2D2D-5A7989DC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168-B7C9-C4E9-617C-88CA2A80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7ED-C88B-5625-1DCA-DF8F359B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A9F26-AAEA-8B21-E33B-D312C8030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7CEF-5F4E-418F-72A6-BA2497A0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8289-CBE1-375D-CFF8-156FE401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5853-0C9D-7905-893F-68A5DC61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8F00-F856-A584-843E-F9E427F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463B3-3A84-20B1-2A2E-BDB40AAE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174C-DC91-4837-DDE2-09562C3E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B069-F09D-DC9B-E900-2B65B81D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28E0-C3BF-0843-8A42-BD170E91A0B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04D0-24E6-BA29-42EA-57D1C2439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E0B0-F85E-9F58-6088-5C496B58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F572-B2EA-914A-ADED-6D1D1ACB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8CB754-6479-4B6A-EADF-A904827ED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3166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463AE-67E2-BE51-B1C2-AAA88316D955}"/>
              </a:ext>
            </a:extLst>
          </p:cNvPr>
          <p:cNvCxnSpPr/>
          <p:nvPr/>
        </p:nvCxnSpPr>
        <p:spPr>
          <a:xfrm>
            <a:off x="3371850" y="4357688"/>
            <a:ext cx="0" cy="885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8A7CC-525F-09CD-B28D-6092B7983B92}"/>
              </a:ext>
            </a:extLst>
          </p:cNvPr>
          <p:cNvCxnSpPr/>
          <p:nvPr/>
        </p:nvCxnSpPr>
        <p:spPr>
          <a:xfrm>
            <a:off x="4138616" y="4638678"/>
            <a:ext cx="0" cy="5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7A9F6D-8C26-0A15-9980-F1D4FDEB8DE0}"/>
              </a:ext>
            </a:extLst>
          </p:cNvPr>
          <p:cNvCxnSpPr/>
          <p:nvPr/>
        </p:nvCxnSpPr>
        <p:spPr>
          <a:xfrm>
            <a:off x="8877304" y="2269463"/>
            <a:ext cx="0" cy="29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CF544-D216-D0E8-BC83-6E8AC2FB6CFC}"/>
              </a:ext>
            </a:extLst>
          </p:cNvPr>
          <p:cNvCxnSpPr/>
          <p:nvPr/>
        </p:nvCxnSpPr>
        <p:spPr>
          <a:xfrm>
            <a:off x="9615493" y="1262808"/>
            <a:ext cx="0" cy="39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195F0-EDB3-E588-9B62-F422628387D7}"/>
              </a:ext>
            </a:extLst>
          </p:cNvPr>
          <p:cNvCxnSpPr/>
          <p:nvPr/>
        </p:nvCxnSpPr>
        <p:spPr>
          <a:xfrm>
            <a:off x="4876801" y="4738953"/>
            <a:ext cx="0" cy="50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541A-9155-6F00-A18A-A85BD9C3A9FB}"/>
              </a:ext>
            </a:extLst>
          </p:cNvPr>
          <p:cNvCxnSpPr/>
          <p:nvPr/>
        </p:nvCxnSpPr>
        <p:spPr>
          <a:xfrm>
            <a:off x="8115307" y="3119697"/>
            <a:ext cx="0" cy="212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84F17-AE3B-4A2F-D241-9593E0058868}"/>
              </a:ext>
            </a:extLst>
          </p:cNvPr>
          <p:cNvCxnSpPr/>
          <p:nvPr/>
        </p:nvCxnSpPr>
        <p:spPr>
          <a:xfrm>
            <a:off x="8121304" y="4248150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8CB754-6479-4B6A-EADF-A904827ED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191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463AE-67E2-BE51-B1C2-AAA88316D955}"/>
              </a:ext>
            </a:extLst>
          </p:cNvPr>
          <p:cNvCxnSpPr/>
          <p:nvPr/>
        </p:nvCxnSpPr>
        <p:spPr>
          <a:xfrm>
            <a:off x="4972054" y="4743456"/>
            <a:ext cx="0" cy="50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8A7CC-525F-09CD-B28D-6092B7983B92}"/>
              </a:ext>
            </a:extLst>
          </p:cNvPr>
          <p:cNvCxnSpPr/>
          <p:nvPr/>
        </p:nvCxnSpPr>
        <p:spPr>
          <a:xfrm>
            <a:off x="5738820" y="4667254"/>
            <a:ext cx="0" cy="5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195F0-EDB3-E588-9B62-F422628387D7}"/>
              </a:ext>
            </a:extLst>
          </p:cNvPr>
          <p:cNvCxnSpPr/>
          <p:nvPr/>
        </p:nvCxnSpPr>
        <p:spPr>
          <a:xfrm>
            <a:off x="6477005" y="4357688"/>
            <a:ext cx="0" cy="86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84F17-AE3B-4A2F-D241-9593E0058868}"/>
              </a:ext>
            </a:extLst>
          </p:cNvPr>
          <p:cNvCxnSpPr/>
          <p:nvPr/>
        </p:nvCxnSpPr>
        <p:spPr>
          <a:xfrm>
            <a:off x="5718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4BD58D-BA20-EB2A-0370-1FBFB7B4242E}"/>
              </a:ext>
            </a:extLst>
          </p:cNvPr>
          <p:cNvCxnSpPr/>
          <p:nvPr/>
        </p:nvCxnSpPr>
        <p:spPr>
          <a:xfrm>
            <a:off x="4962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6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8CB754-6479-4B6A-EADF-A904827ED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8414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463AE-67E2-BE51-B1C2-AAA88316D955}"/>
              </a:ext>
            </a:extLst>
          </p:cNvPr>
          <p:cNvCxnSpPr/>
          <p:nvPr/>
        </p:nvCxnSpPr>
        <p:spPr>
          <a:xfrm>
            <a:off x="4972054" y="4743456"/>
            <a:ext cx="0" cy="50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8A7CC-525F-09CD-B28D-6092B7983B92}"/>
              </a:ext>
            </a:extLst>
          </p:cNvPr>
          <p:cNvCxnSpPr/>
          <p:nvPr/>
        </p:nvCxnSpPr>
        <p:spPr>
          <a:xfrm>
            <a:off x="5738820" y="4667254"/>
            <a:ext cx="0" cy="5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195F0-EDB3-E588-9B62-F422628387D7}"/>
              </a:ext>
            </a:extLst>
          </p:cNvPr>
          <p:cNvCxnSpPr/>
          <p:nvPr/>
        </p:nvCxnSpPr>
        <p:spPr>
          <a:xfrm>
            <a:off x="6477005" y="4357688"/>
            <a:ext cx="0" cy="86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84F17-AE3B-4A2F-D241-9593E0058868}"/>
              </a:ext>
            </a:extLst>
          </p:cNvPr>
          <p:cNvCxnSpPr/>
          <p:nvPr/>
        </p:nvCxnSpPr>
        <p:spPr>
          <a:xfrm>
            <a:off x="5718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4BD58D-BA20-EB2A-0370-1FBFB7B4242E}"/>
              </a:ext>
            </a:extLst>
          </p:cNvPr>
          <p:cNvCxnSpPr/>
          <p:nvPr/>
        </p:nvCxnSpPr>
        <p:spPr>
          <a:xfrm>
            <a:off x="4962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8EECD6-BE23-4359-367E-224EFF0396A2}"/>
              </a:ext>
            </a:extLst>
          </p:cNvPr>
          <p:cNvCxnSpPr/>
          <p:nvPr/>
        </p:nvCxnSpPr>
        <p:spPr>
          <a:xfrm>
            <a:off x="4206000" y="4717688"/>
            <a:ext cx="0" cy="50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7E63C6-7BFC-14BA-3879-0758A214140E}"/>
              </a:ext>
            </a:extLst>
          </p:cNvPr>
          <p:cNvCxnSpPr/>
          <p:nvPr/>
        </p:nvCxnSpPr>
        <p:spPr>
          <a:xfrm>
            <a:off x="4206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4688C-19DB-9A40-FA9E-A34CCF037660}"/>
              </a:ext>
            </a:extLst>
          </p:cNvPr>
          <p:cNvCxnSpPr/>
          <p:nvPr/>
        </p:nvCxnSpPr>
        <p:spPr>
          <a:xfrm>
            <a:off x="7230000" y="3925688"/>
            <a:ext cx="0" cy="129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6EAA94-965F-DED4-E239-677A1418F3A7}"/>
              </a:ext>
            </a:extLst>
          </p:cNvPr>
          <p:cNvCxnSpPr/>
          <p:nvPr/>
        </p:nvCxnSpPr>
        <p:spPr>
          <a:xfrm>
            <a:off x="6474000" y="4995456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7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zfdzl@outlook.com</dc:creator>
  <cp:lastModifiedBy>zfdzl@outlook.com</cp:lastModifiedBy>
  <cp:revision>1</cp:revision>
  <dcterms:created xsi:type="dcterms:W3CDTF">2022-06-06T09:35:07Z</dcterms:created>
  <dcterms:modified xsi:type="dcterms:W3CDTF">2022-06-06T14:00:01Z</dcterms:modified>
</cp:coreProperties>
</file>