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5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8462" y="5519738"/>
            <a:ext cx="635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sibsp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parch,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relatives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690688"/>
            <a:ext cx="6086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9630164" cy="4027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918" y="5749042"/>
            <a:ext cx="835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‘Relatives’ </a:t>
            </a:r>
            <a:r>
              <a:rPr lang="en-US" dirty="0" err="1" smtClean="0"/>
              <a:t>pada</a:t>
            </a:r>
            <a:r>
              <a:rPr lang="en-US" dirty="0" smtClean="0"/>
              <a:t> file </a:t>
            </a:r>
            <a:r>
              <a:rPr lang="en-US" dirty="0" err="1" smtClean="0"/>
              <a:t>csv</a:t>
            </a:r>
            <a:r>
              <a:rPr lang="en-US" dirty="0" smtClean="0"/>
              <a:t> yang </a:t>
            </a:r>
            <a:r>
              <a:rPr lang="en-US" dirty="0" err="1" smtClean="0"/>
              <a:t>dibaca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5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2833688"/>
            <a:ext cx="88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‘Orang’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1 Orang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4830"/>
            <a:ext cx="61341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203020"/>
            <a:ext cx="6296025" cy="80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1872" y="4008503"/>
            <a:ext cx="547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Orang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381977"/>
            <a:ext cx="5600700" cy="857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72" y="5239227"/>
            <a:ext cx="808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Orang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valuenya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9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231661" cy="375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8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38625" cy="476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690688"/>
            <a:ext cx="3219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6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8802" y="2464058"/>
            <a:ext cx="523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Sex </a:t>
            </a:r>
            <a:r>
              <a:rPr lang="en-US" dirty="0" err="1" smtClean="0"/>
              <a:t>dan</a:t>
            </a:r>
            <a:r>
              <a:rPr lang="en-US" dirty="0" smtClean="0"/>
              <a:t> Orang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9117" y="3879755"/>
            <a:ext cx="761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Sex,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Sex </a:t>
            </a:r>
            <a:r>
              <a:rPr lang="en-US" dirty="0" err="1" smtClean="0"/>
              <a:t>yaitu</a:t>
            </a:r>
            <a:r>
              <a:rPr lang="en-US" dirty="0" smtClean="0"/>
              <a:t> Orang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valuenya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Sex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1" y="1694379"/>
            <a:ext cx="633412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68" y="2951760"/>
            <a:ext cx="4438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1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55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90688"/>
            <a:ext cx="2809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7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690688"/>
            <a:ext cx="6543675" cy="581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2531" y="2649894"/>
            <a:ext cx="652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6" y="3130707"/>
            <a:ext cx="732472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94101" y="4089913"/>
            <a:ext cx="8003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Orang,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di </a:t>
            </a:r>
            <a:r>
              <a:rPr lang="en-US" dirty="0" err="1" smtClean="0"/>
              <a:t>grupkan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Orang</a:t>
            </a:r>
          </a:p>
          <a:p>
            <a:r>
              <a:rPr lang="en-US" dirty="0" err="1" smtClean="0"/>
              <a:t>Dijumlahkan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7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49690" cy="314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6938"/>
            <a:ext cx="2781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8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2531" y="2649894"/>
            <a:ext cx="63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94101" y="4089913"/>
            <a:ext cx="8003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Orang,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di </a:t>
            </a:r>
            <a:r>
              <a:rPr lang="en-US" dirty="0" err="1" smtClean="0"/>
              <a:t>grupkan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Orang</a:t>
            </a:r>
          </a:p>
          <a:p>
            <a:r>
              <a:rPr lang="en-US" dirty="0" err="1" smtClean="0"/>
              <a:t>Dijumlahkan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8" y="1802169"/>
            <a:ext cx="6667500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3" y="3025256"/>
            <a:ext cx="6457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1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85674"/>
          <a:stretch/>
        </p:blipFill>
        <p:spPr>
          <a:xfrm>
            <a:off x="1205266" y="2569591"/>
            <a:ext cx="9781467" cy="54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4602" y="3702867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61" y="94155"/>
            <a:ext cx="9484591" cy="1200490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61" y="1294645"/>
            <a:ext cx="8867115" cy="3351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1" y="4645803"/>
            <a:ext cx="2705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2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07" y="3252788"/>
            <a:ext cx="7411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plot </a:t>
            </a:r>
            <a:r>
              <a:rPr lang="en-US" dirty="0" err="1" smtClean="0"/>
              <a:t>dari</a:t>
            </a:r>
            <a:r>
              <a:rPr lang="en-US" dirty="0" smtClean="0"/>
              <a:t> library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Sns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menkonfigurasi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3" y="1690688"/>
            <a:ext cx="66484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29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06" y="3367088"/>
            <a:ext cx="7411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plot </a:t>
            </a:r>
            <a:r>
              <a:rPr lang="en-US" dirty="0" err="1" smtClean="0"/>
              <a:t>dari</a:t>
            </a:r>
            <a:r>
              <a:rPr lang="en-US" dirty="0" smtClean="0"/>
              <a:t> library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Sns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menkonfigurasi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7" y="1690688"/>
            <a:ext cx="6591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91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8" y="2017331"/>
            <a:ext cx="9781467" cy="3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715" y="3702232"/>
            <a:ext cx="853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titanic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972877"/>
            <a:ext cx="6810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024187"/>
            <a:ext cx="4210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4602" y="3702867"/>
            <a:ext cx="647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82452"/>
            <a:ext cx="101917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690688"/>
            <a:ext cx="112680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4602" y="3702867"/>
            <a:ext cx="647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344352"/>
            <a:ext cx="7038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0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690688"/>
            <a:ext cx="5429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222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</TotalTime>
  <Words>334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Tugas Materi 2</vt:lpstr>
      <vt:lpstr>Code No 1 </vt:lpstr>
      <vt:lpstr>Hasil No 1</vt:lpstr>
      <vt:lpstr>Code No 2 </vt:lpstr>
      <vt:lpstr>Hasil No 2</vt:lpstr>
      <vt:lpstr>Code No 3 </vt:lpstr>
      <vt:lpstr>Hasil No 3</vt:lpstr>
      <vt:lpstr>Code No 4 </vt:lpstr>
      <vt:lpstr>Hasil No 4</vt:lpstr>
      <vt:lpstr>Code No 5 </vt:lpstr>
      <vt:lpstr>Hasil No 5</vt:lpstr>
      <vt:lpstr>Code No 5 </vt:lpstr>
      <vt:lpstr>Hasil No 5</vt:lpstr>
      <vt:lpstr>Hasil No 5</vt:lpstr>
      <vt:lpstr>Code No 6 </vt:lpstr>
      <vt:lpstr>Hasil No 6</vt:lpstr>
      <vt:lpstr>Code No 7 </vt:lpstr>
      <vt:lpstr>Hasil No 7</vt:lpstr>
      <vt:lpstr>Code No 8 </vt:lpstr>
      <vt:lpstr>Hasil No 8</vt:lpstr>
      <vt:lpstr>Code No 9</vt:lpstr>
      <vt:lpstr>Hasil No 9</vt:lpstr>
      <vt:lpstr>Code No 10</vt:lpstr>
      <vt:lpstr>Hasil No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5</cp:revision>
  <dcterms:created xsi:type="dcterms:W3CDTF">2021-04-23T13:01:50Z</dcterms:created>
  <dcterms:modified xsi:type="dcterms:W3CDTF">2021-04-23T13:32:00Z</dcterms:modified>
</cp:coreProperties>
</file>