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10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1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Zul</a:t>
            </a:r>
            <a:r>
              <a:rPr lang="en-US" dirty="0" smtClean="0"/>
              <a:t> </a:t>
            </a:r>
            <a:r>
              <a:rPr lang="en-US" dirty="0" err="1" smtClean="0"/>
              <a:t>Fauzi</a:t>
            </a:r>
            <a:r>
              <a:rPr lang="en-US" dirty="0" smtClean="0"/>
              <a:t> </a:t>
            </a:r>
            <a:r>
              <a:rPr lang="en-US" dirty="0" err="1" smtClean="0"/>
              <a:t>Oktaviansyah</a:t>
            </a:r>
            <a:endParaRPr lang="en-US" dirty="0" smtClean="0"/>
          </a:p>
          <a:p>
            <a:r>
              <a:rPr lang="en-US" dirty="0" smtClean="0"/>
              <a:t>2110181056</a:t>
            </a:r>
          </a:p>
          <a:p>
            <a:r>
              <a:rPr lang="en-US" dirty="0" smtClean="0"/>
              <a:t>3 – D4 IT -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4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data </a:t>
            </a:r>
            <a:r>
              <a:rPr lang="en-US" dirty="0" err="1" smtClean="0"/>
              <a:t>csv</a:t>
            </a:r>
            <a:r>
              <a:rPr lang="en-US" dirty="0" smtClean="0"/>
              <a:t> transaction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6723848" cy="394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3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data country </a:t>
            </a:r>
            <a:r>
              <a:rPr lang="en-US" dirty="0" err="1" smtClean="0"/>
              <a:t>portugal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064249" cy="388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5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785275" cy="401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1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stock code tiap2 invoice no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9579271" cy="388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9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723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asosiasi</a:t>
            </a:r>
            <a:r>
              <a:rPr lang="en-US" dirty="0" smtClean="0"/>
              <a:t> rule </a:t>
            </a:r>
            <a:r>
              <a:rPr lang="en-US" dirty="0" err="1" smtClean="0"/>
              <a:t>min_support</a:t>
            </a:r>
            <a:r>
              <a:rPr lang="en-US" dirty="0" smtClean="0"/>
              <a:t> = 0.2 </a:t>
            </a:r>
            <a:r>
              <a:rPr lang="en-US" dirty="0" err="1" smtClean="0"/>
              <a:t>min_threshold</a:t>
            </a:r>
            <a:r>
              <a:rPr lang="en-US" dirty="0" smtClean="0"/>
              <a:t> = 0.7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8664213" cy="39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858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210</TotalTime>
  <Words>49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Tugas Materi 11</vt:lpstr>
      <vt:lpstr>Code 1</vt:lpstr>
      <vt:lpstr>Code 2</vt:lpstr>
      <vt:lpstr>Code 3</vt:lpstr>
      <vt:lpstr>Code 4</vt:lpstr>
      <vt:lpstr>Code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Materi 2</dc:title>
  <dc:creator>Swift3</dc:creator>
  <cp:lastModifiedBy>Swift3</cp:lastModifiedBy>
  <cp:revision>38</cp:revision>
  <dcterms:created xsi:type="dcterms:W3CDTF">2021-04-23T13:01:50Z</dcterms:created>
  <dcterms:modified xsi:type="dcterms:W3CDTF">2021-05-29T22:12:39Z</dcterms:modified>
</cp:coreProperties>
</file>