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F26663E-EB60-498E-89F1-EE596CF8AF4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8100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3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4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1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1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1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6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1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F26663E-EB60-498E-89F1-EE596CF8AF4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5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Zul</a:t>
            </a:r>
            <a:r>
              <a:rPr lang="en-US" dirty="0" smtClean="0"/>
              <a:t> </a:t>
            </a:r>
            <a:r>
              <a:rPr lang="en-US" dirty="0" err="1" smtClean="0"/>
              <a:t>Fauzi</a:t>
            </a:r>
            <a:r>
              <a:rPr lang="en-US" dirty="0" smtClean="0"/>
              <a:t> </a:t>
            </a:r>
            <a:r>
              <a:rPr lang="en-US" dirty="0" err="1" smtClean="0"/>
              <a:t>Oktaviansyah</a:t>
            </a:r>
            <a:endParaRPr lang="en-US" dirty="0" smtClean="0"/>
          </a:p>
          <a:p>
            <a:r>
              <a:rPr lang="en-US" dirty="0" smtClean="0"/>
              <a:t>2110181056</a:t>
            </a:r>
          </a:p>
          <a:p>
            <a:r>
              <a:rPr lang="en-US" dirty="0" smtClean="0"/>
              <a:t>3 – D4 IT -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44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524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Memprediksi</a:t>
            </a:r>
            <a:r>
              <a:rPr lang="en-US" dirty="0" smtClean="0"/>
              <a:t> total </a:t>
            </a:r>
            <a:r>
              <a:rPr lang="en-US" dirty="0" err="1" smtClean="0"/>
              <a:t>qty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bulan</a:t>
            </a:r>
            <a:r>
              <a:rPr lang="en-US" dirty="0" smtClean="0"/>
              <a:t> </a:t>
            </a:r>
            <a:r>
              <a:rPr lang="en-US" dirty="0" err="1" smtClean="0"/>
              <a:t>januari</a:t>
            </a:r>
            <a:r>
              <a:rPr lang="en-US" dirty="0" smtClean="0"/>
              <a:t> 2012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5369931" cy="316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80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10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375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linear </a:t>
            </a:r>
            <a:r>
              <a:rPr lang="en-US" dirty="0" err="1" smtClean="0"/>
              <a:t>regresi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5028558" cy="357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50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11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smtClean="0"/>
              <a:t> error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51720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1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343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Membaca</a:t>
            </a:r>
            <a:r>
              <a:rPr lang="en-US" dirty="0" smtClean="0"/>
              <a:t> data </a:t>
            </a:r>
            <a:r>
              <a:rPr lang="en-US" dirty="0" err="1" smtClean="0"/>
              <a:t>csv</a:t>
            </a:r>
            <a:r>
              <a:rPr lang="en-US" dirty="0" smtClean="0"/>
              <a:t> transaction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6085294" cy="387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36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410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data country </a:t>
            </a:r>
            <a:r>
              <a:rPr lang="en-US" dirty="0" err="1" smtClean="0"/>
              <a:t>germany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6069089" cy="392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5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385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smtClean="0"/>
              <a:t>year </a:t>
            </a:r>
            <a:r>
              <a:rPr lang="en-US" dirty="0" err="1" smtClean="0"/>
              <a:t>dan</a:t>
            </a:r>
            <a:r>
              <a:rPr lang="en-US" dirty="0" smtClean="0"/>
              <a:t> month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78581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1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397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month </a:t>
            </a:r>
            <a:r>
              <a:rPr lang="en-US" dirty="0" err="1" smtClean="0"/>
              <a:t>dan</a:t>
            </a:r>
            <a:r>
              <a:rPr lang="en-US" dirty="0" smtClean="0"/>
              <a:t> year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6438230" cy="380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9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Mengambil</a:t>
            </a:r>
            <a:r>
              <a:rPr lang="en-US" dirty="0" smtClean="0"/>
              <a:t> data year = 2011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5953740" cy="378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Mengambil</a:t>
            </a:r>
            <a:r>
              <a:rPr lang="en-US" dirty="0" smtClean="0"/>
              <a:t> data month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qty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4831590" cy="407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15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352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Mengambil</a:t>
            </a:r>
            <a:r>
              <a:rPr lang="en-US" dirty="0" smtClean="0"/>
              <a:t> total </a:t>
            </a:r>
            <a:r>
              <a:rPr lang="en-US" dirty="0" err="1" smtClean="0"/>
              <a:t>qty</a:t>
            </a:r>
            <a:r>
              <a:rPr lang="en-US" dirty="0" smtClean="0"/>
              <a:t> per month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5366117" cy="351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26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4515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total </a:t>
            </a:r>
            <a:r>
              <a:rPr lang="en-US" dirty="0" err="1" smtClean="0"/>
              <a:t>qty</a:t>
            </a:r>
            <a:r>
              <a:rPr lang="en-US" dirty="0" smtClean="0"/>
              <a:t> per month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4801904" cy="384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4417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336</TotalTime>
  <Words>88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View</vt:lpstr>
      <vt:lpstr>Tugas Materi 12</vt:lpstr>
      <vt:lpstr>Code 1</vt:lpstr>
      <vt:lpstr>Code 2</vt:lpstr>
      <vt:lpstr>Code 3</vt:lpstr>
      <vt:lpstr>Code 4</vt:lpstr>
      <vt:lpstr>Code 5</vt:lpstr>
      <vt:lpstr>Code 6</vt:lpstr>
      <vt:lpstr>Code 7</vt:lpstr>
      <vt:lpstr>Code 8</vt:lpstr>
      <vt:lpstr>Code 9</vt:lpstr>
      <vt:lpstr>Code 10</vt:lpstr>
      <vt:lpstr>Code 11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Materi 2</dc:title>
  <dc:creator>Swift3</dc:creator>
  <cp:lastModifiedBy>Swift3</cp:lastModifiedBy>
  <cp:revision>44</cp:revision>
  <dcterms:created xsi:type="dcterms:W3CDTF">2021-04-23T13:01:50Z</dcterms:created>
  <dcterms:modified xsi:type="dcterms:W3CDTF">2021-05-31T23:44:35Z</dcterms:modified>
</cp:coreProperties>
</file>