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10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1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Zul</a:t>
            </a:r>
            <a:r>
              <a:rPr lang="en-US" dirty="0" smtClean="0"/>
              <a:t> </a:t>
            </a:r>
            <a:r>
              <a:rPr lang="en-US" dirty="0" err="1" smtClean="0"/>
              <a:t>Fauzi</a:t>
            </a:r>
            <a:r>
              <a:rPr lang="en-US" dirty="0" smtClean="0"/>
              <a:t> </a:t>
            </a:r>
            <a:r>
              <a:rPr lang="en-US" dirty="0" err="1" smtClean="0"/>
              <a:t>Oktaviansyah</a:t>
            </a:r>
            <a:endParaRPr lang="en-US" dirty="0" smtClean="0"/>
          </a:p>
          <a:p>
            <a:r>
              <a:rPr lang="en-US" dirty="0" smtClean="0"/>
              <a:t>2110181056</a:t>
            </a:r>
          </a:p>
          <a:p>
            <a:r>
              <a:rPr lang="en-US" dirty="0" smtClean="0"/>
              <a:t>3 – D4 IT -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4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5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30399" y="3835793"/>
            <a:ext cx="810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NA </a:t>
            </a:r>
            <a:r>
              <a:rPr lang="fi-FI" dirty="0" smtClean="0"/>
              <a:t>m</a:t>
            </a:r>
            <a:r>
              <a:rPr lang="fi-FI" dirty="0" smtClean="0"/>
              <a:t>enggunakan </a:t>
            </a:r>
            <a:r>
              <a:rPr lang="fi-FI" dirty="0"/>
              <a:t>nilai rata-rata pada </a:t>
            </a:r>
            <a:r>
              <a:rPr lang="fi-FI" dirty="0" smtClean="0"/>
              <a:t>Orang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smtClean="0"/>
              <a:t>age, fare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0256"/>
          <a:stretch/>
        </p:blipFill>
        <p:spPr>
          <a:xfrm>
            <a:off x="1433510" y="1691323"/>
            <a:ext cx="9324975" cy="544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0" y="2388344"/>
            <a:ext cx="49530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6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691321"/>
            <a:ext cx="4106833" cy="373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</a:t>
            </a:r>
            <a:r>
              <a:rPr lang="en-US" dirty="0" smtClean="0"/>
              <a:t>6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6915" y="4796570"/>
            <a:ext cx="1009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menormalizekan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minmax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, 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age </a:t>
            </a:r>
            <a:r>
              <a:rPr lang="en-US" dirty="0" err="1"/>
              <a:t>dan</a:t>
            </a:r>
            <a:r>
              <a:rPr lang="en-US" dirty="0"/>
              <a:t> fare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15" y="2664127"/>
            <a:ext cx="9915914" cy="1945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949752"/>
            <a:ext cx="49530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1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</a:t>
            </a:r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42672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8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</a:t>
            </a:r>
            <a:r>
              <a:rPr lang="en-US" dirty="0"/>
              <a:t>7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1337" y="5004799"/>
            <a:ext cx="994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menormalizekan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z-score </a:t>
            </a:r>
            <a:r>
              <a:rPr lang="en-US" dirty="0" err="1" smtClean="0"/>
              <a:t>metode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age </a:t>
            </a:r>
            <a:r>
              <a:rPr lang="en-US" dirty="0" err="1" smtClean="0"/>
              <a:t>dan</a:t>
            </a:r>
            <a:r>
              <a:rPr lang="en-US" dirty="0" smtClean="0"/>
              <a:t> fare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42548"/>
            <a:ext cx="8919968" cy="2101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828173"/>
            <a:ext cx="49530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0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</a:t>
            </a:r>
            <a:r>
              <a:rPr lang="en-US" dirty="0"/>
              <a:t>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39338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2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</a:t>
            </a:r>
            <a:r>
              <a:rPr lang="en-US" dirty="0" smtClean="0"/>
              <a:t>8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1872" y="5280940"/>
            <a:ext cx="1004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menormalizekan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sigmoid </a:t>
            </a:r>
            <a:r>
              <a:rPr lang="en-US" dirty="0" err="1" smtClean="0"/>
              <a:t>metode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age </a:t>
            </a:r>
            <a:r>
              <a:rPr lang="en-US" dirty="0" err="1" smtClean="0"/>
              <a:t>dan</a:t>
            </a:r>
            <a:r>
              <a:rPr lang="en-US" dirty="0" smtClean="0"/>
              <a:t> fare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173"/>
            <a:ext cx="4953000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542548"/>
            <a:ext cx="7948943" cy="26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7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</a:t>
            </a:r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44005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4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1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85674"/>
          <a:stretch/>
        </p:blipFill>
        <p:spPr>
          <a:xfrm>
            <a:off x="1205266" y="2569591"/>
            <a:ext cx="9781467" cy="54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64602" y="3702867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file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library 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3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28" y="2017331"/>
            <a:ext cx="9781467" cy="380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9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715" y="3702232"/>
            <a:ext cx="853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titanic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972877"/>
            <a:ext cx="6810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0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3024187"/>
            <a:ext cx="42100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7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3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4602" y="3702867"/>
            <a:ext cx="743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file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menampilkan</a:t>
            </a:r>
            <a:r>
              <a:rPr lang="en-US" dirty="0" smtClean="0"/>
              <a:t> 5 data </a:t>
            </a:r>
            <a:r>
              <a:rPr lang="en-US" dirty="0" err="1" smtClean="0"/>
              <a:t>pertama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88" y="2268469"/>
            <a:ext cx="85629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2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43243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4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No 4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4602" y="3702867"/>
            <a:ext cx="647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file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344352"/>
            <a:ext cx="70389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0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No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690688"/>
            <a:ext cx="54292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222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64</TotalTime>
  <Words>185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View</vt:lpstr>
      <vt:lpstr>Tugas Materi 3</vt:lpstr>
      <vt:lpstr>Code No 1 </vt:lpstr>
      <vt:lpstr>Hasil No 1</vt:lpstr>
      <vt:lpstr>Code No 2 </vt:lpstr>
      <vt:lpstr>Hasil No 2</vt:lpstr>
      <vt:lpstr>Code No 3 </vt:lpstr>
      <vt:lpstr>Hasil No 3</vt:lpstr>
      <vt:lpstr>Code No 4 </vt:lpstr>
      <vt:lpstr>Hasil No 4</vt:lpstr>
      <vt:lpstr>Code No 5 </vt:lpstr>
      <vt:lpstr>Hasil No 5</vt:lpstr>
      <vt:lpstr>Code No 6 </vt:lpstr>
      <vt:lpstr>Hasil No 6</vt:lpstr>
      <vt:lpstr>Code No 7 </vt:lpstr>
      <vt:lpstr>Hasil No 7</vt:lpstr>
      <vt:lpstr>Code No 8 </vt:lpstr>
      <vt:lpstr>Hasil No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Materi 2</dc:title>
  <dc:creator>Swift3</dc:creator>
  <cp:lastModifiedBy>Swift3</cp:lastModifiedBy>
  <cp:revision>13</cp:revision>
  <dcterms:created xsi:type="dcterms:W3CDTF">2021-04-23T13:01:50Z</dcterms:created>
  <dcterms:modified xsi:type="dcterms:W3CDTF">2021-04-28T14:23:15Z</dcterms:modified>
</cp:coreProperties>
</file>