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9 / K =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10565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929" y="4137434"/>
            <a:ext cx="852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KNN </a:t>
            </a:r>
            <a:r>
              <a:rPr lang="en-US" dirty="0" err="1" smtClean="0"/>
              <a:t>pada</a:t>
            </a:r>
            <a:r>
              <a:rPr lang="en-US" dirty="0" smtClean="0"/>
              <a:t> library </a:t>
            </a:r>
            <a:r>
              <a:rPr lang="en-US" dirty="0" err="1" smtClean="0"/>
              <a:t>sklearn</a:t>
            </a:r>
            <a:r>
              <a:rPr lang="en-US" dirty="0" smtClean="0"/>
              <a:t>,</a:t>
            </a:r>
          </a:p>
          <a:p>
            <a:r>
              <a:rPr lang="en-US" dirty="0" smtClean="0"/>
              <a:t>Fit()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mentraining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model, predict()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429375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089" y="4209861"/>
            <a:ext cx="861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error ratio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mengkalkulasi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r>
              <a:rPr lang="en-US" dirty="0" smtClean="0"/>
              <a:t>Ratio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sebenarnya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5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24822"/>
            <a:ext cx="663892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7305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2009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34347"/>
            <a:ext cx="6286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93420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996247"/>
            <a:ext cx="6334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2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92467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01022"/>
            <a:ext cx="6381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03897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967672"/>
            <a:ext cx="6391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00075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72447"/>
            <a:ext cx="6477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0675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10547"/>
            <a:ext cx="63531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0008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62922"/>
            <a:ext cx="6353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 &amp;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953375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47" y="3965418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titanic &amp; </a:t>
            </a:r>
            <a:r>
              <a:rPr lang="en-US" dirty="0" err="1" smtClean="0"/>
              <a:t>titanic_test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04850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72447"/>
            <a:ext cx="6400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905750" cy="231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945" y="4499572"/>
            <a:ext cx="8892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Dropna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missing values,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isna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false, index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Dan append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124825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3945" y="4499572"/>
            <a:ext cx="8892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Dropna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missing values,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isna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false, index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Dan append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6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076950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3945" y="4499572"/>
            <a:ext cx="914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index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181850" cy="1085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3945" y="4499572"/>
            <a:ext cx="914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index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666126" cy="1482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8966" y="3775295"/>
            <a:ext cx="789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menormalisasikan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min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3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924675" cy="135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5303" y="3757188"/>
            <a:ext cx="884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Np.array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endParaRPr lang="en-US" dirty="0" smtClean="0"/>
          </a:p>
          <a:p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array, min()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minimum </a:t>
            </a:r>
            <a:r>
              <a:rPr lang="en-US" dirty="0" err="1" smtClean="0"/>
              <a:t>dan</a:t>
            </a:r>
            <a:r>
              <a:rPr lang="en-US" dirty="0" smtClean="0"/>
              <a:t> max() </a:t>
            </a:r>
            <a:r>
              <a:rPr lang="en-US" dirty="0" err="1" smtClean="0"/>
              <a:t>maksimum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858000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5303" y="3757188"/>
            <a:ext cx="884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Np.array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endParaRPr lang="en-US" dirty="0" smtClean="0"/>
          </a:p>
          <a:p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array, min()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minimum </a:t>
            </a:r>
            <a:r>
              <a:rPr lang="en-US" dirty="0" err="1" smtClean="0"/>
              <a:t>dan</a:t>
            </a:r>
            <a:r>
              <a:rPr lang="en-US" dirty="0" smtClean="0"/>
              <a:t> max() </a:t>
            </a:r>
            <a:r>
              <a:rPr lang="en-US" dirty="0" err="1" smtClean="0"/>
              <a:t>maksimum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967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102</TotalTime>
  <Words>297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Tugas Materi 4</vt:lpstr>
      <vt:lpstr>Code 1 &amp; 2</vt:lpstr>
      <vt:lpstr>Code 3</vt:lpstr>
      <vt:lpstr>Code 4</vt:lpstr>
      <vt:lpstr>Code 5</vt:lpstr>
      <vt:lpstr>Code 6</vt:lpstr>
      <vt:lpstr>Code 7</vt:lpstr>
      <vt:lpstr>Code 7</vt:lpstr>
      <vt:lpstr>Code 8</vt:lpstr>
      <vt:lpstr>Code 9 / K = 1</vt:lpstr>
      <vt:lpstr>Code 10</vt:lpstr>
      <vt:lpstr>K = 2</vt:lpstr>
      <vt:lpstr>K = 3</vt:lpstr>
      <vt:lpstr>K = 4</vt:lpstr>
      <vt:lpstr>K = 5</vt:lpstr>
      <vt:lpstr>K = 6</vt:lpstr>
      <vt:lpstr>K = 7</vt:lpstr>
      <vt:lpstr>K = 8</vt:lpstr>
      <vt:lpstr>K = 9</vt:lpstr>
      <vt:lpstr>K =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19</cp:revision>
  <dcterms:created xsi:type="dcterms:W3CDTF">2021-04-23T13:01:50Z</dcterms:created>
  <dcterms:modified xsi:type="dcterms:W3CDTF">2021-05-02T14:51:43Z</dcterms:modified>
</cp:coreProperties>
</file>