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7" autoAdjust="0"/>
    <p:restoredTop sz="94660"/>
  </p:normalViewPr>
  <p:slideViewPr>
    <p:cSldViewPr snapToGrid="0">
      <p:cViewPr varScale="1">
        <p:scale>
          <a:sx n="70" d="100"/>
          <a:sy n="70" d="100"/>
        </p:scale>
        <p:origin x="4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F26663E-EB60-498E-89F1-EE596CF8AF40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8100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1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33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49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510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10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42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14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6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80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15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F26663E-EB60-498E-89F1-EE596CF8AF40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59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Materi</a:t>
            </a:r>
            <a:r>
              <a:rPr lang="en-US" dirty="0" smtClean="0"/>
              <a:t>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Zul</a:t>
            </a:r>
            <a:r>
              <a:rPr lang="en-US" dirty="0" smtClean="0"/>
              <a:t> </a:t>
            </a:r>
            <a:r>
              <a:rPr lang="en-US" dirty="0" err="1" smtClean="0"/>
              <a:t>Fauzi</a:t>
            </a:r>
            <a:r>
              <a:rPr lang="en-US" dirty="0" smtClean="0"/>
              <a:t> </a:t>
            </a:r>
            <a:r>
              <a:rPr lang="en-US" dirty="0" err="1" smtClean="0"/>
              <a:t>Oktaviansyah</a:t>
            </a:r>
            <a:endParaRPr lang="en-US" dirty="0" smtClean="0"/>
          </a:p>
          <a:p>
            <a:r>
              <a:rPr lang="en-US" dirty="0" smtClean="0"/>
              <a:t>2110181056</a:t>
            </a:r>
          </a:p>
          <a:p>
            <a:r>
              <a:rPr lang="en-US" dirty="0" smtClean="0"/>
              <a:t>3 – D4 IT -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544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Holdout Method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691322"/>
            <a:ext cx="4805738" cy="1028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536" y="822451"/>
            <a:ext cx="5172075" cy="5086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94234" y="3793402"/>
            <a:ext cx="5067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Mengisi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rata2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893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Holdout Method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691322"/>
            <a:ext cx="4564313" cy="3294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1486" y="915389"/>
            <a:ext cx="4657725" cy="5172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23453" y="3177766"/>
            <a:ext cx="2956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Mengisi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114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Holdout Method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1" y="1691321"/>
            <a:ext cx="8357159" cy="18757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0" y="3567065"/>
            <a:ext cx="7267575" cy="11144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67897" y="5187636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Menormalisasikan</a:t>
            </a:r>
            <a:r>
              <a:rPr lang="en-US" dirty="0" smtClean="0"/>
              <a:t> train </a:t>
            </a:r>
            <a:r>
              <a:rPr lang="en-US" dirty="0" err="1" smtClean="0"/>
              <a:t>dan</a:t>
            </a:r>
            <a:r>
              <a:rPr lang="en-US" dirty="0" smtClean="0"/>
              <a:t> test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714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Holdout Method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691322"/>
            <a:ext cx="7164922" cy="41801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68721" y="6092982"/>
            <a:ext cx="10110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Melatih</a:t>
            </a:r>
            <a:r>
              <a:rPr lang="en-US" dirty="0" smtClean="0"/>
              <a:t> model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normalisasi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bukan</a:t>
            </a:r>
            <a:r>
              <a:rPr lang="en-US" dirty="0" smtClean="0"/>
              <a:t>,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prediksi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normaliasi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test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690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Holdout Method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691322"/>
            <a:ext cx="6143625" cy="2171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66661" y="4526733"/>
            <a:ext cx="7633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perbandingan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prediksi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sebenarnya</a:t>
            </a:r>
            <a:r>
              <a:rPr lang="en-US" dirty="0" smtClean="0"/>
              <a:t>, </a:t>
            </a:r>
            <a:r>
              <a:rPr lang="en-US" dirty="0" err="1" smtClean="0"/>
              <a:t>kemudian</a:t>
            </a:r>
            <a:endParaRPr lang="en-US" dirty="0" smtClean="0"/>
          </a:p>
          <a:p>
            <a:r>
              <a:rPr lang="en-US" dirty="0" err="1" smtClean="0"/>
              <a:t>Dihitung</a:t>
            </a:r>
            <a:r>
              <a:rPr lang="en-US" dirty="0" smtClean="0"/>
              <a:t> </a:t>
            </a:r>
            <a:r>
              <a:rPr lang="en-US" dirty="0" err="1" smtClean="0"/>
              <a:t>errornya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435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Fold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596" y="1691322"/>
            <a:ext cx="10675192" cy="30883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0596" y="5251010"/>
            <a:ext cx="10370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Mengisi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age </a:t>
            </a:r>
            <a:r>
              <a:rPr lang="en-US" dirty="0" err="1" smtClean="0"/>
              <a:t>dengan</a:t>
            </a:r>
            <a:r>
              <a:rPr lang="en-US" dirty="0" smtClean="0"/>
              <a:t> rata2 </a:t>
            </a:r>
            <a:r>
              <a:rPr lang="en-US" dirty="0" err="1" smtClean="0"/>
              <a:t>kolom</a:t>
            </a:r>
            <a:r>
              <a:rPr lang="en-US" dirty="0" smtClean="0"/>
              <a:t>,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menginisialisasikan</a:t>
            </a:r>
            <a:r>
              <a:rPr lang="en-US" dirty="0" smtClean="0"/>
              <a:t> </a:t>
            </a:r>
            <a:r>
              <a:rPr lang="en-US" dirty="0" err="1" smtClean="0"/>
              <a:t>kfold</a:t>
            </a:r>
            <a:r>
              <a:rPr lang="en-US" dirty="0" smtClean="0"/>
              <a:t> = 10</a:t>
            </a:r>
          </a:p>
          <a:p>
            <a:r>
              <a:rPr lang="en-US" dirty="0" err="1" smtClean="0"/>
              <a:t>Menggunakan</a:t>
            </a:r>
            <a:r>
              <a:rPr lang="en-US" dirty="0" smtClean="0"/>
              <a:t> library </a:t>
            </a:r>
            <a:r>
              <a:rPr lang="en-US" dirty="0" err="1" smtClean="0"/>
              <a:t>sklearn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705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Fold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691323"/>
            <a:ext cx="6098595" cy="35300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95857" y="1874067"/>
            <a:ext cx="36247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Menampung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kfold</a:t>
            </a:r>
            <a:r>
              <a:rPr lang="en-US" dirty="0" smtClean="0"/>
              <a:t>, </a:t>
            </a:r>
            <a:r>
              <a:rPr lang="en-US" dirty="0" err="1" smtClean="0"/>
              <a:t>dengan</a:t>
            </a:r>
            <a:endParaRPr lang="en-US" dirty="0" smtClean="0"/>
          </a:p>
          <a:p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diubah</a:t>
            </a:r>
            <a:endParaRPr lang="en-US" dirty="0" smtClean="0"/>
          </a:p>
          <a:p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Numpy</a:t>
            </a:r>
            <a:r>
              <a:rPr lang="en-US" dirty="0" smtClean="0"/>
              <a:t> array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59644" y="3585172"/>
            <a:ext cx="32608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KNN</a:t>
            </a:r>
          </a:p>
          <a:p>
            <a:r>
              <a:rPr lang="en-US" dirty="0" err="1" smtClean="0"/>
              <a:t>Dengan</a:t>
            </a:r>
            <a:r>
              <a:rPr lang="en-US" dirty="0" smtClean="0"/>
              <a:t> K = 3 </a:t>
            </a:r>
            <a:r>
              <a:rPr lang="en-US" dirty="0" err="1" smtClean="0"/>
              <a:t>dan</a:t>
            </a:r>
            <a:r>
              <a:rPr lang="en-US" dirty="0" smtClean="0"/>
              <a:t> train data</a:t>
            </a:r>
          </a:p>
          <a:p>
            <a:r>
              <a:rPr lang="en-US" dirty="0" smtClean="0"/>
              <a:t>Test data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kfold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117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Fold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691322"/>
            <a:ext cx="5600700" cy="18764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18099" y="4544840"/>
            <a:ext cx="3741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error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kfold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549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Leave One Out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691322"/>
            <a:ext cx="5147413" cy="41308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27137" y="1691322"/>
            <a:ext cx="47339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Menginisialisasikan</a:t>
            </a:r>
            <a:r>
              <a:rPr lang="en-US" dirty="0" smtClean="0"/>
              <a:t> </a:t>
            </a:r>
            <a:r>
              <a:rPr lang="en-US" dirty="0" err="1" smtClean="0"/>
              <a:t>leaveoneout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Dengan</a:t>
            </a:r>
            <a:r>
              <a:rPr lang="en-US" dirty="0" smtClean="0"/>
              <a:t> library </a:t>
            </a:r>
            <a:r>
              <a:rPr lang="en-US" dirty="0" err="1" smtClean="0"/>
              <a:t>sklearn</a:t>
            </a:r>
            <a:endParaRPr lang="en-US" dirty="0" smtClean="0"/>
          </a:p>
          <a:p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menampung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endParaRPr lang="en-US" dirty="0" smtClean="0"/>
          </a:p>
          <a:p>
            <a:r>
              <a:rPr lang="en-US" dirty="0" err="1" smtClean="0"/>
              <a:t>Leaveone</a:t>
            </a:r>
            <a:r>
              <a:rPr lang="en-US" dirty="0" smtClean="0"/>
              <a:t> out </a:t>
            </a:r>
            <a:r>
              <a:rPr lang="en-US" dirty="0" err="1" smtClean="0"/>
              <a:t>melalui</a:t>
            </a:r>
            <a:r>
              <a:rPr lang="en-US" dirty="0" smtClean="0"/>
              <a:t> variable </a:t>
            </a:r>
            <a:r>
              <a:rPr lang="en-US" dirty="0" err="1" smtClean="0"/>
              <a:t>penampung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180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Leave One Out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691322"/>
            <a:ext cx="5985530" cy="3918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1537" y="1855960"/>
            <a:ext cx="32672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menjadi</a:t>
            </a:r>
            <a:endParaRPr lang="en-US" dirty="0" smtClean="0"/>
          </a:p>
          <a:p>
            <a:r>
              <a:rPr lang="en-US" dirty="0" err="1" smtClean="0"/>
              <a:t>Numpy</a:t>
            </a:r>
            <a:r>
              <a:rPr lang="en-US" dirty="0" smtClean="0"/>
              <a:t> array,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Dilakukan</a:t>
            </a:r>
            <a:r>
              <a:rPr lang="en-US" dirty="0" smtClean="0"/>
              <a:t> proses KNN </a:t>
            </a:r>
          </a:p>
          <a:p>
            <a:r>
              <a:rPr lang="en-US" dirty="0" smtClean="0"/>
              <a:t>Dan </a:t>
            </a:r>
            <a:r>
              <a:rPr lang="en-US" dirty="0" err="1" smtClean="0"/>
              <a:t>prediksi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777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099388"/>
            <a:ext cx="9340593" cy="35423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6092982"/>
            <a:ext cx="2449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Pengambilan</a:t>
            </a:r>
            <a:r>
              <a:rPr lang="en-US" dirty="0" smtClean="0"/>
              <a:t>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0366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Leave One Out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691322"/>
            <a:ext cx="5600700" cy="1914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47731" y="4164594"/>
            <a:ext cx="460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error </a:t>
            </a:r>
            <a:r>
              <a:rPr lang="en-US" dirty="0" err="1" smtClean="0"/>
              <a:t>dari</a:t>
            </a:r>
            <a:r>
              <a:rPr lang="en-US" smtClean="0"/>
              <a:t> leave one out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07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Holdout Method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67" y="1691322"/>
            <a:ext cx="10839450" cy="1657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3865" y="3730028"/>
            <a:ext cx="9376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train_test_split</a:t>
            </a:r>
            <a:r>
              <a:rPr lang="en-US" dirty="0" smtClean="0"/>
              <a:t> </a:t>
            </a:r>
            <a:r>
              <a:rPr lang="en-US" dirty="0" err="1" smtClean="0"/>
              <a:t>dipisah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label </a:t>
            </a:r>
            <a:r>
              <a:rPr lang="en-US" dirty="0" err="1" smtClean="0"/>
              <a:t>dengan</a:t>
            </a:r>
            <a:r>
              <a:rPr lang="en-US" dirty="0" smtClean="0"/>
              <a:t> dataset </a:t>
            </a:r>
            <a:r>
              <a:rPr lang="en-US" dirty="0" err="1" smtClean="0"/>
              <a:t>antara</a:t>
            </a:r>
            <a:r>
              <a:rPr lang="en-US" dirty="0" smtClean="0"/>
              <a:t> train = 0.7 </a:t>
            </a:r>
          </a:p>
          <a:p>
            <a:r>
              <a:rPr lang="en-US" dirty="0" smtClean="0"/>
              <a:t>Dan test = 0.3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455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Holdout Method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691322"/>
            <a:ext cx="9119386" cy="35811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9667" y="5730844"/>
            <a:ext cx="159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x_train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727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Holdout Method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691322"/>
            <a:ext cx="8107519" cy="34884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0859" y="5685576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x_test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608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Holdout Method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691322"/>
            <a:ext cx="6134100" cy="3038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21394" y="5423026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Y_train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576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Holdout Method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691322"/>
            <a:ext cx="5686425" cy="32956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76950" y="5441133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y_test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380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Holdout Method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691322"/>
            <a:ext cx="4988695" cy="38244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48143" y="5902859"/>
            <a:ext cx="4974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x_train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554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Holdout Method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691322"/>
            <a:ext cx="5411756" cy="40039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48143" y="5902859"/>
            <a:ext cx="4974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x_train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5555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124</TotalTime>
  <Words>223</Words>
  <Application>Microsoft Office PowerPoint</Application>
  <PresentationFormat>Widescreen</PresentationFormat>
  <Paragraphs>58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Schoolbook</vt:lpstr>
      <vt:lpstr>Wingdings 2</vt:lpstr>
      <vt:lpstr>View</vt:lpstr>
      <vt:lpstr>Tugas Materi 5</vt:lpstr>
      <vt:lpstr>Dataset </vt:lpstr>
      <vt:lpstr>Holdout Method</vt:lpstr>
      <vt:lpstr>Holdout Method</vt:lpstr>
      <vt:lpstr>Holdout Method</vt:lpstr>
      <vt:lpstr>Holdout Method</vt:lpstr>
      <vt:lpstr>Holdout Method</vt:lpstr>
      <vt:lpstr>Holdout Method</vt:lpstr>
      <vt:lpstr>Holdout Method</vt:lpstr>
      <vt:lpstr>Holdout Method</vt:lpstr>
      <vt:lpstr>Holdout Method</vt:lpstr>
      <vt:lpstr>Holdout Method</vt:lpstr>
      <vt:lpstr>Holdout Method</vt:lpstr>
      <vt:lpstr>Holdout Method</vt:lpstr>
      <vt:lpstr>K Fold</vt:lpstr>
      <vt:lpstr>K Fold</vt:lpstr>
      <vt:lpstr>K Fold</vt:lpstr>
      <vt:lpstr>Leave One Out</vt:lpstr>
      <vt:lpstr>Leave One Out</vt:lpstr>
      <vt:lpstr>Leave One Out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Materi 2</dc:title>
  <dc:creator>Swift3</dc:creator>
  <cp:lastModifiedBy>Swift3</cp:lastModifiedBy>
  <cp:revision>24</cp:revision>
  <dcterms:created xsi:type="dcterms:W3CDTF">2021-04-23T13:01:50Z</dcterms:created>
  <dcterms:modified xsi:type="dcterms:W3CDTF">2021-05-05T14:45:15Z</dcterms:modified>
</cp:coreProperties>
</file>