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996654" cy="3914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4603" y="5812325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missing value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dengan</a:t>
            </a:r>
            <a:r>
              <a:rPr lang="en-US" dirty="0" smtClean="0"/>
              <a:t> rata2 </a:t>
            </a:r>
            <a:r>
              <a:rPr lang="en-US" dirty="0" err="1" smtClean="0"/>
              <a:t>kolom</a:t>
            </a:r>
            <a:r>
              <a:rPr lang="en-US" dirty="0" smtClean="0"/>
              <a:t>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dataset </a:t>
            </a:r>
            <a:r>
              <a:rPr lang="en-US" dirty="0" err="1" smtClean="0"/>
              <a:t>kolom</a:t>
            </a:r>
            <a:r>
              <a:rPr lang="en-US" dirty="0" smtClean="0"/>
              <a:t> survived </a:t>
            </a:r>
            <a:r>
              <a:rPr lang="en-US" dirty="0" err="1" smtClean="0"/>
              <a:t>untuk</a:t>
            </a:r>
            <a:r>
              <a:rPr lang="en-US" dirty="0" smtClean="0"/>
              <a:t> train label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191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testlabel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survived </a:t>
            </a:r>
            <a:r>
              <a:rPr lang="en-US" dirty="0" err="1" smtClean="0"/>
              <a:t>untuk</a:t>
            </a:r>
            <a:r>
              <a:rPr lang="en-US" dirty="0" smtClean="0"/>
              <a:t> test label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467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model decision tree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790570" cy="38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error </a:t>
            </a:r>
            <a:r>
              <a:rPr lang="en-US" dirty="0" err="1" smtClean="0"/>
              <a:t>rasio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3" y="1691323"/>
            <a:ext cx="5763618" cy="258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93" y="1691322"/>
            <a:ext cx="3803659" cy="21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717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model decision tree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graphviz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233584" cy="3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titanic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967302" cy="31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titanic_test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896058" cy="34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titanic_testlabel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37934" cy="35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csv</a:t>
            </a:r>
            <a:r>
              <a:rPr lang="en-US" dirty="0" smtClean="0"/>
              <a:t> titanic </a:t>
            </a:r>
            <a:r>
              <a:rPr lang="en-US" dirty="0" err="1" smtClean="0"/>
              <a:t>kolom</a:t>
            </a:r>
            <a:r>
              <a:rPr lang="en-US" dirty="0" smtClean="0"/>
              <a:t> sex age </a:t>
            </a:r>
            <a:r>
              <a:rPr lang="en-US" dirty="0" err="1" smtClean="0"/>
              <a:t>pclass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428748" cy="35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male </a:t>
            </a:r>
            <a:r>
              <a:rPr lang="en-US" dirty="0" err="1" smtClean="0"/>
              <a:t>dan</a:t>
            </a:r>
            <a:r>
              <a:rPr lang="en-US" dirty="0" smtClean="0"/>
              <a:t> female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014410" cy="3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missing value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dengan</a:t>
            </a:r>
            <a:r>
              <a:rPr lang="en-US" dirty="0" smtClean="0"/>
              <a:t> rata2 </a:t>
            </a:r>
            <a:r>
              <a:rPr lang="en-US" dirty="0" err="1" smtClean="0"/>
              <a:t>kolom</a:t>
            </a:r>
            <a:r>
              <a:rPr lang="en-US" dirty="0" smtClean="0"/>
              <a:t> 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099633" cy="32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test_dataset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sex age </a:t>
            </a:r>
            <a:r>
              <a:rPr lang="en-US" dirty="0" err="1" smtClean="0"/>
              <a:t>pclass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23717" cy="3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male female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525145" cy="33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146</TotalTime>
  <Words>138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Tugas Materi 6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  <vt:lpstr>Code 12</vt:lpstr>
      <vt:lpstr>Code 13</vt:lpstr>
      <vt:lpstr>Code 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25</cp:revision>
  <dcterms:created xsi:type="dcterms:W3CDTF">2021-04-23T13:01:50Z</dcterms:created>
  <dcterms:modified xsi:type="dcterms:W3CDTF">2021-05-08T04:49:31Z</dcterms:modified>
</cp:coreProperties>
</file>