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10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26663E-EB60-498E-89F1-EE596CF8AF40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26A09-5820-48E4-9AFB-32143549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Zul</a:t>
            </a:r>
            <a:r>
              <a:rPr lang="en-US" dirty="0" smtClean="0"/>
              <a:t> </a:t>
            </a:r>
            <a:r>
              <a:rPr lang="en-US" dirty="0" err="1" smtClean="0"/>
              <a:t>Fauzi</a:t>
            </a:r>
            <a:r>
              <a:rPr lang="en-US" dirty="0" smtClean="0"/>
              <a:t> </a:t>
            </a:r>
            <a:r>
              <a:rPr lang="en-US" dirty="0" err="1" smtClean="0"/>
              <a:t>Oktaviansyah</a:t>
            </a:r>
            <a:endParaRPr lang="en-US" dirty="0" smtClean="0"/>
          </a:p>
          <a:p>
            <a:r>
              <a:rPr lang="en-US" dirty="0" smtClean="0"/>
              <a:t>2110181056</a:t>
            </a:r>
          </a:p>
          <a:p>
            <a:r>
              <a:rPr lang="en-US" dirty="0" smtClean="0"/>
              <a:t>3 – D4 IT -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test data </a:t>
            </a:r>
            <a:r>
              <a:rPr lang="en-US" dirty="0" err="1" smtClean="0"/>
              <a:t>fitur</a:t>
            </a:r>
            <a:r>
              <a:rPr lang="en-US" dirty="0" smtClean="0"/>
              <a:t> sex age </a:t>
            </a:r>
            <a:r>
              <a:rPr lang="en-US" dirty="0" err="1" smtClean="0"/>
              <a:t>pclass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600700" cy="38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male female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671305" cy="39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7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index missing value </a:t>
            </a:r>
            <a:r>
              <a:rPr lang="en-US" dirty="0" err="1" smtClean="0"/>
              <a:t>pada</a:t>
            </a:r>
            <a:r>
              <a:rPr lang="en-US" dirty="0" smtClean="0"/>
              <a:t> test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128990" cy="28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57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Menghapus</a:t>
            </a:r>
            <a:r>
              <a:rPr lang="en-US" dirty="0" smtClean="0"/>
              <a:t> data test yang </a:t>
            </a:r>
            <a:r>
              <a:rPr lang="en-US" dirty="0" err="1" smtClean="0"/>
              <a:t>memiliki</a:t>
            </a:r>
            <a:r>
              <a:rPr lang="en-US" dirty="0" smtClean="0"/>
              <a:t> missing value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107034" cy="392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67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Menghapus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testlabel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missing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808993" cy="26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6575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model decision tree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009615" cy="38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7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778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error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test data </a:t>
            </a:r>
            <a:r>
              <a:rPr lang="en-US" dirty="0" err="1" smtClean="0"/>
              <a:t>dan</a:t>
            </a:r>
            <a:r>
              <a:rPr lang="en-US" dirty="0" smtClean="0"/>
              <a:t> train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293229" cy="2040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41" y="1691322"/>
            <a:ext cx="4709170" cy="21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56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sibsp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parch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074868" cy="3736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51" y="1691322"/>
            <a:ext cx="4642344" cy="36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710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model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6991346" cy="37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7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4603" y="5812325"/>
            <a:ext cx="5832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</a:p>
          <a:p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error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691292" cy="2249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704" y="1804044"/>
            <a:ext cx="3950612" cy="186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titanic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8967302" cy="31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3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titanic_test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7863611" cy="32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</a:t>
            </a:r>
            <a:r>
              <a:rPr lang="en-US" dirty="0" err="1" smtClean="0"/>
              <a:t>titanic_testlabel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37934" cy="35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84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csv</a:t>
            </a:r>
            <a:r>
              <a:rPr lang="en-US" dirty="0" smtClean="0"/>
              <a:t> titanic </a:t>
            </a:r>
            <a:r>
              <a:rPr lang="en-US" dirty="0" err="1" smtClean="0"/>
              <a:t>kolom</a:t>
            </a:r>
            <a:r>
              <a:rPr lang="en-US" dirty="0" smtClean="0"/>
              <a:t> sex age </a:t>
            </a:r>
            <a:r>
              <a:rPr lang="en-US" dirty="0" err="1" smtClean="0"/>
              <a:t>pclass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5382945" cy="4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Mengubah</a:t>
            </a:r>
            <a:r>
              <a:rPr lang="en-US" dirty="0" smtClean="0"/>
              <a:t> male </a:t>
            </a:r>
            <a:r>
              <a:rPr lang="en-US" dirty="0" err="1" smtClean="0"/>
              <a:t>dan</a:t>
            </a:r>
            <a:r>
              <a:rPr lang="en-US" dirty="0" smtClean="0"/>
              <a:t> female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491273" cy="38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692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Mengisi</a:t>
            </a:r>
            <a:r>
              <a:rPr lang="en-US" dirty="0" smtClean="0"/>
              <a:t> missing value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age </a:t>
            </a:r>
            <a:r>
              <a:rPr lang="en-US" dirty="0" err="1" smtClean="0"/>
              <a:t>dengan</a:t>
            </a:r>
            <a:r>
              <a:rPr lang="en-US" dirty="0" smtClean="0"/>
              <a:t> rata2 </a:t>
            </a:r>
            <a:r>
              <a:rPr lang="en-US" dirty="0" err="1" smtClean="0"/>
              <a:t>kolom</a:t>
            </a:r>
            <a:r>
              <a:rPr lang="en-US" dirty="0" smtClean="0"/>
              <a:t> 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110603" cy="39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551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test_dataset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sex age </a:t>
            </a:r>
            <a:r>
              <a:rPr lang="en-US" dirty="0" err="1" smtClean="0"/>
              <a:t>pclass</a:t>
            </a:r>
            <a:r>
              <a:rPr lang="en-US" dirty="0" smtClean="0"/>
              <a:t> fare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923717" cy="356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12" y="365760"/>
            <a:ext cx="9692640" cy="1325562"/>
          </a:xfrm>
        </p:spPr>
        <p:txBody>
          <a:bodyPr/>
          <a:lstStyle/>
          <a:p>
            <a:r>
              <a:rPr lang="en-US" dirty="0" smtClean="0"/>
              <a:t>Code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4603" y="5812325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train_label</a:t>
            </a:r>
            <a:r>
              <a:rPr lang="en-US" dirty="0" smtClean="0"/>
              <a:t>, </a:t>
            </a:r>
            <a:r>
              <a:rPr lang="en-US" dirty="0" err="1" smtClean="0"/>
              <a:t>kolom</a:t>
            </a:r>
            <a:r>
              <a:rPr lang="en-US" dirty="0" smtClean="0"/>
              <a:t> survived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2" y="1691322"/>
            <a:ext cx="4662440" cy="28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179</TotalTime>
  <Words>183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Tugas Materi 7</vt:lpstr>
      <vt:lpstr>Code 1</vt:lpstr>
      <vt:lpstr>Code 2</vt:lpstr>
      <vt:lpstr>Code 3</vt:lpstr>
      <vt:lpstr>Code 4</vt:lpstr>
      <vt:lpstr>Code 5</vt:lpstr>
      <vt:lpstr>Code 6</vt:lpstr>
      <vt:lpstr>Code 7</vt:lpstr>
      <vt:lpstr>Code 8</vt:lpstr>
      <vt:lpstr>Code 9</vt:lpstr>
      <vt:lpstr>Code 10</vt:lpstr>
      <vt:lpstr>Code 11</vt:lpstr>
      <vt:lpstr>Code 12</vt:lpstr>
      <vt:lpstr>Code 13</vt:lpstr>
      <vt:lpstr>Code 14</vt:lpstr>
      <vt:lpstr>Code 15</vt:lpstr>
      <vt:lpstr>Code 16</vt:lpstr>
      <vt:lpstr>Code 17</vt:lpstr>
      <vt:lpstr>Code 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Materi 2</dc:title>
  <dc:creator>Swift3</dc:creator>
  <cp:lastModifiedBy>Swift3</cp:lastModifiedBy>
  <cp:revision>29</cp:revision>
  <dcterms:created xsi:type="dcterms:W3CDTF">2021-04-23T13:01:50Z</dcterms:created>
  <dcterms:modified xsi:type="dcterms:W3CDTF">2021-05-16T13:50:59Z</dcterms:modified>
</cp:coreProperties>
</file>