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Mengganti</a:t>
            </a:r>
            <a:r>
              <a:rPr lang="en-US" dirty="0"/>
              <a:t> male </a:t>
            </a:r>
            <a:r>
              <a:rPr lang="en-US" dirty="0" err="1"/>
              <a:t>dan</a:t>
            </a:r>
            <a:r>
              <a:rPr lang="en-US" dirty="0"/>
              <a:t> female </a:t>
            </a:r>
            <a:r>
              <a:rPr lang="en-US" dirty="0" err="1"/>
              <a:t>menjadi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0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train </a:t>
            </a:r>
            <a:r>
              <a:rPr lang="en-US" dirty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3744695" cy="37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76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minmax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1" y="1691322"/>
            <a:ext cx="10161881" cy="15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7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84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train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356037" cy="40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6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345616" cy="40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80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Mengubah</a:t>
            </a:r>
            <a:r>
              <a:rPr lang="en-US" dirty="0" smtClean="0"/>
              <a:t> train label </a:t>
            </a:r>
            <a:r>
              <a:rPr lang="en-US" dirty="0" err="1" smtClean="0"/>
              <a:t>fitur</a:t>
            </a:r>
            <a:r>
              <a:rPr lang="en-US" dirty="0" smtClean="0"/>
              <a:t> age yang </a:t>
            </a:r>
            <a:r>
              <a:rPr lang="en-US" dirty="0" err="1" smtClean="0"/>
              <a:t>tadinya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float </a:t>
            </a:r>
            <a:r>
              <a:rPr lang="en-US" dirty="0" err="1" smtClean="0"/>
              <a:t>menjadi</a:t>
            </a:r>
            <a:r>
              <a:rPr lang="en-US" dirty="0" smtClean="0"/>
              <a:t> integer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626964" cy="34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819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model KNN </a:t>
            </a:r>
            <a:r>
              <a:rPr lang="en-US" dirty="0" err="1" smtClean="0"/>
              <a:t>dengan</a:t>
            </a:r>
            <a:r>
              <a:rPr lang="en-US" dirty="0" smtClean="0"/>
              <a:t> k=3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menghasil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yang </a:t>
            </a:r>
            <a:r>
              <a:rPr lang="en-US" dirty="0" err="1" smtClean="0"/>
              <a:t>diprediksi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011720" cy="30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7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Mereplace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missing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age </a:t>
            </a:r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asli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3721021" cy="731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34" y="1691322"/>
            <a:ext cx="4503816" cy="40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5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titanic_test.csv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958705" cy="32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3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titanic_testlabel.csv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136668" cy="36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7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test_dataset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sex, age, </a:t>
            </a:r>
            <a:r>
              <a:rPr lang="en-US" dirty="0" err="1" smtClean="0"/>
              <a:t>pclass</a:t>
            </a:r>
            <a:r>
              <a:rPr lang="en-US" dirty="0" smtClean="0"/>
              <a:t>, fare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449118" cy="341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titanic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8967302" cy="31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6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6583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index </a:t>
            </a:r>
            <a:r>
              <a:rPr lang="en-US" dirty="0" err="1" smtClean="0"/>
              <a:t>nilai</a:t>
            </a:r>
            <a:r>
              <a:rPr lang="en-US" dirty="0" smtClean="0"/>
              <a:t> missing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age </a:t>
            </a:r>
            <a:r>
              <a:rPr lang="en-US" dirty="0" err="1" smtClean="0"/>
              <a:t>dan</a:t>
            </a:r>
            <a:r>
              <a:rPr lang="en-US" dirty="0" smtClean="0"/>
              <a:t> fare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test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151264" cy="24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7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missing value </a:t>
            </a:r>
            <a:r>
              <a:rPr lang="en-US" dirty="0" err="1" smtClean="0"/>
              <a:t>pada</a:t>
            </a:r>
            <a:r>
              <a:rPr lang="en-US" dirty="0" smtClean="0"/>
              <a:t> test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3780482" cy="35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test label </a:t>
            </a:r>
            <a:r>
              <a:rPr lang="en-US" dirty="0" err="1" smtClean="0"/>
              <a:t>kolom</a:t>
            </a:r>
            <a:r>
              <a:rPr lang="en-US" dirty="0" smtClean="0"/>
              <a:t> survived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240871" cy="33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14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844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terbaru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sex, age, </a:t>
            </a:r>
            <a:r>
              <a:rPr lang="en-US" dirty="0" err="1" smtClean="0"/>
              <a:t>pclass</a:t>
            </a:r>
            <a:r>
              <a:rPr lang="en-US" dirty="0" smtClean="0"/>
              <a:t>, fare </a:t>
            </a:r>
            <a:r>
              <a:rPr lang="en-US" dirty="0" err="1" smtClean="0"/>
              <a:t>sebagai</a:t>
            </a:r>
            <a:r>
              <a:rPr lang="en-US" dirty="0" smtClean="0"/>
              <a:t> train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934845" cy="42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7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fitur</a:t>
            </a:r>
            <a:r>
              <a:rPr lang="en-US" dirty="0" smtClean="0"/>
              <a:t> survived </a:t>
            </a:r>
            <a:r>
              <a:rPr lang="en-US" dirty="0" err="1" smtClean="0"/>
              <a:t>sebagai</a:t>
            </a:r>
            <a:r>
              <a:rPr lang="en-US" dirty="0" smtClean="0"/>
              <a:t> train label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791025" cy="31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21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Mengganti</a:t>
            </a:r>
            <a:r>
              <a:rPr lang="en-US" dirty="0"/>
              <a:t> male </a:t>
            </a:r>
            <a:r>
              <a:rPr lang="en-US" dirty="0" err="1"/>
              <a:t>dan</a:t>
            </a:r>
            <a:r>
              <a:rPr lang="en-US" dirty="0"/>
              <a:t> female </a:t>
            </a:r>
            <a:r>
              <a:rPr lang="en-US" dirty="0" err="1"/>
              <a:t>menjadi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0 </a:t>
            </a:r>
            <a:r>
              <a:rPr lang="en-US" dirty="0" err="1"/>
              <a:t>pada</a:t>
            </a:r>
            <a:r>
              <a:rPr lang="en-US" dirty="0"/>
              <a:t> train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3723332" cy="37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15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654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Mengganti</a:t>
            </a:r>
            <a:r>
              <a:rPr lang="en-US" dirty="0"/>
              <a:t> male </a:t>
            </a:r>
            <a:r>
              <a:rPr lang="en-US" dirty="0" err="1"/>
              <a:t>dan</a:t>
            </a:r>
            <a:r>
              <a:rPr lang="en-US" dirty="0"/>
              <a:t> female </a:t>
            </a:r>
            <a:r>
              <a:rPr lang="en-US" dirty="0" err="1"/>
              <a:t>menjadi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0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029735" cy="40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21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27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Mengubah</a:t>
            </a:r>
            <a:r>
              <a:rPr lang="en-US" dirty="0" smtClean="0"/>
              <a:t> train data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259211" cy="40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8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13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smtClean="0"/>
              <a:t>test </a:t>
            </a:r>
            <a:r>
              <a:rPr lang="en-US" dirty="0"/>
              <a:t>data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normalisasi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120788" cy="41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9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model </a:t>
            </a:r>
            <a:r>
              <a:rPr lang="en-US" dirty="0" err="1" smtClean="0"/>
              <a:t>knn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 = 3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memprediksi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survived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204767" cy="41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8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dataset </a:t>
            </a:r>
            <a:r>
              <a:rPr lang="en-US" dirty="0" err="1" smtClean="0"/>
              <a:t>fitur</a:t>
            </a:r>
            <a:r>
              <a:rPr lang="en-US" dirty="0" smtClean="0"/>
              <a:t> sex, age, </a:t>
            </a:r>
            <a:r>
              <a:rPr lang="en-US" dirty="0" err="1" smtClean="0"/>
              <a:t>pclass</a:t>
            </a:r>
            <a:r>
              <a:rPr lang="en-US" dirty="0" smtClean="0"/>
              <a:t>, fare, survived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854527" cy="40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membandingkan</a:t>
            </a:r>
            <a:r>
              <a:rPr lang="en-US" dirty="0" smtClean="0"/>
              <a:t> class result </a:t>
            </a:r>
            <a:r>
              <a:rPr lang="en-US" dirty="0" err="1" smtClean="0"/>
              <a:t>dan</a:t>
            </a:r>
            <a:r>
              <a:rPr lang="en-US" dirty="0" smtClean="0"/>
              <a:t> test label </a:t>
            </a:r>
          </a:p>
          <a:p>
            <a:r>
              <a:rPr lang="en-US" dirty="0" smtClean="0"/>
              <a:t>Kita </a:t>
            </a:r>
            <a:r>
              <a:rPr lang="en-US" dirty="0" err="1" smtClean="0"/>
              <a:t>peroleh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error = 75 </a:t>
            </a:r>
            <a:r>
              <a:rPr lang="en-US" dirty="0" err="1" smtClean="0"/>
              <a:t>dan</a:t>
            </a:r>
            <a:r>
              <a:rPr lang="en-US" dirty="0" smtClean="0"/>
              <a:t> ratio error = 22.66%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879056" cy="35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745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value missing </a:t>
            </a:r>
            <a:r>
              <a:rPr lang="en-US" dirty="0" err="1" smtClean="0"/>
              <a:t>menjadi</a:t>
            </a:r>
            <a:r>
              <a:rPr lang="en-US" dirty="0" smtClean="0"/>
              <a:t> true </a:t>
            </a:r>
            <a:r>
              <a:rPr lang="en-US" dirty="0" err="1" smtClean="0"/>
              <a:t>dan</a:t>
            </a:r>
            <a:r>
              <a:rPr lang="en-US" dirty="0" smtClean="0"/>
              <a:t> not missing </a:t>
            </a:r>
            <a:r>
              <a:rPr lang="en-US" dirty="0" err="1" smtClean="0"/>
              <a:t>menjadi</a:t>
            </a:r>
            <a:r>
              <a:rPr lang="en-US" dirty="0" smtClean="0"/>
              <a:t> false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673804" cy="41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787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index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fitur</a:t>
            </a:r>
            <a:r>
              <a:rPr lang="en-US" dirty="0" smtClean="0"/>
              <a:t> age yang missing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120833" cy="31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745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yang </a:t>
            </a:r>
            <a:r>
              <a:rPr lang="en-US" dirty="0" err="1" smtClean="0"/>
              <a:t>tidak</a:t>
            </a:r>
            <a:r>
              <a:rPr lang="en-US" dirty="0" smtClean="0"/>
              <a:t> missing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age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train data</a:t>
            </a:r>
          </a:p>
          <a:p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491493" cy="40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04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fitur</a:t>
            </a:r>
            <a:r>
              <a:rPr lang="en-US" dirty="0" smtClean="0"/>
              <a:t> age yang </a:t>
            </a:r>
            <a:r>
              <a:rPr lang="en-US" dirty="0" err="1" smtClean="0"/>
              <a:t>tidak</a:t>
            </a:r>
            <a:r>
              <a:rPr lang="en-US" dirty="0" smtClean="0"/>
              <a:t> missing </a:t>
            </a:r>
            <a:r>
              <a:rPr lang="en-US" dirty="0" err="1" smtClean="0"/>
              <a:t>dijadikan</a:t>
            </a:r>
            <a:r>
              <a:rPr lang="en-US" dirty="0" smtClean="0"/>
              <a:t> train label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460953" cy="355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901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yang </a:t>
            </a:r>
            <a:r>
              <a:rPr lang="en-US" dirty="0" err="1" smtClean="0"/>
              <a:t>memiliki</a:t>
            </a:r>
            <a:r>
              <a:rPr lang="en-US" dirty="0" smtClean="0"/>
              <a:t> missing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age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test_data</a:t>
            </a:r>
            <a:endParaRPr lang="en-US" dirty="0" smtClean="0"/>
          </a:p>
          <a:p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age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diprediksi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826958" cy="37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54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Mengganti</a:t>
            </a:r>
            <a:r>
              <a:rPr lang="en-US" dirty="0" smtClean="0"/>
              <a:t> male </a:t>
            </a:r>
            <a:r>
              <a:rPr lang="en-US" dirty="0" err="1" smtClean="0"/>
              <a:t>dan</a:t>
            </a:r>
            <a:r>
              <a:rPr lang="en-US" dirty="0" smtClean="0"/>
              <a:t> female </a:t>
            </a:r>
            <a:r>
              <a:rPr lang="en-US" dirty="0" err="1" smtClean="0"/>
              <a:t>menjadi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0 </a:t>
            </a:r>
            <a:r>
              <a:rPr lang="en-US" dirty="0" err="1" smtClean="0"/>
              <a:t>pada</a:t>
            </a:r>
            <a:r>
              <a:rPr lang="en-US" dirty="0" smtClean="0"/>
              <a:t> test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273141" cy="402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38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208</TotalTime>
  <Words>350</Words>
  <Application>Microsoft Office PowerPoint</Application>
  <PresentationFormat>Widescreen</PresentationFormat>
  <Paragraphs>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Schoolbook</vt:lpstr>
      <vt:lpstr>Wingdings 2</vt:lpstr>
      <vt:lpstr>View</vt:lpstr>
      <vt:lpstr>Tugas Materi 8</vt:lpstr>
      <vt:lpstr>Code 1</vt:lpstr>
      <vt:lpstr>Code 2</vt:lpstr>
      <vt:lpstr>Code 3</vt:lpstr>
      <vt:lpstr>Code 4</vt:lpstr>
      <vt:lpstr>Code 5</vt:lpstr>
      <vt:lpstr>Code 6</vt:lpstr>
      <vt:lpstr>Code 7</vt:lpstr>
      <vt:lpstr>Code 8</vt:lpstr>
      <vt:lpstr>Code 9</vt:lpstr>
      <vt:lpstr>Code 10</vt:lpstr>
      <vt:lpstr>Code 11</vt:lpstr>
      <vt:lpstr>Code 12</vt:lpstr>
      <vt:lpstr>Code 13</vt:lpstr>
      <vt:lpstr>Code 14</vt:lpstr>
      <vt:lpstr>Code 15</vt:lpstr>
      <vt:lpstr>Code 16</vt:lpstr>
      <vt:lpstr>Code 17</vt:lpstr>
      <vt:lpstr>Code 18</vt:lpstr>
      <vt:lpstr>Code 19</vt:lpstr>
      <vt:lpstr>Code 20</vt:lpstr>
      <vt:lpstr>Code 21</vt:lpstr>
      <vt:lpstr>Code 22</vt:lpstr>
      <vt:lpstr>Code 23</vt:lpstr>
      <vt:lpstr>Code 24</vt:lpstr>
      <vt:lpstr>Code 25</vt:lpstr>
      <vt:lpstr>Code 26</vt:lpstr>
      <vt:lpstr>Code 27</vt:lpstr>
      <vt:lpstr>Code 28</vt:lpstr>
      <vt:lpstr>Code 29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34</cp:revision>
  <dcterms:created xsi:type="dcterms:W3CDTF">2021-04-23T13:01:50Z</dcterms:created>
  <dcterms:modified xsi:type="dcterms:W3CDTF">2021-05-18T16:20:47Z</dcterms:modified>
</cp:coreProperties>
</file>