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01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plot </a:t>
            </a:r>
            <a:r>
              <a:rPr lang="en-US" dirty="0" err="1" smtClean="0"/>
              <a:t>dengan</a:t>
            </a:r>
            <a:r>
              <a:rPr lang="en-US" dirty="0" smtClean="0"/>
              <a:t> x = </a:t>
            </a:r>
            <a:r>
              <a:rPr lang="en-US" dirty="0" err="1" smtClean="0"/>
              <a:t>urutan</a:t>
            </a:r>
            <a:r>
              <a:rPr lang="en-US" dirty="0" smtClean="0"/>
              <a:t> country </a:t>
            </a:r>
            <a:r>
              <a:rPr lang="en-US" dirty="0" err="1" smtClean="0"/>
              <a:t>dan</a:t>
            </a:r>
            <a:r>
              <a:rPr lang="en-US" dirty="0" smtClean="0"/>
              <a:t> y = </a:t>
            </a:r>
            <a:r>
              <a:rPr lang="en-US" dirty="0" err="1" smtClean="0"/>
              <a:t>transaksi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163601" cy="39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13689" cy="34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kemunculan</a:t>
            </a:r>
            <a:r>
              <a:rPr lang="en-US" dirty="0" smtClean="0"/>
              <a:t> tiap2 </a:t>
            </a:r>
            <a:r>
              <a:rPr lang="en-US" dirty="0" err="1" smtClean="0"/>
              <a:t>negara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63657" cy="37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Menghapus</a:t>
            </a:r>
            <a:r>
              <a:rPr lang="en-US" dirty="0" smtClean="0"/>
              <a:t> invoice no yang </a:t>
            </a:r>
            <a:r>
              <a:rPr lang="en-US" dirty="0" err="1" smtClean="0"/>
              <a:t>kembar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1 </a:t>
            </a:r>
            <a:r>
              <a:rPr lang="en-US" dirty="0" err="1" smtClean="0"/>
              <a:t>transaksi</a:t>
            </a:r>
            <a:r>
              <a:rPr lang="en-US" dirty="0" smtClean="0"/>
              <a:t> = 1 invoice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1322"/>
            <a:ext cx="5306462" cy="31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transaksi</a:t>
            </a:r>
            <a:r>
              <a:rPr lang="en-US" dirty="0" smtClean="0"/>
              <a:t> tiap2 </a:t>
            </a:r>
            <a:r>
              <a:rPr lang="en-US" dirty="0" err="1" smtClean="0"/>
              <a:t>negara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511502" cy="36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average linkage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hirarkinya</a:t>
            </a:r>
            <a:endParaRPr lang="en-US" dirty="0"/>
          </a:p>
          <a:p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scipy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969423" cy="3548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30" y="3379520"/>
            <a:ext cx="6062747" cy="8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35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average linkage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function cluster center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ulang</a:t>
            </a:r>
            <a:r>
              <a:rPr lang="en-US" dirty="0" smtClean="0"/>
              <a:t> clustering </a:t>
            </a:r>
            <a:r>
              <a:rPr lang="en-US" dirty="0" err="1" smtClean="0"/>
              <a:t>menggunakan</a:t>
            </a:r>
            <a:r>
              <a:rPr lang="en-US" dirty="0" smtClean="0"/>
              <a:t> k-means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centroidnya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085657" cy="32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Mengurutkan</a:t>
            </a:r>
            <a:r>
              <a:rPr lang="en-US" dirty="0" smtClean="0"/>
              <a:t> label </a:t>
            </a:r>
            <a:r>
              <a:rPr lang="en-US" dirty="0" err="1" smtClean="0"/>
              <a:t>dan</a:t>
            </a:r>
            <a:r>
              <a:rPr lang="en-US" dirty="0" smtClean="0"/>
              <a:t> centroid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27138" cy="21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28" y="3805517"/>
            <a:ext cx="7087003" cy="12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menengah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581976"/>
            <a:ext cx="6889687" cy="4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191</TotalTime>
  <Words>109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Tugas Materi 9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33</cp:revision>
  <dcterms:created xsi:type="dcterms:W3CDTF">2021-04-23T13:01:50Z</dcterms:created>
  <dcterms:modified xsi:type="dcterms:W3CDTF">2021-05-23T10:10:29Z</dcterms:modified>
</cp:coreProperties>
</file>