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Mengurutkan</a:t>
            </a:r>
            <a:r>
              <a:rPr lang="en-US" dirty="0" smtClean="0"/>
              <a:t> centroid </a:t>
            </a:r>
            <a:r>
              <a:rPr lang="en-US" dirty="0" err="1" smtClean="0"/>
              <a:t>dan</a:t>
            </a:r>
            <a:r>
              <a:rPr lang="en-US" dirty="0" smtClean="0"/>
              <a:t> label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172655" cy="2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16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Mengkelompokkan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, </a:t>
            </a:r>
            <a:r>
              <a:rPr lang="en-US" dirty="0" err="1" smtClean="0"/>
              <a:t>rendah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519910" cy="39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66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pengelompokkan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, </a:t>
            </a:r>
            <a:r>
              <a:rPr lang="en-US" dirty="0" err="1" smtClean="0"/>
              <a:t>rendah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388712" cy="36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413689" cy="34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 smtClean="0"/>
              <a:t>kemunculan</a:t>
            </a:r>
            <a:r>
              <a:rPr lang="en-US" dirty="0" smtClean="0"/>
              <a:t> tiap2 </a:t>
            </a:r>
            <a:r>
              <a:rPr lang="en-US" dirty="0" err="1" smtClean="0"/>
              <a:t>negara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778232" cy="40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549066" cy="41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 smtClean="0"/>
              <a:t>quntity</a:t>
            </a:r>
            <a:r>
              <a:rPr lang="en-US" dirty="0" smtClean="0"/>
              <a:t> </a:t>
            </a:r>
            <a:r>
              <a:rPr lang="en-US" dirty="0" smtClean="0"/>
              <a:t>tiap2 </a:t>
            </a:r>
            <a:r>
              <a:rPr lang="en-US" dirty="0" err="1" smtClean="0"/>
              <a:t>negara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562583" cy="39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841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average quantity </a:t>
            </a:r>
            <a:r>
              <a:rPr lang="en-US" dirty="0" err="1" smtClean="0"/>
              <a:t>tiap</a:t>
            </a:r>
            <a:r>
              <a:rPr lang="en-US" dirty="0" smtClean="0"/>
              <a:t> Negara = total quantity / total 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651389" cy="38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Mereplace</a:t>
            </a:r>
            <a:r>
              <a:rPr lang="en-US" dirty="0" smtClean="0"/>
              <a:t> value total quantity </a:t>
            </a:r>
            <a:r>
              <a:rPr lang="en-US" dirty="0" err="1" smtClean="0"/>
              <a:t>dengan</a:t>
            </a:r>
            <a:r>
              <a:rPr lang="en-US" dirty="0" smtClean="0"/>
              <a:t> average quantity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708414" cy="41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863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clustering </a:t>
            </a:r>
            <a:r>
              <a:rPr lang="en-US" dirty="0" err="1" smtClean="0"/>
              <a:t>kmean</a:t>
            </a:r>
            <a:r>
              <a:rPr lang="en-US" dirty="0" smtClean="0"/>
              <a:t> 10x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optimasi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</a:t>
            </a:r>
            <a:r>
              <a:rPr lang="en-US" dirty="0" err="1" smtClean="0"/>
              <a:t>dengan</a:t>
            </a:r>
            <a:endParaRPr lang="en-US" dirty="0" smtClean="0"/>
          </a:p>
          <a:p>
            <a:r>
              <a:rPr lang="en-US" dirty="0" err="1" smtClean="0"/>
              <a:t>Menset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9059170" cy="36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Mencari</a:t>
            </a:r>
            <a:r>
              <a:rPr lang="en-US" dirty="0" smtClean="0"/>
              <a:t> cluster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minimal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centroidnya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712142" cy="2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202</TotalTime>
  <Words>116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Tugas Materi 10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  <vt:lpstr>Code 10</vt:lpstr>
      <vt:lpstr>Code 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37</cp:revision>
  <dcterms:created xsi:type="dcterms:W3CDTF">2021-04-23T13:01:50Z</dcterms:created>
  <dcterms:modified xsi:type="dcterms:W3CDTF">2021-05-26T11:32:47Z</dcterms:modified>
</cp:coreProperties>
</file>