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10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4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1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Zul</a:t>
            </a:r>
            <a:r>
              <a:rPr lang="en-US" dirty="0" smtClean="0"/>
              <a:t> </a:t>
            </a:r>
            <a:r>
              <a:rPr lang="en-US" dirty="0" err="1" smtClean="0"/>
              <a:t>Fauzi</a:t>
            </a:r>
            <a:r>
              <a:rPr lang="en-US" dirty="0" smtClean="0"/>
              <a:t> </a:t>
            </a:r>
            <a:r>
              <a:rPr lang="en-US" dirty="0" err="1" smtClean="0"/>
              <a:t>Oktaviansyah</a:t>
            </a:r>
            <a:endParaRPr lang="en-US" dirty="0" smtClean="0"/>
          </a:p>
          <a:p>
            <a:r>
              <a:rPr lang="en-US" dirty="0" smtClean="0"/>
              <a:t>2110181056</a:t>
            </a:r>
          </a:p>
          <a:p>
            <a:r>
              <a:rPr lang="en-US" dirty="0" smtClean="0"/>
              <a:t>3 – D4 IT -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4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Filtering </a:t>
            </a:r>
            <a:r>
              <a:rPr lang="en-US" dirty="0" err="1" smtClean="0"/>
              <a:t>queryList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9388019" cy="17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8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89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Stemming </a:t>
            </a:r>
            <a:r>
              <a:rPr lang="en-US" dirty="0" err="1" smtClean="0"/>
              <a:t>hasil</a:t>
            </a:r>
            <a:r>
              <a:rPr lang="en-US" dirty="0" smtClean="0"/>
              <a:t> filtering </a:t>
            </a:r>
            <a:r>
              <a:rPr lang="en-US" dirty="0" err="1" smtClean="0"/>
              <a:t>queryList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9272352" cy="216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5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11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703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query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total score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73056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1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437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Menampung</a:t>
            </a:r>
            <a:r>
              <a:rPr lang="en-US" dirty="0" smtClean="0"/>
              <a:t> total score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71532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9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568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total score </a:t>
            </a:r>
            <a:r>
              <a:rPr lang="en-US" dirty="0" err="1" smtClean="0"/>
              <a:t>kemiripan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849218" cy="388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68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Mendrop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score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579575" cy="338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12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Membaca</a:t>
            </a:r>
            <a:r>
              <a:rPr lang="en-US" dirty="0" smtClean="0"/>
              <a:t> label </a:t>
            </a:r>
            <a:r>
              <a:rPr lang="en-US" dirty="0" err="1" smtClean="0"/>
              <a:t>csv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236204" cy="392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1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data label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rankdoc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12" y="1691322"/>
            <a:ext cx="4437801" cy="362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62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Mendrop</a:t>
            </a:r>
            <a:r>
              <a:rPr lang="en-US" dirty="0" smtClean="0"/>
              <a:t> data label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rankdoc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37" y="1691322"/>
            <a:ext cx="5915874" cy="40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6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657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category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mengurutkan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yang </a:t>
            </a:r>
            <a:r>
              <a:rPr lang="en-US" dirty="0" err="1" smtClean="0"/>
              <a:t>terbesar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7001770" cy="39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8550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smtClean="0"/>
              <a:t>data 1 – 50,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hurufkecil</a:t>
            </a:r>
            <a:r>
              <a:rPr lang="en-US" dirty="0" smtClean="0"/>
              <a:t> </a:t>
            </a:r>
            <a:r>
              <a:rPr lang="en-US" dirty="0" err="1" smtClean="0"/>
              <a:t>menhilangkan</a:t>
            </a:r>
            <a:endParaRPr lang="en-US" dirty="0"/>
          </a:p>
          <a:p>
            <a:r>
              <a:rPr lang="en-US" dirty="0" err="1" smtClean="0"/>
              <a:t>Plunktuasi</a:t>
            </a:r>
            <a:r>
              <a:rPr lang="en-US" dirty="0" smtClean="0"/>
              <a:t>, </a:t>
            </a: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9156537" cy="37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36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419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recall </a:t>
            </a:r>
            <a:r>
              <a:rPr lang="en-US" dirty="0" err="1" smtClean="0"/>
              <a:t>dan</a:t>
            </a:r>
            <a:r>
              <a:rPr lang="en-US" dirty="0" smtClean="0"/>
              <a:t> precision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7436620" cy="220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7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visualisasi</a:t>
            </a:r>
            <a:r>
              <a:rPr lang="en-US" dirty="0" smtClean="0"/>
              <a:t> recall </a:t>
            </a:r>
            <a:r>
              <a:rPr lang="en-US" dirty="0" err="1" smtClean="0"/>
              <a:t>dan</a:t>
            </a:r>
            <a:r>
              <a:rPr lang="en-US" dirty="0" smtClean="0"/>
              <a:t> precision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6002306" cy="348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1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Tokenize data 1 - 50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8240387" cy="296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5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Filtering token data 1 - 50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9555343" cy="39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1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Stemming filtering data 1 - 50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3364"/>
            <a:ext cx="10248802" cy="411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9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529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kata </a:t>
            </a:r>
            <a:r>
              <a:rPr lang="en-US" dirty="0" err="1" smtClean="0"/>
              <a:t>dari</a:t>
            </a:r>
            <a:r>
              <a:rPr lang="en-US" dirty="0" smtClean="0"/>
              <a:t> data 1 - 50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9635608" cy="352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657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score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50% </a:t>
            </a:r>
            <a:r>
              <a:rPr lang="en-US" dirty="0" err="1" smtClean="0"/>
              <a:t>dari</a:t>
            </a:r>
            <a:r>
              <a:rPr lang="en-US" dirty="0" smtClean="0"/>
              <a:t> score </a:t>
            </a:r>
            <a:r>
              <a:rPr lang="en-US" dirty="0" err="1" smtClean="0"/>
              <a:t>tertinggi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10567586" cy="413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1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Menset</a:t>
            </a:r>
            <a:r>
              <a:rPr lang="en-US" dirty="0" smtClean="0"/>
              <a:t> query </a:t>
            </a:r>
            <a:r>
              <a:rPr lang="en-US" dirty="0" err="1" smtClean="0"/>
              <a:t>dan</a:t>
            </a:r>
            <a:r>
              <a:rPr lang="en-US" dirty="0" smtClean="0"/>
              <a:t> category query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103060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2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Tokenize query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3149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441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350</TotalTime>
  <Words>174</Words>
  <Application>Microsoft Office PowerPoint</Application>
  <PresentationFormat>Widescreen</PresentationFormat>
  <Paragraphs>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Schoolbook</vt:lpstr>
      <vt:lpstr>Wingdings 2</vt:lpstr>
      <vt:lpstr>View</vt:lpstr>
      <vt:lpstr>Tugas Materi 15</vt:lpstr>
      <vt:lpstr>Code 1</vt:lpstr>
      <vt:lpstr>Code 2</vt:lpstr>
      <vt:lpstr>Code 3</vt:lpstr>
      <vt:lpstr>Code 4</vt:lpstr>
      <vt:lpstr>Code 5</vt:lpstr>
      <vt:lpstr>Code 6</vt:lpstr>
      <vt:lpstr>Code 7</vt:lpstr>
      <vt:lpstr>Code 8</vt:lpstr>
      <vt:lpstr>Code 9</vt:lpstr>
      <vt:lpstr>Code 10</vt:lpstr>
      <vt:lpstr>Code 11</vt:lpstr>
      <vt:lpstr>Code 12</vt:lpstr>
      <vt:lpstr>Code 13</vt:lpstr>
      <vt:lpstr>Code 14</vt:lpstr>
      <vt:lpstr>Code 15</vt:lpstr>
      <vt:lpstr>Code 16</vt:lpstr>
      <vt:lpstr>Code 17</vt:lpstr>
      <vt:lpstr>Code 18</vt:lpstr>
      <vt:lpstr>Code 19</vt:lpstr>
      <vt:lpstr>Code 20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Materi 2</dc:title>
  <dc:creator>Swift3</dc:creator>
  <cp:lastModifiedBy>Swift3</cp:lastModifiedBy>
  <cp:revision>47</cp:revision>
  <dcterms:created xsi:type="dcterms:W3CDTF">2021-04-23T13:01:50Z</dcterms:created>
  <dcterms:modified xsi:type="dcterms:W3CDTF">2021-06-16T05:45:16Z</dcterms:modified>
</cp:coreProperties>
</file>