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F26663E-EB60-498E-89F1-EE596CF8AF40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8100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3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4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1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1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1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6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8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1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F26663E-EB60-498E-89F1-EE596CF8AF40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5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UAS Data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Zul</a:t>
            </a:r>
            <a:r>
              <a:rPr lang="en-US" dirty="0" smtClean="0"/>
              <a:t> </a:t>
            </a:r>
            <a:r>
              <a:rPr lang="en-US" dirty="0" err="1" smtClean="0"/>
              <a:t>Fauzi</a:t>
            </a:r>
            <a:r>
              <a:rPr lang="en-US" dirty="0" smtClean="0"/>
              <a:t> </a:t>
            </a:r>
            <a:r>
              <a:rPr lang="en-US" dirty="0" err="1" smtClean="0"/>
              <a:t>Oktaviansyah</a:t>
            </a:r>
            <a:endParaRPr lang="en-US" dirty="0" smtClean="0"/>
          </a:p>
          <a:p>
            <a:r>
              <a:rPr lang="en-US" dirty="0" smtClean="0"/>
              <a:t>2110181056</a:t>
            </a:r>
          </a:p>
          <a:p>
            <a:r>
              <a:rPr lang="en-US" dirty="0" smtClean="0"/>
              <a:t>3 – D4 IT -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44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378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Memvisualisasikan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6551926" cy="356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0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343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Membaca</a:t>
            </a:r>
            <a:r>
              <a:rPr lang="en-US" dirty="0" smtClean="0"/>
              <a:t> data </a:t>
            </a:r>
            <a:r>
              <a:rPr lang="en-US" dirty="0" err="1" smtClean="0"/>
              <a:t>csv</a:t>
            </a:r>
            <a:r>
              <a:rPr lang="en-US" dirty="0" smtClean="0"/>
              <a:t> transaction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5413689" cy="349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36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875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Mengambil</a:t>
            </a:r>
            <a:r>
              <a:rPr lang="en-US" dirty="0" smtClean="0"/>
              <a:t> data </a:t>
            </a:r>
            <a:r>
              <a:rPr lang="en-US" dirty="0" err="1" smtClean="0"/>
              <a:t>tahun</a:t>
            </a:r>
            <a:r>
              <a:rPr lang="en-US" dirty="0" smtClean="0"/>
              <a:t> 2011,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data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invoiceNo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7784000" cy="417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5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42840" y="1828800"/>
            <a:ext cx="52245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Mengambil</a:t>
            </a:r>
            <a:r>
              <a:rPr lang="en-US" dirty="0" smtClean="0"/>
              <a:t> data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endParaRPr lang="en-US" dirty="0" smtClean="0"/>
          </a:p>
          <a:p>
            <a:r>
              <a:rPr lang="en-US" dirty="0" err="1" smtClean="0"/>
              <a:t>Bulan</a:t>
            </a:r>
            <a:r>
              <a:rPr lang="en-US" dirty="0" smtClean="0"/>
              <a:t> 1-12 </a:t>
            </a:r>
            <a:r>
              <a:rPr lang="en-US" dirty="0" err="1" smtClean="0"/>
              <a:t>untuk</a:t>
            </a:r>
            <a:r>
              <a:rPr lang="en-US" dirty="0" smtClean="0"/>
              <a:t> tiap2 Negara,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Mencari</a:t>
            </a:r>
            <a:r>
              <a:rPr lang="en-US" dirty="0" smtClean="0"/>
              <a:t> cluster </a:t>
            </a:r>
            <a:r>
              <a:rPr lang="en-US" dirty="0" err="1" smtClean="0"/>
              <a:t>dengan</a:t>
            </a:r>
            <a:r>
              <a:rPr lang="en-US" dirty="0" smtClean="0"/>
              <a:t> k=3,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Mengambil</a:t>
            </a:r>
            <a:r>
              <a:rPr lang="en-US" dirty="0" smtClean="0"/>
              <a:t> centroid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mengurutkan</a:t>
            </a:r>
            <a:endParaRPr lang="en-US" dirty="0" smtClean="0"/>
          </a:p>
          <a:p>
            <a:r>
              <a:rPr lang="en-US" dirty="0" smtClean="0"/>
              <a:t>Cluster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centroidnya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Label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cluster</a:t>
            </a:r>
          </a:p>
          <a:p>
            <a:r>
              <a:rPr lang="en-US" dirty="0" err="1" smtClean="0"/>
              <a:t>Tinggi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endParaRPr lang="en-US" dirty="0" smtClean="0"/>
          </a:p>
          <a:p>
            <a:r>
              <a:rPr lang="en-US" dirty="0" err="1" smtClean="0"/>
              <a:t>Berdasarkan</a:t>
            </a:r>
            <a:r>
              <a:rPr lang="en-US" dirty="0" smtClean="0"/>
              <a:t> label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5597428" cy="370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1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343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6300787" cy="293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9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465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Menghitung</a:t>
            </a:r>
            <a:r>
              <a:rPr lang="en-US" dirty="0" smtClean="0"/>
              <a:t> average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5506251" cy="387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8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318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index </a:t>
            </a:r>
            <a:r>
              <a:rPr lang="en-US" dirty="0" err="1" smtClean="0"/>
              <a:t>bulan</a:t>
            </a:r>
            <a:r>
              <a:rPr lang="en-US" dirty="0" smtClean="0"/>
              <a:t> 1 - 12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5736879" cy="173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8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892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Memvisualisasikan</a:t>
            </a:r>
            <a:r>
              <a:rPr lang="en-US" dirty="0" smtClean="0"/>
              <a:t> rata2 </a:t>
            </a:r>
            <a:r>
              <a:rPr lang="en-US" dirty="0" err="1" smtClean="0"/>
              <a:t>transaksi</a:t>
            </a:r>
            <a:r>
              <a:rPr lang="en-US" dirty="0" smtClean="0"/>
              <a:t> tiap2 Negara </a:t>
            </a:r>
            <a:r>
              <a:rPr lang="en-US" dirty="0" err="1" smtClean="0"/>
              <a:t>dimana</a:t>
            </a:r>
            <a:r>
              <a:rPr lang="en-US" dirty="0" smtClean="0"/>
              <a:t> x = month, y = </a:t>
            </a:r>
            <a:r>
              <a:rPr lang="en-US" dirty="0" err="1" smtClean="0"/>
              <a:t>transaksi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4873263" cy="376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54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bulan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13 </a:t>
            </a:r>
            <a:r>
              <a:rPr lang="en-US" dirty="0" err="1" smtClean="0"/>
              <a:t>menggunakan</a:t>
            </a:r>
            <a:r>
              <a:rPr lang="en-US" dirty="0" smtClean="0"/>
              <a:t> linear regression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5464473" cy="280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8381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212</TotalTime>
  <Words>127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UAS Data Mining</vt:lpstr>
      <vt:lpstr>Code 1</vt:lpstr>
      <vt:lpstr>Code 2</vt:lpstr>
      <vt:lpstr>Code 3</vt:lpstr>
      <vt:lpstr>Code 4</vt:lpstr>
      <vt:lpstr>Code 5</vt:lpstr>
      <vt:lpstr>Code 6</vt:lpstr>
      <vt:lpstr>Code 7</vt:lpstr>
      <vt:lpstr>Code 8</vt:lpstr>
      <vt:lpstr>Code 9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Materi 2</dc:title>
  <dc:creator>Swift3</dc:creator>
  <cp:lastModifiedBy>Swift3</cp:lastModifiedBy>
  <cp:revision>40</cp:revision>
  <dcterms:created xsi:type="dcterms:W3CDTF">2021-04-23T13:01:50Z</dcterms:created>
  <dcterms:modified xsi:type="dcterms:W3CDTF">2021-06-23T14:18:53Z</dcterms:modified>
</cp:coreProperties>
</file>