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Raleway"/>
      <p:regular r:id="rId17"/>
    </p:embeddedFont>
    <p:embeddedFont>
      <p:font typeface="Raleway"/>
      <p:regular r:id="rId18"/>
    </p:embeddedFont>
    <p:embeddedFont>
      <p:font typeface="Raleway"/>
      <p:regular r:id="rId19"/>
    </p:embeddedFont>
    <p:embeddedFont>
      <p:font typeface="Raleway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  <p:embeddedFont>
      <p:font typeface="Robot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EEG Binary Seizure Detection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the development and evaluation of machine learning models for automated seizure detection from short EEG segments.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5C342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01395" y="5616654"/>
            <a:ext cx="12049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ZK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40" y="5467112"/>
            <a:ext cx="208549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Zulfiqar Khan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&amp; Future Directions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project successfully developed and evaluated machine learning models for automated seizure detection. Future work includes hyperparameter tuning, exploring more advanced DL architectures, and real-time implementation feasibility.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3871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Introduction: Epilepsy &amp; EEG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Epilepsy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chronic neurological disorder characterized by recurrent seizures.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EEG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non-invasive tool for diagnosing epilepsy that records brain electrical activity via scalp electrodes.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64159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 &amp;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353353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 Source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Clinical EEG recordings (Wong et al., 2023).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70537" y="353353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Format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Numerical segments (.npy files).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78860" y="523172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9941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Preprocessing Pipeline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Filtering, segmentation, label binarization, amplitude normalization.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11099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Visualization: Understanding the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Class Distribution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 is well-balanced (Figure 1).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Sample Segments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differences between Non-Seizure and Seizure segments (Figure 2).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261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Visualization: Frequency Characteristics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454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388798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845481"/>
            <a:ext cx="30329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Power Spectral Density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33589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Seizure segments have higher power, especially in lower frequencies (Figure 4).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5436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78860" y="55861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Band Power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60340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 distribution across standard EEG bands (Figure 5).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Visualization: Statistical Differences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Seizure segments show higher values for Mean Abs Amplitude and Std Dev (Figure 6).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453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Machine Learning Approaches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3225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6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SVM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57111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for classification, uses kernel trick (RBF) for non-linear data (Temko et al., 2011a).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3225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6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557111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Ensemble of decision trees, robust, handles complex relationships (Wang et al., 2019).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CNN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1948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Designed for structured data like time series with spatial dimensions (Zhou et al., 2018).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406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Experimental Design &amp;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40269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406943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Split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(7011 segments), Testing (779 segments).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65260" y="54047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 Metrics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Accuracy, Precision, Recall, F1-score.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Results (Table 1)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 1 summarizes the performance of the models. CNN achieved the highest Accuracy and F1-score, exceeding the target of &gt;90%.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2025-04-23T22:51:31Z</dcterms:created>
  <dcterms:modified xsi:type="dcterms:W3CDTF">2025-04-23T22:51:31Z</dcterms:modified>
</cp:coreProperties>
</file>