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66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22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8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0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5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614F-36CB-4195-89B5-E6CE6F534F2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32481E-8EF2-477F-9C6D-55F67A239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5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E804-C7D5-A440-4B0B-415DA3AA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399"/>
            <a:ext cx="7315200" cy="2290762"/>
          </a:xfrm>
        </p:spPr>
        <p:txBody>
          <a:bodyPr/>
          <a:lstStyle/>
          <a:p>
            <a:r>
              <a:rPr lang="en-US" dirty="0"/>
              <a:t>GLOBAL SALES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E6708-8DF8-BA70-1033-364263F9A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5600" y="3940018"/>
            <a:ext cx="4795520" cy="652302"/>
          </a:xfrm>
        </p:spPr>
        <p:txBody>
          <a:bodyPr/>
          <a:lstStyle/>
          <a:p>
            <a:r>
              <a:rPr lang="en-US" dirty="0"/>
              <a:t>Global data project form 2012 to 2015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CBB90-3B30-FF9B-5B69-A7790099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3" y="853440"/>
            <a:ext cx="2712415" cy="2712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AF215F-6181-7600-EC82-22EAD7905665}"/>
              </a:ext>
            </a:extLst>
          </p:cNvPr>
          <p:cNvSpPr txBox="1"/>
          <p:nvPr/>
        </p:nvSpPr>
        <p:spPr>
          <a:xfrm>
            <a:off x="71120" y="6197601"/>
            <a:ext cx="2204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BI project</a:t>
            </a:r>
          </a:p>
        </p:txBody>
      </p:sp>
    </p:spTree>
    <p:extLst>
      <p:ext uri="{BB962C8B-B14F-4D97-AF65-F5344CB8AC3E}">
        <p14:creationId xmlns:p14="http://schemas.microsoft.com/office/powerpoint/2010/main" val="125235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1396-AC14-14F3-8D95-DC18EEA1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FA07-8D24-E263-D4B7-1556C5EF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041"/>
            <a:ext cx="8596668" cy="4531359"/>
          </a:xfrm>
        </p:spPr>
        <p:txBody>
          <a:bodyPr/>
          <a:lstStyle/>
          <a:p>
            <a:r>
              <a:rPr lang="en-US" dirty="0"/>
              <a:t>Plot the Total sales of the company or the revenue generated by the company</a:t>
            </a:r>
          </a:p>
          <a:p>
            <a:r>
              <a:rPr lang="en-US" dirty="0"/>
              <a:t>Plot on an average delivery days</a:t>
            </a:r>
          </a:p>
          <a:p>
            <a:r>
              <a:rPr lang="en-US" dirty="0"/>
              <a:t>Show the quantity in total sold by the company</a:t>
            </a:r>
          </a:p>
          <a:p>
            <a:r>
              <a:rPr lang="en-US" dirty="0"/>
              <a:t>Count the return products and why?</a:t>
            </a:r>
          </a:p>
          <a:p>
            <a:r>
              <a:rPr lang="en-US" dirty="0"/>
              <a:t>plot region return the maximum</a:t>
            </a:r>
          </a:p>
          <a:p>
            <a:r>
              <a:rPr lang="en-US" dirty="0"/>
              <a:t>Calculate the percentage by each segment</a:t>
            </a:r>
          </a:p>
          <a:p>
            <a:r>
              <a:rPr lang="en-US" dirty="0"/>
              <a:t>Calculate the percentage by the market</a:t>
            </a:r>
          </a:p>
          <a:p>
            <a:r>
              <a:rPr lang="en-US" dirty="0"/>
              <a:t>Top 10 customers who help us to generate more revenue</a:t>
            </a:r>
          </a:p>
          <a:p>
            <a:r>
              <a:rPr lang="en-US" dirty="0"/>
              <a:t>Which of the 5 product have high demand in the market?</a:t>
            </a:r>
          </a:p>
          <a:p>
            <a:r>
              <a:rPr lang="en-US" dirty="0"/>
              <a:t>Which 5 product is not generating enough revenue</a:t>
            </a:r>
          </a:p>
          <a:p>
            <a:r>
              <a:rPr lang="en-US" dirty="0"/>
              <a:t>Maximum sales area in the world(through </a:t>
            </a:r>
            <a:r>
              <a:rPr lang="en-US" dirty="0" err="1"/>
              <a:t>maping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0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7104-A054-4886-5F7C-E5920778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3D02-46DF-D4E3-7389-C885B071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3201"/>
            <a:ext cx="8596668" cy="4568162"/>
          </a:xfrm>
        </p:spPr>
        <p:txBody>
          <a:bodyPr/>
          <a:lstStyle/>
          <a:p>
            <a:r>
              <a:rPr lang="en-US" dirty="0"/>
              <a:t>Company is generating more profit as well as maintain the delivery on time even quantity counts is also increasing</a:t>
            </a:r>
          </a:p>
          <a:p>
            <a:r>
              <a:rPr lang="en-US" dirty="0"/>
              <a:t>Maximum buyers are from the consumer segment which is approx. 50% parallelly we have to work on home office segments which is not making good</a:t>
            </a:r>
          </a:p>
          <a:p>
            <a:r>
              <a:rPr lang="en-US" dirty="0"/>
              <a:t>If we talk about market them </a:t>
            </a:r>
            <a:r>
              <a:rPr lang="en-US" dirty="0" err="1"/>
              <a:t>asia</a:t>
            </a:r>
            <a:r>
              <a:rPr lang="en-US" dirty="0"/>
              <a:t> pacific is leading in all the years</a:t>
            </a:r>
          </a:p>
          <a:p>
            <a:r>
              <a:rPr lang="en-US" dirty="0"/>
              <a:t>We are loosing the market in USCA slowly</a:t>
            </a:r>
          </a:p>
          <a:p>
            <a:r>
              <a:rPr lang="en-US" dirty="0"/>
              <a:t>If we compare the market and country then we can say Europe is quite small but leading the market </a:t>
            </a:r>
          </a:p>
          <a:p>
            <a:r>
              <a:rPr lang="en-US" dirty="0"/>
              <a:t>Asia pacific is </a:t>
            </a:r>
            <a:r>
              <a:rPr lang="en-US" dirty="0" err="1"/>
              <a:t>maket</a:t>
            </a:r>
            <a:r>
              <a:rPr lang="en-US" dirty="0"/>
              <a:t> is huge so we have to work on the same</a:t>
            </a:r>
          </a:p>
          <a:p>
            <a:r>
              <a:rPr lang="en-US" dirty="0"/>
              <a:t>Europe leads the market in sales </a:t>
            </a:r>
          </a:p>
          <a:p>
            <a:r>
              <a:rPr lang="en-US" dirty="0"/>
              <a:t> The maximum customer are not from the leading sales country </a:t>
            </a:r>
          </a:p>
          <a:p>
            <a:r>
              <a:rPr lang="en-US" dirty="0"/>
              <a:t>Parallelly return is also from the Europe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EF5C-7C17-41FF-3902-ADF9BD69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9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4116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240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GLOBAL SALES PROJECT</vt:lpstr>
      <vt:lpstr>Question </vt:lpstr>
      <vt:lpstr>Outcome  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SALES PROJECT</dc:title>
  <dc:creator>Zulfia Bastawala</dc:creator>
  <cp:lastModifiedBy>Zulfia Bastawala</cp:lastModifiedBy>
  <cp:revision>3</cp:revision>
  <dcterms:created xsi:type="dcterms:W3CDTF">2024-03-05T11:22:53Z</dcterms:created>
  <dcterms:modified xsi:type="dcterms:W3CDTF">2024-03-05T13:14:53Z</dcterms:modified>
</cp:coreProperties>
</file>