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0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4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0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3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5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97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5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9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6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3AC40C-DA8B-46FB-A0F7-C0376BDBF91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E73C1C-D1A2-4B30-8ACD-2C587F34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355-4457-7123-E5F4-66093312D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840" y="3017519"/>
            <a:ext cx="8402320" cy="822961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FF0000"/>
                </a:highlight>
              </a:rPr>
              <a:t>Tesla Stock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5318A-0F8F-9BCE-D8F9-F5626098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068" y="4274979"/>
            <a:ext cx="4206240" cy="522921"/>
          </a:xfrm>
        </p:spPr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2018 to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99505-2B1B-83F6-7208-385AEEC8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0" y="1115219"/>
            <a:ext cx="2415177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7166-BAAE-947C-1560-643FCBB9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Daily Stock Market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D9D7-E5BD-5756-82E1-E9846F96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Years lowest stock  price on the bases of daily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Years maximum stock price on the bases of daily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Find the average of total number of share deals closed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volume is share sold or bought on daily 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Find the total volume of trade daily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Find the closing price on daily 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Plot a graph on average opening price on yearly 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Find the yearly volume trade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3931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9EC9-DB34-1F07-9677-81603C6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4BCD-11BC-7295-33CE-9A83B348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the year 2018 and 2019 the market was slow volume was high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2020 was the year where the entire market change at that time the market was rising even the maximum deals have taken place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2020 the avg as well as total volume was also at the top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From  2021 market shows the  stability even the stock price also increase in compared to volume</a:t>
            </a:r>
          </a:p>
        </p:txBody>
      </p:sp>
    </p:spTree>
    <p:extLst>
      <p:ext uri="{BB962C8B-B14F-4D97-AF65-F5344CB8AC3E}">
        <p14:creationId xmlns:p14="http://schemas.microsoft.com/office/powerpoint/2010/main" val="7483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8B32-FA80-40EA-353B-16737D5A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1449C-AE46-D32C-967A-62D428AE7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06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155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Tesla Stock Price Analysis</vt:lpstr>
      <vt:lpstr>Questions on Daily Stock Market Report </vt:lpstr>
      <vt:lpstr>Outcome of the dashboard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Analysis</dc:title>
  <dc:creator>Zulfia Bastawala</dc:creator>
  <cp:lastModifiedBy>Zulfia Bastawala</cp:lastModifiedBy>
  <cp:revision>1</cp:revision>
  <dcterms:created xsi:type="dcterms:W3CDTF">2024-03-05T09:53:41Z</dcterms:created>
  <dcterms:modified xsi:type="dcterms:W3CDTF">2024-03-05T10:38:04Z</dcterms:modified>
</cp:coreProperties>
</file>