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6BE8-A209-51A9-237C-1B8CED40D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2DD41-0CFA-E0F6-3B9C-B2FF5B192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AABD7-0B8D-A01D-EA36-5CC838C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68C-FEB7-4AF0-86DF-2908D91B82F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A0DE-4211-A6FA-4693-83B8BFD4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8F09-2EC7-950E-AB71-99CBCBDC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9831-D1DB-4B24-9CEC-E5937EC81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10CC-6A51-F7D2-D4AF-2220D184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83F3F-23C7-0346-E196-676CECD8F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D9A3-5080-F813-3A63-C557D875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68C-FEB7-4AF0-86DF-2908D91B82F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DE071-7C89-DA74-492D-2FB76D37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871E-588E-B032-2AC8-21106591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9831-D1DB-4B24-9CEC-E5937EC81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07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432F1-0210-2B12-6D3C-5F04ACF63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30A4C-AB97-5E38-59AC-ADCE5C2F2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6A70D-EA76-1427-AC3D-59BF2910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68C-FEB7-4AF0-86DF-2908D91B82F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6497B-1946-2F7B-416F-632D49F2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39086-3162-6198-6023-10D27671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9831-D1DB-4B24-9CEC-E5937EC81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0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A4B7-66AD-9785-642D-DC14E43B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EA24-950B-23CF-CED7-3D6E2EA98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51B6-6261-0142-C30B-F219C1FA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68C-FEB7-4AF0-86DF-2908D91B82F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0CBFD-5800-94A2-BA23-9DC43CE2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1A50-C44C-7BDE-AB1F-91FE0BF9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9831-D1DB-4B24-9CEC-E5937EC81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4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97D4-36DD-17D8-EBAF-45ADE588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78040-0CDC-3AED-AE5B-B1CB696C5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E9E4-2299-AA7D-47EB-459F77C8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68C-FEB7-4AF0-86DF-2908D91B82F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C110-7BFC-6B92-3BFF-11AF9B1E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CD16-A7AB-684C-C3D5-F89C00C7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9831-D1DB-4B24-9CEC-E5937EC81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88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E5DD-AB37-8FB5-8557-C50DCC4E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50BD-54A2-3F83-E2A2-9E3C2C9A9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2045D-C24E-C565-40B0-12547694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56EC1-2263-1C6A-6A49-0A11F5C9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68C-FEB7-4AF0-86DF-2908D91B82F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2A842-BDDB-49F4-F325-969142CC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7F502-114C-6462-C6C9-3D8EB52F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9831-D1DB-4B24-9CEC-E5937EC81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8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9C8F-4337-8DFD-F563-25155817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D296-B732-039C-B6A1-427F93A4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F2757-DABF-34BC-2137-F076A0411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7CB0A-941F-CD24-B9EE-650B4F11F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9C7BB-DDEC-DEC0-9936-CB82CF547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4123B-C89B-FFD7-B875-B546B952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68C-FEB7-4AF0-86DF-2908D91B82F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93787-5159-9A9E-28DD-F7DA3A3E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62498-0D53-C74B-0994-CD4ABB43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9831-D1DB-4B24-9CEC-E5937EC81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8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2A85-C0EF-A5A1-5848-822B1DA2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65338-48A1-B27B-0AA2-FF5C8DA7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68C-FEB7-4AF0-86DF-2908D91B82F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DB71D-7891-0FB0-C115-961F5116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CC396-0DBF-1CA0-B0CD-B4FA0FD4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9831-D1DB-4B24-9CEC-E5937EC81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A74E3-1023-2311-F48B-957B7639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68C-FEB7-4AF0-86DF-2908D91B82F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1262E-D5FD-8FB8-139F-688FFDFA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82877-0ABA-9283-8964-34318041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9831-D1DB-4B24-9CEC-E5937EC81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0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A7E8-5922-86B8-2C87-30AA1E1E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17F2-6178-D961-E37B-177A96D9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B26D-FB68-0E9B-8C6B-7910EB9F8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323E1-9332-B578-8FDB-BCC87F05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68C-FEB7-4AF0-86DF-2908D91B82F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9713B-7C3F-EFC2-2C77-7C7D9C52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45103-2087-C6AA-43B2-5AB699B8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9831-D1DB-4B24-9CEC-E5937EC81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51B1-0A43-9CC8-95E2-E79EE1D3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12B3D-D131-3386-DE2D-7B764B917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3EB32-E7F6-A6DC-A14B-704B77A49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788C2-B3AE-4914-1D33-93266718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68C-FEB7-4AF0-86DF-2908D91B82F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F5E6-E9B8-2A55-EF98-C2E2EA38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47453-E06E-CC2F-8F87-1CC42615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9831-D1DB-4B24-9CEC-E5937EC81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45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8BD59-6657-5603-9BCC-A46CEFB4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CFB2F-B2BF-FD07-BB61-BF9F4CC83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93F1-AB0E-B961-6465-CA0AC5D5A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7168C-FEB7-4AF0-86DF-2908D91B82F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C8202-2FB0-E900-FD51-2836C43CB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FD455-B5AB-6553-EAEC-7AA19436E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9831-D1DB-4B24-9CEC-E5937EC81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5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9570-FC21-46BF-E89D-8D3F631E8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B4258-05D6-AB23-D3A1-BA27A6BE4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9F9F46-9C90-4634-0EED-AF4F154D3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8" y="606490"/>
            <a:ext cx="10431625" cy="61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8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273E-DD5D-4F8B-A8B5-A849B4864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CC118-6CC3-9FE5-7B6E-FD348C2D3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24634-0284-F4C9-E084-6CD4D0975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9" y="382556"/>
            <a:ext cx="10963468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EDEA-FE46-1A60-D7D5-0404DEB1A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CAB3A-638B-000D-C350-83EF138AB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AD1D7-428F-10D7-A61F-64F2789BC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5" y="354564"/>
            <a:ext cx="11131419" cy="62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7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Singh Chouhan</dc:creator>
  <cp:lastModifiedBy>Vishal Singh Chouhan</cp:lastModifiedBy>
  <cp:revision>1</cp:revision>
  <dcterms:created xsi:type="dcterms:W3CDTF">2024-01-10T10:48:09Z</dcterms:created>
  <dcterms:modified xsi:type="dcterms:W3CDTF">2024-01-10T10:48:25Z</dcterms:modified>
</cp:coreProperties>
</file>