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B1FE-C95F-4D59-8992-EF91DED0E0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C607-5F73-43A0-B98E-BAAB479308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2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B1FE-C95F-4D59-8992-EF91DED0E0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C607-5F73-43A0-B98E-BAAB4793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5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B1FE-C95F-4D59-8992-EF91DED0E0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C607-5F73-43A0-B98E-BAAB4793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B1FE-C95F-4D59-8992-EF91DED0E0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C607-5F73-43A0-B98E-BAAB4793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9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B1FE-C95F-4D59-8992-EF91DED0E0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C607-5F73-43A0-B98E-BAAB479308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4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B1FE-C95F-4D59-8992-EF91DED0E0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C607-5F73-43A0-B98E-BAAB4793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9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B1FE-C95F-4D59-8992-EF91DED0E0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C607-5F73-43A0-B98E-BAAB4793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B1FE-C95F-4D59-8992-EF91DED0E0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C607-5F73-43A0-B98E-BAAB4793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6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B1FE-C95F-4D59-8992-EF91DED0E0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C607-5F73-43A0-B98E-BAAB4793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5BB1FE-C95F-4D59-8992-EF91DED0E0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51C607-5F73-43A0-B98E-BAAB4793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0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B1FE-C95F-4D59-8992-EF91DED0E0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C607-5F73-43A0-B98E-BAAB4793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0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5BB1FE-C95F-4D59-8992-EF91DED0E0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51C607-5F73-43A0-B98E-BAAB4793086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6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5F52-F51F-9452-2B91-159CC7EF2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182110"/>
            <a:ext cx="10058400" cy="1143001"/>
          </a:xfrm>
        </p:spPr>
        <p:txBody>
          <a:bodyPr>
            <a:normAutofit/>
          </a:bodyPr>
          <a:lstStyle/>
          <a:p>
            <a:r>
              <a:rPr lang="en-US" sz="6600" dirty="0"/>
              <a:t>Intelligent Traffic Light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646F7-5C4C-ED06-6F22-FBA69699F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22407"/>
          </a:xfrm>
        </p:spPr>
        <p:txBody>
          <a:bodyPr/>
          <a:lstStyle/>
          <a:p>
            <a:r>
              <a:rPr lang="en-US" dirty="0"/>
              <a:t>Progress </a:t>
            </a:r>
            <a:r>
              <a:rPr lang="en-US"/>
              <a:t>report 8 </a:t>
            </a:r>
            <a:r>
              <a:rPr lang="en-US" dirty="0"/>
              <a:t>December 2022</a:t>
            </a:r>
          </a:p>
        </p:txBody>
      </p:sp>
    </p:spTree>
    <p:extLst>
      <p:ext uri="{BB962C8B-B14F-4D97-AF65-F5344CB8AC3E}">
        <p14:creationId xmlns:p14="http://schemas.microsoft.com/office/powerpoint/2010/main" val="9649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9C48-08D2-621C-9032-7642858C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Progess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592EF1-F0BD-D393-1642-240867749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141936"/>
              </p:ext>
            </p:extLst>
          </p:nvPr>
        </p:nvGraphicFramePr>
        <p:xfrm>
          <a:off x="209196" y="2227063"/>
          <a:ext cx="6014050" cy="3257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684">
                  <a:extLst>
                    <a:ext uri="{9D8B030D-6E8A-4147-A177-3AD203B41FA5}">
                      <a16:colId xmlns:a16="http://schemas.microsoft.com/office/drawing/2014/main" val="3616537284"/>
                    </a:ext>
                  </a:extLst>
                </a:gridCol>
                <a:gridCol w="1257289">
                  <a:extLst>
                    <a:ext uri="{9D8B030D-6E8A-4147-A177-3AD203B41FA5}">
                      <a16:colId xmlns:a16="http://schemas.microsoft.com/office/drawing/2014/main" val="2462559081"/>
                    </a:ext>
                  </a:extLst>
                </a:gridCol>
                <a:gridCol w="2752077">
                  <a:extLst>
                    <a:ext uri="{9D8B030D-6E8A-4147-A177-3AD203B41FA5}">
                      <a16:colId xmlns:a16="http://schemas.microsoft.com/office/drawing/2014/main" val="418418168"/>
                    </a:ext>
                  </a:extLst>
                </a:gridCol>
              </a:tblGrid>
              <a:tr h="417543">
                <a:tc>
                  <a:txBody>
                    <a:bodyPr/>
                    <a:lstStyle/>
                    <a:p>
                      <a:r>
                        <a:rPr lang="en-US" dirty="0"/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Persentase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Kendala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Debugging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2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Revisi</a:t>
                      </a:r>
                      <a:r>
                        <a:rPr lang="en-US" dirty="0"/>
                        <a:t> journal </a:t>
                      </a:r>
                      <a:r>
                        <a:rPr lang="en-US" dirty="0" err="1"/>
                        <a:t>bab</a:t>
                      </a:r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03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Mengambil</a:t>
                      </a:r>
                      <a:r>
                        <a:rPr lang="en-US" dirty="0"/>
                        <a:t> data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Board = PYNQ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PC yang </a:t>
                      </a:r>
                      <a:r>
                        <a:rPr lang="en-US" dirty="0" err="1"/>
                        <a:t>dipakai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spek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menengah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35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Menjalankan</a:t>
                      </a:r>
                      <a:r>
                        <a:rPr lang="en-US" dirty="0"/>
                        <a:t> simulator pada 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remote PC </a:t>
                      </a:r>
                      <a:r>
                        <a:rPr lang="en-US" dirty="0" err="1"/>
                        <a:t>belum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ditampilkan</a:t>
                      </a:r>
                      <a:r>
                        <a:rPr lang="en-US" dirty="0"/>
                        <a:t> di host 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0006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6C9303C-C3B7-30CC-5ADC-B6512E6DA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651" y="792402"/>
            <a:ext cx="5626153" cy="52731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C34639-1BD6-0C90-0128-3C60B6FC005B}"/>
              </a:ext>
            </a:extLst>
          </p:cNvPr>
          <p:cNvSpPr/>
          <p:nvPr/>
        </p:nvSpPr>
        <p:spPr>
          <a:xfrm>
            <a:off x="10280340" y="3178205"/>
            <a:ext cx="1313896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D51B80-363B-98A2-248D-DDE1BA99826D}"/>
              </a:ext>
            </a:extLst>
          </p:cNvPr>
          <p:cNvSpPr/>
          <p:nvPr/>
        </p:nvSpPr>
        <p:spPr>
          <a:xfrm>
            <a:off x="10280340" y="3728364"/>
            <a:ext cx="1313896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B9A3-F722-99F4-E54F-2322487D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Depan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C479-F756-4B77-A84E-C113A094C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simulator pada 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journal </a:t>
            </a:r>
            <a:r>
              <a:rPr lang="en-US" dirty="0" err="1"/>
              <a:t>bab</a:t>
            </a:r>
            <a:r>
              <a:rPr lang="en-US" dirty="0"/>
              <a:t> 5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337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D2331F9030B84D94912EEAC33CED38" ma:contentTypeVersion="2" ma:contentTypeDescription="Create a new document." ma:contentTypeScope="" ma:versionID="40308c17b84b6232d0c66afc5745d681">
  <xsd:schema xmlns:xsd="http://www.w3.org/2001/XMLSchema" xmlns:xs="http://www.w3.org/2001/XMLSchema" xmlns:p="http://schemas.microsoft.com/office/2006/metadata/properties" xmlns:ns3="0f8df831-91c7-406f-a0d9-6dba44f4bcc2" targetNamespace="http://schemas.microsoft.com/office/2006/metadata/properties" ma:root="true" ma:fieldsID="e51d298a4e71eb18b1abd68189e7f088" ns3:_="">
    <xsd:import namespace="0f8df831-91c7-406f-a0d9-6dba44f4bc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8df831-91c7-406f-a0d9-6dba44f4bc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71037F-A64C-48D8-8722-023F72CFBF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8df831-91c7-406f-a0d9-6dba44f4bc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A6AAA2-0058-42A2-8853-BDEA320E09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2030D4-1DF1-452E-BD01-F961B13300CA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f8df831-91c7-406f-a0d9-6dba44f4bcc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68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Intelligent Traffic Light</vt:lpstr>
      <vt:lpstr>Progess</vt:lpstr>
      <vt:lpstr>Rencana Minggu Depan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Traffic Light</dc:title>
  <dc:creator>zulfikar Arifuzzaki</dc:creator>
  <cp:lastModifiedBy>zulfikar Arifuzzaki</cp:lastModifiedBy>
  <cp:revision>2</cp:revision>
  <dcterms:created xsi:type="dcterms:W3CDTF">2022-12-08T01:30:02Z</dcterms:created>
  <dcterms:modified xsi:type="dcterms:W3CDTF">2022-12-08T01:56:10Z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0x01010005D2331F9030B84D94912EEAC33CED38</vt:lpwstr>
  </property>
</Properties>
</file>