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396" y="24041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557" y="301861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5157" y="239709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0729" y="301861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36918" y="241735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53318" y="30600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198403" y="517924"/>
            <a:ext cx="1482245" cy="164309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80283" y="2202417"/>
            <a:ext cx="1534777" cy="148653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195874" y="3733468"/>
            <a:ext cx="1517318" cy="158407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219523" y="5355662"/>
            <a:ext cx="1451850" cy="148144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8  )</a:t>
            </a:r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923251" y="836246"/>
            <a:ext cx="1398423" cy="190259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923251" y="2823364"/>
            <a:ext cx="1424204" cy="211018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922696" y="5018070"/>
            <a:ext cx="1448516" cy="176754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5  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3  )</a:t>
            </a:r>
          </a:p>
        </p:txBody>
      </p:sp>
      <p:sp>
        <p:nvSpPr>
          <p:cNvPr id="2" name="Heart 1">
            <a:extLst>
              <a:ext uri="{FF2B5EF4-FFF2-40B4-BE49-F238E27FC236}">
                <a16:creationId xmlns:a16="http://schemas.microsoft.com/office/drawing/2014/main" id="{75634495-38EE-55DE-5078-A616D09B873A}"/>
              </a:ext>
            </a:extLst>
          </p:cNvPr>
          <p:cNvSpPr/>
          <p:nvPr/>
        </p:nvSpPr>
        <p:spPr>
          <a:xfrm>
            <a:off x="2242756" y="43320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601C618-6C97-7D5B-5878-06D7F4F749A0}"/>
              </a:ext>
            </a:extLst>
          </p:cNvPr>
          <p:cNvSpPr/>
          <p:nvPr/>
        </p:nvSpPr>
        <p:spPr>
          <a:xfrm>
            <a:off x="2217586" y="490551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8B8BAE-6AA8-E86F-8FBD-A4D05EC1494F}"/>
              </a:ext>
            </a:extLst>
          </p:cNvPr>
          <p:cNvSpPr/>
          <p:nvPr/>
        </p:nvSpPr>
        <p:spPr>
          <a:xfrm>
            <a:off x="2820141" y="482359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27CCF3-DD76-5BCD-326C-38650CAFC303}"/>
              </a:ext>
            </a:extLst>
          </p:cNvPr>
          <p:cNvSpPr/>
          <p:nvPr/>
        </p:nvSpPr>
        <p:spPr>
          <a:xfrm>
            <a:off x="3405137" y="425427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5E376E74-F28A-23F8-D973-FEBDE1734E54}"/>
              </a:ext>
            </a:extLst>
          </p:cNvPr>
          <p:cNvSpPr/>
          <p:nvPr/>
        </p:nvSpPr>
        <p:spPr>
          <a:xfrm>
            <a:off x="3446102" y="489186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3577F-D7C7-7113-1D4C-9702673D0F38}"/>
              </a:ext>
            </a:extLst>
          </p:cNvPr>
          <p:cNvSpPr/>
          <p:nvPr/>
        </p:nvSpPr>
        <p:spPr>
          <a:xfrm>
            <a:off x="2852356" y="429720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687566-B06A-C6E8-C2BD-66A084DEE0D5}"/>
              </a:ext>
            </a:extLst>
          </p:cNvPr>
          <p:cNvSpPr/>
          <p:nvPr/>
        </p:nvSpPr>
        <p:spPr>
          <a:xfrm>
            <a:off x="2216387" y="293392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09D30C-93AA-691C-2A5D-8D00F2F8577A}"/>
              </a:ext>
            </a:extLst>
          </p:cNvPr>
          <p:cNvSpPr/>
          <p:nvPr/>
        </p:nvSpPr>
        <p:spPr>
          <a:xfrm>
            <a:off x="2194548" y="3548377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D497FB-BC6E-1F26-0F20-311340C55263}"/>
              </a:ext>
            </a:extLst>
          </p:cNvPr>
          <p:cNvSpPr/>
          <p:nvPr/>
        </p:nvSpPr>
        <p:spPr>
          <a:xfrm>
            <a:off x="2804148" y="2926865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1EA314-40A4-104A-0452-6B70FE4ED973}"/>
              </a:ext>
            </a:extLst>
          </p:cNvPr>
          <p:cNvSpPr/>
          <p:nvPr/>
        </p:nvSpPr>
        <p:spPr>
          <a:xfrm>
            <a:off x="2799720" y="3548377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56D1F6-DB40-59FA-3469-5645365E24A6}"/>
              </a:ext>
            </a:extLst>
          </p:cNvPr>
          <p:cNvSpPr/>
          <p:nvPr/>
        </p:nvSpPr>
        <p:spPr>
          <a:xfrm>
            <a:off x="3385909" y="294712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B8849AE-3408-2D00-DFD2-19F825E4E3C0}"/>
              </a:ext>
            </a:extLst>
          </p:cNvPr>
          <p:cNvSpPr/>
          <p:nvPr/>
        </p:nvSpPr>
        <p:spPr>
          <a:xfrm>
            <a:off x="3302309" y="358979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33AA70-5486-FD08-F94A-259632D8B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36" y="2105196"/>
            <a:ext cx="534702" cy="508632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1AE87E5B-F479-AD1C-FCBB-780A3453F55D}"/>
              </a:ext>
            </a:extLst>
          </p:cNvPr>
          <p:cNvSpPr/>
          <p:nvPr/>
        </p:nvSpPr>
        <p:spPr>
          <a:xfrm>
            <a:off x="2843036" y="212272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art 47">
            <a:extLst>
              <a:ext uri="{FF2B5EF4-FFF2-40B4-BE49-F238E27FC236}">
                <a16:creationId xmlns:a16="http://schemas.microsoft.com/office/drawing/2014/main" id="{B4C5BC74-C767-B018-3F51-03B84C8A810F}"/>
              </a:ext>
            </a:extLst>
          </p:cNvPr>
          <p:cNvSpPr/>
          <p:nvPr/>
        </p:nvSpPr>
        <p:spPr>
          <a:xfrm>
            <a:off x="3436782" y="216739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524307-6425-60E7-F14C-D280EE08C46A}"/>
              </a:ext>
            </a:extLst>
          </p:cNvPr>
          <p:cNvSpPr/>
          <p:nvPr/>
        </p:nvSpPr>
        <p:spPr>
          <a:xfrm>
            <a:off x="2255275" y="164094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F029FA-2704-663A-133A-47A6674EFCF4}"/>
              </a:ext>
            </a:extLst>
          </p:cNvPr>
          <p:cNvSpPr/>
          <p:nvPr/>
        </p:nvSpPr>
        <p:spPr>
          <a:xfrm>
            <a:off x="3424797" y="164094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38479C1-BA13-F593-2091-98BDEF775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71" y="1582909"/>
            <a:ext cx="534702" cy="508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ADA715C-4583-4090-B347-22BB4603AC59}"/>
              </a:ext>
            </a:extLst>
          </p:cNvPr>
          <p:cNvSpPr txBox="1"/>
          <p:nvPr/>
        </p:nvSpPr>
        <p:spPr>
          <a:xfrm>
            <a:off x="4023455" y="463146"/>
            <a:ext cx="1309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62DD8D-A8CB-6281-6D27-755D4F62693D}"/>
              </a:ext>
            </a:extLst>
          </p:cNvPr>
          <p:cNvSpPr/>
          <p:nvPr/>
        </p:nvSpPr>
        <p:spPr>
          <a:xfrm>
            <a:off x="4372417" y="562457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ABFD8F-98F9-2FBF-3070-DFF8DC7559D8}"/>
              </a:ext>
            </a:extLst>
          </p:cNvPr>
          <p:cNvSpPr txBox="1"/>
          <p:nvPr/>
        </p:nvSpPr>
        <p:spPr>
          <a:xfrm>
            <a:off x="3983527" y="736935"/>
            <a:ext cx="1349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0C8C7A-4EEE-8AD1-44AE-B5994F8A0AED}"/>
              </a:ext>
            </a:extLst>
          </p:cNvPr>
          <p:cNvSpPr/>
          <p:nvPr/>
        </p:nvSpPr>
        <p:spPr>
          <a:xfrm>
            <a:off x="4371929" y="836246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29C07FD-D8DC-C3A8-0B08-467AA05F68A5}"/>
              </a:ext>
            </a:extLst>
          </p:cNvPr>
          <p:cNvSpPr txBox="1"/>
          <p:nvPr/>
        </p:nvSpPr>
        <p:spPr>
          <a:xfrm>
            <a:off x="4357605" y="3803225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C3C29C-3419-C2A9-DC61-FBA30D53F96D}"/>
              </a:ext>
            </a:extLst>
          </p:cNvPr>
          <p:cNvSpPr txBox="1"/>
          <p:nvPr/>
        </p:nvSpPr>
        <p:spPr>
          <a:xfrm>
            <a:off x="4023455" y="1002929"/>
            <a:ext cx="1349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A1553C-02F5-9018-B943-43A59B98D76C}"/>
              </a:ext>
            </a:extLst>
          </p:cNvPr>
          <p:cNvSpPr txBox="1"/>
          <p:nvPr/>
        </p:nvSpPr>
        <p:spPr>
          <a:xfrm>
            <a:off x="4032748" y="1258651"/>
            <a:ext cx="1349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11D45B4-C591-34B4-57EC-C0A2208137AD}"/>
              </a:ext>
            </a:extLst>
          </p:cNvPr>
          <p:cNvSpPr txBox="1"/>
          <p:nvPr/>
        </p:nvSpPr>
        <p:spPr>
          <a:xfrm>
            <a:off x="4023453" y="1531148"/>
            <a:ext cx="1349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2AAC1A3-97FE-048D-8451-D82D8A2E1817}"/>
              </a:ext>
            </a:extLst>
          </p:cNvPr>
          <p:cNvSpPr txBox="1"/>
          <p:nvPr/>
        </p:nvSpPr>
        <p:spPr>
          <a:xfrm>
            <a:off x="4023452" y="1793578"/>
            <a:ext cx="1349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3D2E0A-380A-26D9-DE68-932C8AB7DB86}"/>
              </a:ext>
            </a:extLst>
          </p:cNvPr>
          <p:cNvSpPr txBox="1"/>
          <p:nvPr/>
        </p:nvSpPr>
        <p:spPr>
          <a:xfrm>
            <a:off x="4350440" y="4019619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72319C6-D51A-A7AC-ABC8-A2B0F57A95BB}"/>
              </a:ext>
            </a:extLst>
          </p:cNvPr>
          <p:cNvSpPr txBox="1"/>
          <p:nvPr/>
        </p:nvSpPr>
        <p:spPr>
          <a:xfrm>
            <a:off x="4342615" y="4254088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76A1B0-132B-22D4-EBE1-C13C2CB47923}"/>
              </a:ext>
            </a:extLst>
          </p:cNvPr>
          <p:cNvSpPr txBox="1"/>
          <p:nvPr/>
        </p:nvSpPr>
        <p:spPr>
          <a:xfrm>
            <a:off x="4342615" y="4482298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87421BF-54B9-BA28-E565-BF34D5AFAB0D}"/>
              </a:ext>
            </a:extLst>
          </p:cNvPr>
          <p:cNvSpPr txBox="1"/>
          <p:nvPr/>
        </p:nvSpPr>
        <p:spPr>
          <a:xfrm>
            <a:off x="4360460" y="4718482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84CD07F-72B2-D013-C1B9-E862236A3861}"/>
              </a:ext>
            </a:extLst>
          </p:cNvPr>
          <p:cNvSpPr txBox="1"/>
          <p:nvPr/>
        </p:nvSpPr>
        <p:spPr>
          <a:xfrm>
            <a:off x="4362555" y="4964530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D8C3516-96CF-914B-F7BE-BE744CF96398}"/>
              </a:ext>
            </a:extLst>
          </p:cNvPr>
          <p:cNvSpPr txBox="1"/>
          <p:nvPr/>
        </p:nvSpPr>
        <p:spPr>
          <a:xfrm>
            <a:off x="4415735" y="2183382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F0C4BE-CF7B-2134-E907-C03E205EF33F}"/>
              </a:ext>
            </a:extLst>
          </p:cNvPr>
          <p:cNvSpPr txBox="1"/>
          <p:nvPr/>
        </p:nvSpPr>
        <p:spPr>
          <a:xfrm>
            <a:off x="4408570" y="2399776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04481D9-B9D5-CC81-90A3-ED1868D6F4CF}"/>
              </a:ext>
            </a:extLst>
          </p:cNvPr>
          <p:cNvSpPr txBox="1"/>
          <p:nvPr/>
        </p:nvSpPr>
        <p:spPr>
          <a:xfrm>
            <a:off x="4400745" y="2634245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C18EAA3-2EF5-7921-D472-98B63EF8ACF7}"/>
              </a:ext>
            </a:extLst>
          </p:cNvPr>
          <p:cNvSpPr txBox="1"/>
          <p:nvPr/>
        </p:nvSpPr>
        <p:spPr>
          <a:xfrm>
            <a:off x="4400745" y="2862455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FBEA7BA-2B5A-26B0-5569-152DE0B93D5D}"/>
              </a:ext>
            </a:extLst>
          </p:cNvPr>
          <p:cNvSpPr txBox="1"/>
          <p:nvPr/>
        </p:nvSpPr>
        <p:spPr>
          <a:xfrm>
            <a:off x="4418590" y="3098639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F5F0AF1-66D5-0C1C-47F6-DEB01CE148F6}"/>
              </a:ext>
            </a:extLst>
          </p:cNvPr>
          <p:cNvSpPr txBox="1"/>
          <p:nvPr/>
        </p:nvSpPr>
        <p:spPr>
          <a:xfrm>
            <a:off x="4420685" y="3344687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E7CDF1E-002E-14D4-CB40-F700675C129C}"/>
              </a:ext>
            </a:extLst>
          </p:cNvPr>
          <p:cNvSpPr txBox="1"/>
          <p:nvPr/>
        </p:nvSpPr>
        <p:spPr>
          <a:xfrm>
            <a:off x="4444016" y="5322517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66B5A44-A690-BDD1-CFB7-0B4B4017CC56}"/>
              </a:ext>
            </a:extLst>
          </p:cNvPr>
          <p:cNvSpPr txBox="1"/>
          <p:nvPr/>
        </p:nvSpPr>
        <p:spPr>
          <a:xfrm>
            <a:off x="4436851" y="5538911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D28989C-1683-939E-5970-1387AF99104D}"/>
              </a:ext>
            </a:extLst>
          </p:cNvPr>
          <p:cNvSpPr txBox="1"/>
          <p:nvPr/>
        </p:nvSpPr>
        <p:spPr>
          <a:xfrm>
            <a:off x="4429026" y="5773380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7EFD0E6-C106-B798-49F8-7F5A3AC92361}"/>
              </a:ext>
            </a:extLst>
          </p:cNvPr>
          <p:cNvSpPr txBox="1"/>
          <p:nvPr/>
        </p:nvSpPr>
        <p:spPr>
          <a:xfrm>
            <a:off x="4429026" y="6001590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4546BCD-DF4E-646B-A9A1-0BF15A93EBE4}"/>
              </a:ext>
            </a:extLst>
          </p:cNvPr>
          <p:cNvSpPr txBox="1"/>
          <p:nvPr/>
        </p:nvSpPr>
        <p:spPr>
          <a:xfrm>
            <a:off x="4446871" y="6237774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FA3025F-05FD-CCEB-9C18-557F571FD67E}"/>
              </a:ext>
            </a:extLst>
          </p:cNvPr>
          <p:cNvSpPr txBox="1"/>
          <p:nvPr/>
        </p:nvSpPr>
        <p:spPr>
          <a:xfrm>
            <a:off x="4448966" y="6483822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684E15F6-D755-B178-457C-D9320D16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153" y="1094180"/>
            <a:ext cx="203974" cy="194029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DCDCA948-1360-7D7E-C62C-5F2618C1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773" y="1357963"/>
            <a:ext cx="203974" cy="194029"/>
          </a:xfrm>
          <a:prstGeom prst="rect">
            <a:avLst/>
          </a:prstGeom>
        </p:spPr>
      </p:pic>
      <p:sp>
        <p:nvSpPr>
          <p:cNvPr id="190" name="Oval 189">
            <a:extLst>
              <a:ext uri="{FF2B5EF4-FFF2-40B4-BE49-F238E27FC236}">
                <a16:creationId xmlns:a16="http://schemas.microsoft.com/office/drawing/2014/main" id="{0396FE61-630B-CB35-4C48-B9A344A6981C}"/>
              </a:ext>
            </a:extLst>
          </p:cNvPr>
          <p:cNvSpPr/>
          <p:nvPr/>
        </p:nvSpPr>
        <p:spPr>
          <a:xfrm>
            <a:off x="4371443" y="1624451"/>
            <a:ext cx="192922" cy="18752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Heart 190">
            <a:extLst>
              <a:ext uri="{FF2B5EF4-FFF2-40B4-BE49-F238E27FC236}">
                <a16:creationId xmlns:a16="http://schemas.microsoft.com/office/drawing/2014/main" id="{7541FEAD-C863-8BF3-A693-0922A04FDEE0}"/>
              </a:ext>
            </a:extLst>
          </p:cNvPr>
          <p:cNvSpPr/>
          <p:nvPr/>
        </p:nvSpPr>
        <p:spPr>
          <a:xfrm>
            <a:off x="4371443" y="1905275"/>
            <a:ext cx="206439" cy="189502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Isosceles Triangle 191">
            <a:extLst>
              <a:ext uri="{FF2B5EF4-FFF2-40B4-BE49-F238E27FC236}">
                <a16:creationId xmlns:a16="http://schemas.microsoft.com/office/drawing/2014/main" id="{2C91B4FA-2892-E745-A589-9F35F5EE7FDF}"/>
              </a:ext>
            </a:extLst>
          </p:cNvPr>
          <p:cNvSpPr/>
          <p:nvPr/>
        </p:nvSpPr>
        <p:spPr>
          <a:xfrm>
            <a:off x="4594751" y="3449407"/>
            <a:ext cx="197869" cy="14461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9D3C913D-2AB0-3EF4-9855-5ED7523B2995}"/>
              </a:ext>
            </a:extLst>
          </p:cNvPr>
          <p:cNvSpPr/>
          <p:nvPr/>
        </p:nvSpPr>
        <p:spPr>
          <a:xfrm>
            <a:off x="4521063" y="5053358"/>
            <a:ext cx="197869" cy="14461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EDE8C785-F9CC-1C1A-FDF2-F4CDD6B68EE5}"/>
              </a:ext>
            </a:extLst>
          </p:cNvPr>
          <p:cNvSpPr/>
          <p:nvPr/>
        </p:nvSpPr>
        <p:spPr>
          <a:xfrm>
            <a:off x="4607288" y="6595505"/>
            <a:ext cx="197869" cy="14461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230F9CD-2487-F040-993B-658757771577}"/>
              </a:ext>
            </a:extLst>
          </p:cNvPr>
          <p:cNvSpPr/>
          <p:nvPr/>
        </p:nvSpPr>
        <p:spPr>
          <a:xfrm>
            <a:off x="4581127" y="2288968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46955E-3F55-335D-F047-F8EFCFA282E1}"/>
              </a:ext>
            </a:extLst>
          </p:cNvPr>
          <p:cNvSpPr/>
          <p:nvPr/>
        </p:nvSpPr>
        <p:spPr>
          <a:xfrm>
            <a:off x="4591478" y="2517673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91925CA-3024-8F3C-8D86-1C3767D819CE}"/>
              </a:ext>
            </a:extLst>
          </p:cNvPr>
          <p:cNvSpPr/>
          <p:nvPr/>
        </p:nvSpPr>
        <p:spPr>
          <a:xfrm>
            <a:off x="4574770" y="2763814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C01A4D8-A0C7-2C00-4135-328C84CAC1B9}"/>
              </a:ext>
            </a:extLst>
          </p:cNvPr>
          <p:cNvSpPr/>
          <p:nvPr/>
        </p:nvSpPr>
        <p:spPr>
          <a:xfrm>
            <a:off x="4520412" y="3906644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93CA2D1-8237-94E1-6A37-407EFBC5B072}"/>
              </a:ext>
            </a:extLst>
          </p:cNvPr>
          <p:cNvSpPr/>
          <p:nvPr/>
        </p:nvSpPr>
        <p:spPr>
          <a:xfrm>
            <a:off x="4635433" y="5423698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5533CC5-9D9F-B05F-FA41-D019ADF12253}"/>
              </a:ext>
            </a:extLst>
          </p:cNvPr>
          <p:cNvSpPr/>
          <p:nvPr/>
        </p:nvSpPr>
        <p:spPr>
          <a:xfrm>
            <a:off x="4626403" y="5680012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CE81F78C-9CD1-4184-E021-65661826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94" y="5885517"/>
            <a:ext cx="203974" cy="194029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4DCA4498-DCDF-B5D5-D744-3FDE39428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88" y="6104942"/>
            <a:ext cx="203974" cy="194029"/>
          </a:xfrm>
          <a:prstGeom prst="rect">
            <a:avLst/>
          </a:prstGeom>
        </p:spPr>
      </p:pic>
      <p:sp>
        <p:nvSpPr>
          <p:cNvPr id="203" name="Heart 202">
            <a:extLst>
              <a:ext uri="{FF2B5EF4-FFF2-40B4-BE49-F238E27FC236}">
                <a16:creationId xmlns:a16="http://schemas.microsoft.com/office/drawing/2014/main" id="{DB04F006-EC8E-353B-3019-3C512CED5E58}"/>
              </a:ext>
            </a:extLst>
          </p:cNvPr>
          <p:cNvSpPr/>
          <p:nvPr/>
        </p:nvSpPr>
        <p:spPr>
          <a:xfrm>
            <a:off x="4619997" y="6365507"/>
            <a:ext cx="206439" cy="189502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Heart 203">
            <a:extLst>
              <a:ext uri="{FF2B5EF4-FFF2-40B4-BE49-F238E27FC236}">
                <a16:creationId xmlns:a16="http://schemas.microsoft.com/office/drawing/2014/main" id="{487B71C4-746B-2D60-E2BD-85B1F281EDB9}"/>
              </a:ext>
            </a:extLst>
          </p:cNvPr>
          <p:cNvSpPr/>
          <p:nvPr/>
        </p:nvSpPr>
        <p:spPr>
          <a:xfrm>
            <a:off x="4512493" y="4160741"/>
            <a:ext cx="206439" cy="189502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Heart 204">
            <a:extLst>
              <a:ext uri="{FF2B5EF4-FFF2-40B4-BE49-F238E27FC236}">
                <a16:creationId xmlns:a16="http://schemas.microsoft.com/office/drawing/2014/main" id="{5C0F86DC-ECAE-A5F2-B661-40E37107A28B}"/>
              </a:ext>
            </a:extLst>
          </p:cNvPr>
          <p:cNvSpPr/>
          <p:nvPr/>
        </p:nvSpPr>
        <p:spPr>
          <a:xfrm>
            <a:off x="4523183" y="4388360"/>
            <a:ext cx="206439" cy="189502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63FD7ECF-0ABD-E04E-DB9A-9FF003DED4A9}"/>
              </a:ext>
            </a:extLst>
          </p:cNvPr>
          <p:cNvSpPr/>
          <p:nvPr/>
        </p:nvSpPr>
        <p:spPr>
          <a:xfrm>
            <a:off x="4571541" y="2983602"/>
            <a:ext cx="192922" cy="18752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BB3EDBAB-C789-0929-1F2B-39703F6E2795}"/>
              </a:ext>
            </a:extLst>
          </p:cNvPr>
          <p:cNvSpPr/>
          <p:nvPr/>
        </p:nvSpPr>
        <p:spPr>
          <a:xfrm>
            <a:off x="4582465" y="3192228"/>
            <a:ext cx="192922" cy="18752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3A3B2F2F-82F5-9854-C902-AB4EA451EC22}"/>
              </a:ext>
            </a:extLst>
          </p:cNvPr>
          <p:cNvSpPr/>
          <p:nvPr/>
        </p:nvSpPr>
        <p:spPr>
          <a:xfrm>
            <a:off x="4526010" y="4570357"/>
            <a:ext cx="192922" cy="18752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C67173C-F18F-14C2-352F-8D2E620E21D8}"/>
              </a:ext>
            </a:extLst>
          </p:cNvPr>
          <p:cNvSpPr/>
          <p:nvPr/>
        </p:nvSpPr>
        <p:spPr>
          <a:xfrm>
            <a:off x="4509563" y="4807002"/>
            <a:ext cx="192922" cy="18752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EE7F0C2-F065-3C53-EBF8-DF7DFFAC588A}"/>
              </a:ext>
            </a:extLst>
          </p:cNvPr>
          <p:cNvSpPr txBox="1"/>
          <p:nvPr/>
        </p:nvSpPr>
        <p:spPr>
          <a:xfrm>
            <a:off x="6125073" y="772237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5CDE256-7219-73F3-89EB-FB8DC8847DCA}"/>
              </a:ext>
            </a:extLst>
          </p:cNvPr>
          <p:cNvSpPr txBox="1"/>
          <p:nvPr/>
        </p:nvSpPr>
        <p:spPr>
          <a:xfrm>
            <a:off x="6117908" y="988631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4F46499-172D-5BB2-CDD6-E31A1BF6F631}"/>
              </a:ext>
            </a:extLst>
          </p:cNvPr>
          <p:cNvSpPr/>
          <p:nvPr/>
        </p:nvSpPr>
        <p:spPr>
          <a:xfrm>
            <a:off x="6290465" y="877823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DBCCDA6-F0D6-6397-8CCA-18203F09249C}"/>
              </a:ext>
            </a:extLst>
          </p:cNvPr>
          <p:cNvSpPr/>
          <p:nvPr/>
        </p:nvSpPr>
        <p:spPr>
          <a:xfrm>
            <a:off x="6300816" y="1106528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08A7490-E319-5B50-41B4-4522B98FA972}"/>
              </a:ext>
            </a:extLst>
          </p:cNvPr>
          <p:cNvSpPr txBox="1"/>
          <p:nvPr/>
        </p:nvSpPr>
        <p:spPr>
          <a:xfrm>
            <a:off x="6145495" y="1226293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2BE48D1-F21D-2704-E73C-E986441ADDCE}"/>
              </a:ext>
            </a:extLst>
          </p:cNvPr>
          <p:cNvSpPr txBox="1"/>
          <p:nvPr/>
        </p:nvSpPr>
        <p:spPr>
          <a:xfrm>
            <a:off x="6138330" y="1442687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D102A7A-C444-4FDD-E956-1CAF4B96D0EB}"/>
              </a:ext>
            </a:extLst>
          </p:cNvPr>
          <p:cNvSpPr/>
          <p:nvPr/>
        </p:nvSpPr>
        <p:spPr>
          <a:xfrm>
            <a:off x="6310887" y="1331879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936677B-413E-D4C3-6263-E10B69A2F481}"/>
              </a:ext>
            </a:extLst>
          </p:cNvPr>
          <p:cNvSpPr/>
          <p:nvPr/>
        </p:nvSpPr>
        <p:spPr>
          <a:xfrm>
            <a:off x="6321238" y="1560584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7DD397C-4588-6524-08B9-80D003FA1A4E}"/>
              </a:ext>
            </a:extLst>
          </p:cNvPr>
          <p:cNvSpPr txBox="1"/>
          <p:nvPr/>
        </p:nvSpPr>
        <p:spPr>
          <a:xfrm>
            <a:off x="6154924" y="1716486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A921EC2-A788-FBBA-0366-DBE6C83FFBCD}"/>
              </a:ext>
            </a:extLst>
          </p:cNvPr>
          <p:cNvSpPr txBox="1"/>
          <p:nvPr/>
        </p:nvSpPr>
        <p:spPr>
          <a:xfrm>
            <a:off x="6147759" y="1932880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89BBECE-38ED-24A1-4DB6-3B8985D6ABB2}"/>
              </a:ext>
            </a:extLst>
          </p:cNvPr>
          <p:cNvSpPr/>
          <p:nvPr/>
        </p:nvSpPr>
        <p:spPr>
          <a:xfrm>
            <a:off x="6320316" y="1822072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882D78E-073B-C214-4C84-BDB71814BA92}"/>
              </a:ext>
            </a:extLst>
          </p:cNvPr>
          <p:cNvSpPr/>
          <p:nvPr/>
        </p:nvSpPr>
        <p:spPr>
          <a:xfrm>
            <a:off x="6330667" y="2050777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8E7B7BF-A187-9B95-282B-6BBDD40FEB85}"/>
              </a:ext>
            </a:extLst>
          </p:cNvPr>
          <p:cNvSpPr txBox="1"/>
          <p:nvPr/>
        </p:nvSpPr>
        <p:spPr>
          <a:xfrm>
            <a:off x="6175346" y="2170542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E4DB0E-0A6F-8E5A-CF76-1B95A9A02D50}"/>
              </a:ext>
            </a:extLst>
          </p:cNvPr>
          <p:cNvSpPr txBox="1"/>
          <p:nvPr/>
        </p:nvSpPr>
        <p:spPr>
          <a:xfrm>
            <a:off x="6168181" y="2386936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CF779A7-CCBF-D723-AD3D-8DF453FB5EF9}"/>
              </a:ext>
            </a:extLst>
          </p:cNvPr>
          <p:cNvSpPr/>
          <p:nvPr/>
        </p:nvSpPr>
        <p:spPr>
          <a:xfrm>
            <a:off x="6340738" y="2276128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3182499-77B4-D69D-4DD3-CBD8B5211F25}"/>
              </a:ext>
            </a:extLst>
          </p:cNvPr>
          <p:cNvSpPr/>
          <p:nvPr/>
        </p:nvSpPr>
        <p:spPr>
          <a:xfrm>
            <a:off x="6351089" y="2504833"/>
            <a:ext cx="173751" cy="19231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FCAC0E3-E97D-342A-9569-CFAD66F8815F}"/>
              </a:ext>
            </a:extLst>
          </p:cNvPr>
          <p:cNvSpPr txBox="1"/>
          <p:nvPr/>
        </p:nvSpPr>
        <p:spPr>
          <a:xfrm>
            <a:off x="6088110" y="2762349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pic>
        <p:nvPicPr>
          <p:cNvPr id="227" name="Picture 226">
            <a:extLst>
              <a:ext uri="{FF2B5EF4-FFF2-40B4-BE49-F238E27FC236}">
                <a16:creationId xmlns:a16="http://schemas.microsoft.com/office/drawing/2014/main" id="{E95C81DA-0354-7AB4-E9F1-E9A0AD10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72" y="2865701"/>
            <a:ext cx="203974" cy="194029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E022DC47-7264-F71B-A4A3-73DFC169F23F}"/>
              </a:ext>
            </a:extLst>
          </p:cNvPr>
          <p:cNvSpPr txBox="1"/>
          <p:nvPr/>
        </p:nvSpPr>
        <p:spPr>
          <a:xfrm>
            <a:off x="6088110" y="2999183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051728EF-A4D1-CEFA-9903-21741907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72" y="3102535"/>
            <a:ext cx="203974" cy="194029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7153846F-4D9A-8930-870D-2BF840850479}"/>
              </a:ext>
            </a:extLst>
          </p:cNvPr>
          <p:cNvSpPr txBox="1"/>
          <p:nvPr/>
        </p:nvSpPr>
        <p:spPr>
          <a:xfrm>
            <a:off x="6089679" y="3225835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79E98124-8AF1-E56D-DE86-4D189E1B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41" y="3329187"/>
            <a:ext cx="203974" cy="194029"/>
          </a:xfrm>
          <a:prstGeom prst="rect">
            <a:avLst/>
          </a:prstGeom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FBC52C62-EB1D-F69E-4B1F-B6B1AE204FC2}"/>
              </a:ext>
            </a:extLst>
          </p:cNvPr>
          <p:cNvSpPr txBox="1"/>
          <p:nvPr/>
        </p:nvSpPr>
        <p:spPr>
          <a:xfrm>
            <a:off x="6089679" y="3462669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D17D80DB-49B8-1C45-3A02-19C706C0F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41" y="3566021"/>
            <a:ext cx="203974" cy="194029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8A098BE8-D81B-94CB-3D59-C97B1A3514E0}"/>
              </a:ext>
            </a:extLst>
          </p:cNvPr>
          <p:cNvSpPr txBox="1"/>
          <p:nvPr/>
        </p:nvSpPr>
        <p:spPr>
          <a:xfrm>
            <a:off x="6089714" y="4960142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205DFEF-9EF7-4013-F01D-207883B153A5}"/>
              </a:ext>
            </a:extLst>
          </p:cNvPr>
          <p:cNvSpPr txBox="1"/>
          <p:nvPr/>
        </p:nvSpPr>
        <p:spPr>
          <a:xfrm>
            <a:off x="6107559" y="5196326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DEF2263F-0DFA-7FB8-A103-2929B4B64991}"/>
              </a:ext>
            </a:extLst>
          </p:cNvPr>
          <p:cNvSpPr/>
          <p:nvPr/>
        </p:nvSpPr>
        <p:spPr>
          <a:xfrm>
            <a:off x="6260510" y="5081289"/>
            <a:ext cx="192922" cy="18752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1F1FFD71-223E-1B6B-65C1-A3D58EC525DB}"/>
              </a:ext>
            </a:extLst>
          </p:cNvPr>
          <p:cNvSpPr/>
          <p:nvPr/>
        </p:nvSpPr>
        <p:spPr>
          <a:xfrm>
            <a:off x="6271434" y="5289915"/>
            <a:ext cx="192922" cy="18752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1859CB2-7034-EA36-56F4-1EFF4AE1DF4D}"/>
              </a:ext>
            </a:extLst>
          </p:cNvPr>
          <p:cNvSpPr txBox="1"/>
          <p:nvPr/>
        </p:nvSpPr>
        <p:spPr>
          <a:xfrm>
            <a:off x="6102400" y="5385834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A49F197-EAE2-B849-8D42-DF220A70C7F3}"/>
              </a:ext>
            </a:extLst>
          </p:cNvPr>
          <p:cNvSpPr txBox="1"/>
          <p:nvPr/>
        </p:nvSpPr>
        <p:spPr>
          <a:xfrm>
            <a:off x="6120245" y="5622018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B353304F-936D-7E72-BE6D-F9004BCDDF28}"/>
              </a:ext>
            </a:extLst>
          </p:cNvPr>
          <p:cNvSpPr/>
          <p:nvPr/>
        </p:nvSpPr>
        <p:spPr>
          <a:xfrm>
            <a:off x="6273196" y="5506981"/>
            <a:ext cx="192922" cy="18752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FD7C1D5-2C2A-0D46-52E4-62B9EB954769}"/>
              </a:ext>
            </a:extLst>
          </p:cNvPr>
          <p:cNvSpPr/>
          <p:nvPr/>
        </p:nvSpPr>
        <p:spPr>
          <a:xfrm>
            <a:off x="6284120" y="5715607"/>
            <a:ext cx="192922" cy="18752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0AF8674-9803-C4C1-C510-B42A419E3D5F}"/>
              </a:ext>
            </a:extLst>
          </p:cNvPr>
          <p:cNvSpPr txBox="1"/>
          <p:nvPr/>
        </p:nvSpPr>
        <p:spPr>
          <a:xfrm>
            <a:off x="6109257" y="5849265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0FC360C-74CB-17F8-979C-B6DBE2468216}"/>
              </a:ext>
            </a:extLst>
          </p:cNvPr>
          <p:cNvSpPr/>
          <p:nvPr/>
        </p:nvSpPr>
        <p:spPr>
          <a:xfrm>
            <a:off x="6273132" y="5942854"/>
            <a:ext cx="192922" cy="18752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DF9D84A-6F6F-2640-4873-6453F2F664CB}"/>
              </a:ext>
            </a:extLst>
          </p:cNvPr>
          <p:cNvSpPr txBox="1"/>
          <p:nvPr/>
        </p:nvSpPr>
        <p:spPr>
          <a:xfrm>
            <a:off x="6124189" y="3898846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45" name="Heart 244">
            <a:extLst>
              <a:ext uri="{FF2B5EF4-FFF2-40B4-BE49-F238E27FC236}">
                <a16:creationId xmlns:a16="http://schemas.microsoft.com/office/drawing/2014/main" id="{83F8CFF9-C161-1DC7-13A0-3901964D4F99}"/>
              </a:ext>
            </a:extLst>
          </p:cNvPr>
          <p:cNvSpPr/>
          <p:nvPr/>
        </p:nvSpPr>
        <p:spPr>
          <a:xfrm>
            <a:off x="6286242" y="4008935"/>
            <a:ext cx="206439" cy="15454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3F288CB-1A56-8EB9-56A9-EFE5FD5E058D}"/>
              </a:ext>
            </a:extLst>
          </p:cNvPr>
          <p:cNvSpPr txBox="1"/>
          <p:nvPr/>
        </p:nvSpPr>
        <p:spPr>
          <a:xfrm>
            <a:off x="6123789" y="4135861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49" name="Heart 248">
            <a:extLst>
              <a:ext uri="{FF2B5EF4-FFF2-40B4-BE49-F238E27FC236}">
                <a16:creationId xmlns:a16="http://schemas.microsoft.com/office/drawing/2014/main" id="{B376E6F9-3C29-86C8-3426-492C40416A86}"/>
              </a:ext>
            </a:extLst>
          </p:cNvPr>
          <p:cNvSpPr/>
          <p:nvPr/>
        </p:nvSpPr>
        <p:spPr>
          <a:xfrm>
            <a:off x="6285842" y="4245950"/>
            <a:ext cx="206439" cy="15454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493B62-628D-795F-A9CD-2D21F0B0BA1D}"/>
              </a:ext>
            </a:extLst>
          </p:cNvPr>
          <p:cNvSpPr txBox="1"/>
          <p:nvPr/>
        </p:nvSpPr>
        <p:spPr>
          <a:xfrm>
            <a:off x="6140552" y="4363017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51" name="Heart 250">
            <a:extLst>
              <a:ext uri="{FF2B5EF4-FFF2-40B4-BE49-F238E27FC236}">
                <a16:creationId xmlns:a16="http://schemas.microsoft.com/office/drawing/2014/main" id="{387EFD72-3425-4BB2-8D68-78D23086424E}"/>
              </a:ext>
            </a:extLst>
          </p:cNvPr>
          <p:cNvSpPr/>
          <p:nvPr/>
        </p:nvSpPr>
        <p:spPr>
          <a:xfrm>
            <a:off x="6302605" y="4473106"/>
            <a:ext cx="206439" cy="15454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EA9CCCA-AED6-A399-856D-870DABC2D709}"/>
              </a:ext>
            </a:extLst>
          </p:cNvPr>
          <p:cNvSpPr txBox="1"/>
          <p:nvPr/>
        </p:nvSpPr>
        <p:spPr>
          <a:xfrm>
            <a:off x="6157429" y="4581775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53" name="Heart 252">
            <a:extLst>
              <a:ext uri="{FF2B5EF4-FFF2-40B4-BE49-F238E27FC236}">
                <a16:creationId xmlns:a16="http://schemas.microsoft.com/office/drawing/2014/main" id="{42BE7687-76CC-3985-26D7-15CEA864F80D}"/>
              </a:ext>
            </a:extLst>
          </p:cNvPr>
          <p:cNvSpPr/>
          <p:nvPr/>
        </p:nvSpPr>
        <p:spPr>
          <a:xfrm>
            <a:off x="6319482" y="4691864"/>
            <a:ext cx="206439" cy="15454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4AB0806-2014-C374-6B3E-93D74A5EBA1D}"/>
              </a:ext>
            </a:extLst>
          </p:cNvPr>
          <p:cNvSpPr txBox="1"/>
          <p:nvPr/>
        </p:nvSpPr>
        <p:spPr>
          <a:xfrm>
            <a:off x="6156404" y="6460148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56" name="Isosceles Triangle 255">
            <a:extLst>
              <a:ext uri="{FF2B5EF4-FFF2-40B4-BE49-F238E27FC236}">
                <a16:creationId xmlns:a16="http://schemas.microsoft.com/office/drawing/2014/main" id="{805CA3BA-2359-8C01-67A1-FCD2B7B203C0}"/>
              </a:ext>
            </a:extLst>
          </p:cNvPr>
          <p:cNvSpPr/>
          <p:nvPr/>
        </p:nvSpPr>
        <p:spPr>
          <a:xfrm>
            <a:off x="6333877" y="6572508"/>
            <a:ext cx="197869" cy="14461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236FDAA-15A4-E1C2-DF95-827CDE2508BF}"/>
              </a:ext>
            </a:extLst>
          </p:cNvPr>
          <p:cNvSpPr txBox="1"/>
          <p:nvPr/>
        </p:nvSpPr>
        <p:spPr>
          <a:xfrm>
            <a:off x="6139120" y="6254326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58" name="Isosceles Triangle 257">
            <a:extLst>
              <a:ext uri="{FF2B5EF4-FFF2-40B4-BE49-F238E27FC236}">
                <a16:creationId xmlns:a16="http://schemas.microsoft.com/office/drawing/2014/main" id="{BCD17188-20BE-600A-0E20-7BC6C9F67DAA}"/>
              </a:ext>
            </a:extLst>
          </p:cNvPr>
          <p:cNvSpPr/>
          <p:nvPr/>
        </p:nvSpPr>
        <p:spPr>
          <a:xfrm>
            <a:off x="6316593" y="6366686"/>
            <a:ext cx="197869" cy="14461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C07E278-4901-6CFB-4315-EE823662C350}"/>
              </a:ext>
            </a:extLst>
          </p:cNvPr>
          <p:cNvSpPr txBox="1"/>
          <p:nvPr/>
        </p:nvSpPr>
        <p:spPr>
          <a:xfrm>
            <a:off x="6131262" y="6048506"/>
            <a:ext cx="97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     ,  1  )</a:t>
            </a:r>
          </a:p>
        </p:txBody>
      </p:sp>
      <p:sp>
        <p:nvSpPr>
          <p:cNvPr id="260" name="Isosceles Triangle 259">
            <a:extLst>
              <a:ext uri="{FF2B5EF4-FFF2-40B4-BE49-F238E27FC236}">
                <a16:creationId xmlns:a16="http://schemas.microsoft.com/office/drawing/2014/main" id="{00576EA4-89EB-B965-AE03-0617146E271B}"/>
              </a:ext>
            </a:extLst>
          </p:cNvPr>
          <p:cNvSpPr/>
          <p:nvPr/>
        </p:nvSpPr>
        <p:spPr>
          <a:xfrm>
            <a:off x="6308735" y="6160866"/>
            <a:ext cx="197869" cy="14461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235</Words>
  <Application>Microsoft Office PowerPoint</Application>
  <PresentationFormat>On-screen Show (4:3)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Zulfikhar Ali</cp:lastModifiedBy>
  <cp:revision>23</cp:revision>
  <dcterms:created xsi:type="dcterms:W3CDTF">2016-02-11T22:41:22Z</dcterms:created>
  <dcterms:modified xsi:type="dcterms:W3CDTF">2023-06-22T17:14:36Z</dcterms:modified>
</cp:coreProperties>
</file>