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0" d="100"/>
          <a:sy n="110" d="100"/>
        </p:scale>
        <p:origin x="492"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8F4C6-99D0-8C72-ABCF-4F7EEF524B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8CBACC-EEA4-B47A-8C1D-49D3B9D004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D8503E-852A-5758-AA75-F4BF79BD42EA}"/>
              </a:ext>
            </a:extLst>
          </p:cNvPr>
          <p:cNvSpPr>
            <a:spLocks noGrp="1"/>
          </p:cNvSpPr>
          <p:nvPr>
            <p:ph type="dt" sz="half" idx="10"/>
          </p:nvPr>
        </p:nvSpPr>
        <p:spPr/>
        <p:txBody>
          <a:bodyPr/>
          <a:lstStyle/>
          <a:p>
            <a:fld id="{9588F5D4-748D-4852-B68E-170412067845}" type="datetimeFigureOut">
              <a:rPr lang="en-US" smtClean="0"/>
              <a:t>1/19/2024</a:t>
            </a:fld>
            <a:endParaRPr lang="en-US"/>
          </a:p>
        </p:txBody>
      </p:sp>
      <p:sp>
        <p:nvSpPr>
          <p:cNvPr id="5" name="Footer Placeholder 4">
            <a:extLst>
              <a:ext uri="{FF2B5EF4-FFF2-40B4-BE49-F238E27FC236}">
                <a16:creationId xmlns:a16="http://schemas.microsoft.com/office/drawing/2014/main" id="{9818C18E-4A43-4362-64F4-EBF049C891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AE43D6-FE76-EA5C-A6D9-A2BB919AF7FE}"/>
              </a:ext>
            </a:extLst>
          </p:cNvPr>
          <p:cNvSpPr>
            <a:spLocks noGrp="1"/>
          </p:cNvSpPr>
          <p:nvPr>
            <p:ph type="sldNum" sz="quarter" idx="12"/>
          </p:nvPr>
        </p:nvSpPr>
        <p:spPr/>
        <p:txBody>
          <a:bodyPr/>
          <a:lstStyle/>
          <a:p>
            <a:fld id="{F9B85B97-F0E5-41E1-9AB5-2E2A0978E0F7}" type="slidenum">
              <a:rPr lang="en-US" smtClean="0"/>
              <a:t>‹#›</a:t>
            </a:fld>
            <a:endParaRPr lang="en-US"/>
          </a:p>
        </p:txBody>
      </p:sp>
    </p:spTree>
    <p:extLst>
      <p:ext uri="{BB962C8B-B14F-4D97-AF65-F5344CB8AC3E}">
        <p14:creationId xmlns:p14="http://schemas.microsoft.com/office/powerpoint/2010/main" val="626676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9A8EC-A585-199A-A10F-ED5B5F6E91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CDC042-7041-33BF-F554-455DA9C85A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B39FC5-4A7B-2FBA-0AB0-E9DA17E440CA}"/>
              </a:ext>
            </a:extLst>
          </p:cNvPr>
          <p:cNvSpPr>
            <a:spLocks noGrp="1"/>
          </p:cNvSpPr>
          <p:nvPr>
            <p:ph type="dt" sz="half" idx="10"/>
          </p:nvPr>
        </p:nvSpPr>
        <p:spPr/>
        <p:txBody>
          <a:bodyPr/>
          <a:lstStyle/>
          <a:p>
            <a:fld id="{9588F5D4-748D-4852-B68E-170412067845}" type="datetimeFigureOut">
              <a:rPr lang="en-US" smtClean="0"/>
              <a:t>1/19/2024</a:t>
            </a:fld>
            <a:endParaRPr lang="en-US"/>
          </a:p>
        </p:txBody>
      </p:sp>
      <p:sp>
        <p:nvSpPr>
          <p:cNvPr id="5" name="Footer Placeholder 4">
            <a:extLst>
              <a:ext uri="{FF2B5EF4-FFF2-40B4-BE49-F238E27FC236}">
                <a16:creationId xmlns:a16="http://schemas.microsoft.com/office/drawing/2014/main" id="{A27A99FA-F15E-BE3E-AB95-059E2EE8BA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2B25F6-9D3A-C5E3-A49C-74150F7D256B}"/>
              </a:ext>
            </a:extLst>
          </p:cNvPr>
          <p:cNvSpPr>
            <a:spLocks noGrp="1"/>
          </p:cNvSpPr>
          <p:nvPr>
            <p:ph type="sldNum" sz="quarter" idx="12"/>
          </p:nvPr>
        </p:nvSpPr>
        <p:spPr/>
        <p:txBody>
          <a:bodyPr/>
          <a:lstStyle/>
          <a:p>
            <a:fld id="{F9B85B97-F0E5-41E1-9AB5-2E2A0978E0F7}" type="slidenum">
              <a:rPr lang="en-US" smtClean="0"/>
              <a:t>‹#›</a:t>
            </a:fld>
            <a:endParaRPr lang="en-US"/>
          </a:p>
        </p:txBody>
      </p:sp>
    </p:spTree>
    <p:extLst>
      <p:ext uri="{BB962C8B-B14F-4D97-AF65-F5344CB8AC3E}">
        <p14:creationId xmlns:p14="http://schemas.microsoft.com/office/powerpoint/2010/main" val="1732404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D130F1-0580-FD37-52EF-3F82393DAC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CA3013-3510-4BF7-2936-5D6A9506D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2CCCC4-5290-5EC6-0A92-CD3847E106E8}"/>
              </a:ext>
            </a:extLst>
          </p:cNvPr>
          <p:cNvSpPr>
            <a:spLocks noGrp="1"/>
          </p:cNvSpPr>
          <p:nvPr>
            <p:ph type="dt" sz="half" idx="10"/>
          </p:nvPr>
        </p:nvSpPr>
        <p:spPr/>
        <p:txBody>
          <a:bodyPr/>
          <a:lstStyle/>
          <a:p>
            <a:fld id="{9588F5D4-748D-4852-B68E-170412067845}" type="datetimeFigureOut">
              <a:rPr lang="en-US" smtClean="0"/>
              <a:t>1/19/2024</a:t>
            </a:fld>
            <a:endParaRPr lang="en-US"/>
          </a:p>
        </p:txBody>
      </p:sp>
      <p:sp>
        <p:nvSpPr>
          <p:cNvPr id="5" name="Footer Placeholder 4">
            <a:extLst>
              <a:ext uri="{FF2B5EF4-FFF2-40B4-BE49-F238E27FC236}">
                <a16:creationId xmlns:a16="http://schemas.microsoft.com/office/drawing/2014/main" id="{C15F7389-5339-4189-DF5C-3AD741958D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90AD2-1E79-ECD1-5A19-CCAAE18ED4F8}"/>
              </a:ext>
            </a:extLst>
          </p:cNvPr>
          <p:cNvSpPr>
            <a:spLocks noGrp="1"/>
          </p:cNvSpPr>
          <p:nvPr>
            <p:ph type="sldNum" sz="quarter" idx="12"/>
          </p:nvPr>
        </p:nvSpPr>
        <p:spPr/>
        <p:txBody>
          <a:bodyPr/>
          <a:lstStyle/>
          <a:p>
            <a:fld id="{F9B85B97-F0E5-41E1-9AB5-2E2A0978E0F7}" type="slidenum">
              <a:rPr lang="en-US" smtClean="0"/>
              <a:t>‹#›</a:t>
            </a:fld>
            <a:endParaRPr lang="en-US"/>
          </a:p>
        </p:txBody>
      </p:sp>
    </p:spTree>
    <p:extLst>
      <p:ext uri="{BB962C8B-B14F-4D97-AF65-F5344CB8AC3E}">
        <p14:creationId xmlns:p14="http://schemas.microsoft.com/office/powerpoint/2010/main" val="1095555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E8FE4-1C1F-0BF8-4F6D-CFCEA10E06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348599-F86B-D975-0615-DBE9D59A83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B54183-43DA-6E84-97FB-152A02928463}"/>
              </a:ext>
            </a:extLst>
          </p:cNvPr>
          <p:cNvSpPr>
            <a:spLocks noGrp="1"/>
          </p:cNvSpPr>
          <p:nvPr>
            <p:ph type="dt" sz="half" idx="10"/>
          </p:nvPr>
        </p:nvSpPr>
        <p:spPr/>
        <p:txBody>
          <a:bodyPr/>
          <a:lstStyle/>
          <a:p>
            <a:fld id="{9588F5D4-748D-4852-B68E-170412067845}" type="datetimeFigureOut">
              <a:rPr lang="en-US" smtClean="0"/>
              <a:t>1/19/2024</a:t>
            </a:fld>
            <a:endParaRPr lang="en-US"/>
          </a:p>
        </p:txBody>
      </p:sp>
      <p:sp>
        <p:nvSpPr>
          <p:cNvPr id="5" name="Footer Placeholder 4">
            <a:extLst>
              <a:ext uri="{FF2B5EF4-FFF2-40B4-BE49-F238E27FC236}">
                <a16:creationId xmlns:a16="http://schemas.microsoft.com/office/drawing/2014/main" id="{CB692192-75FF-C803-A853-CAC9BE424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8A23C1-9F05-219A-5F52-706EFF521A95}"/>
              </a:ext>
            </a:extLst>
          </p:cNvPr>
          <p:cNvSpPr>
            <a:spLocks noGrp="1"/>
          </p:cNvSpPr>
          <p:nvPr>
            <p:ph type="sldNum" sz="quarter" idx="12"/>
          </p:nvPr>
        </p:nvSpPr>
        <p:spPr/>
        <p:txBody>
          <a:bodyPr/>
          <a:lstStyle/>
          <a:p>
            <a:fld id="{F9B85B97-F0E5-41E1-9AB5-2E2A0978E0F7}" type="slidenum">
              <a:rPr lang="en-US" smtClean="0"/>
              <a:t>‹#›</a:t>
            </a:fld>
            <a:endParaRPr lang="en-US"/>
          </a:p>
        </p:txBody>
      </p:sp>
    </p:spTree>
    <p:extLst>
      <p:ext uri="{BB962C8B-B14F-4D97-AF65-F5344CB8AC3E}">
        <p14:creationId xmlns:p14="http://schemas.microsoft.com/office/powerpoint/2010/main" val="3577594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516A8-B413-892F-82A4-8FBB7E4B21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EECFA3-6BAE-083A-21E1-5F080A2E59A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9EE8AA-D7A9-E08F-4122-669F7525F4E3}"/>
              </a:ext>
            </a:extLst>
          </p:cNvPr>
          <p:cNvSpPr>
            <a:spLocks noGrp="1"/>
          </p:cNvSpPr>
          <p:nvPr>
            <p:ph type="dt" sz="half" idx="10"/>
          </p:nvPr>
        </p:nvSpPr>
        <p:spPr/>
        <p:txBody>
          <a:bodyPr/>
          <a:lstStyle/>
          <a:p>
            <a:fld id="{9588F5D4-748D-4852-B68E-170412067845}" type="datetimeFigureOut">
              <a:rPr lang="en-US" smtClean="0"/>
              <a:t>1/19/2024</a:t>
            </a:fld>
            <a:endParaRPr lang="en-US"/>
          </a:p>
        </p:txBody>
      </p:sp>
      <p:sp>
        <p:nvSpPr>
          <p:cNvPr id="5" name="Footer Placeholder 4">
            <a:extLst>
              <a:ext uri="{FF2B5EF4-FFF2-40B4-BE49-F238E27FC236}">
                <a16:creationId xmlns:a16="http://schemas.microsoft.com/office/drawing/2014/main" id="{A160554C-DFD7-BF4D-008E-54CC3CFC9D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B97D7A-59CF-4F16-3CD6-E78F6031BC4C}"/>
              </a:ext>
            </a:extLst>
          </p:cNvPr>
          <p:cNvSpPr>
            <a:spLocks noGrp="1"/>
          </p:cNvSpPr>
          <p:nvPr>
            <p:ph type="sldNum" sz="quarter" idx="12"/>
          </p:nvPr>
        </p:nvSpPr>
        <p:spPr/>
        <p:txBody>
          <a:bodyPr/>
          <a:lstStyle/>
          <a:p>
            <a:fld id="{F9B85B97-F0E5-41E1-9AB5-2E2A0978E0F7}" type="slidenum">
              <a:rPr lang="en-US" smtClean="0"/>
              <a:t>‹#›</a:t>
            </a:fld>
            <a:endParaRPr lang="en-US"/>
          </a:p>
        </p:txBody>
      </p:sp>
    </p:spTree>
    <p:extLst>
      <p:ext uri="{BB962C8B-B14F-4D97-AF65-F5344CB8AC3E}">
        <p14:creationId xmlns:p14="http://schemas.microsoft.com/office/powerpoint/2010/main" val="3808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81788-D51A-4A8B-427D-657E12C2DD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A8B1C5-26FB-BC7C-89D4-6BA279A00E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4A773E-78B8-19D8-602F-F44F9D0C56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D19DE6-3AC6-FCC0-5508-C7C174231458}"/>
              </a:ext>
            </a:extLst>
          </p:cNvPr>
          <p:cNvSpPr>
            <a:spLocks noGrp="1"/>
          </p:cNvSpPr>
          <p:nvPr>
            <p:ph type="dt" sz="half" idx="10"/>
          </p:nvPr>
        </p:nvSpPr>
        <p:spPr/>
        <p:txBody>
          <a:bodyPr/>
          <a:lstStyle/>
          <a:p>
            <a:fld id="{9588F5D4-748D-4852-B68E-170412067845}" type="datetimeFigureOut">
              <a:rPr lang="en-US" smtClean="0"/>
              <a:t>1/19/2024</a:t>
            </a:fld>
            <a:endParaRPr lang="en-US"/>
          </a:p>
        </p:txBody>
      </p:sp>
      <p:sp>
        <p:nvSpPr>
          <p:cNvPr id="6" name="Footer Placeholder 5">
            <a:extLst>
              <a:ext uri="{FF2B5EF4-FFF2-40B4-BE49-F238E27FC236}">
                <a16:creationId xmlns:a16="http://schemas.microsoft.com/office/drawing/2014/main" id="{6660F965-7734-09EA-33E0-5975D21665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660C1E-EAA7-2112-FBF8-D99776C65CC4}"/>
              </a:ext>
            </a:extLst>
          </p:cNvPr>
          <p:cNvSpPr>
            <a:spLocks noGrp="1"/>
          </p:cNvSpPr>
          <p:nvPr>
            <p:ph type="sldNum" sz="quarter" idx="12"/>
          </p:nvPr>
        </p:nvSpPr>
        <p:spPr/>
        <p:txBody>
          <a:bodyPr/>
          <a:lstStyle/>
          <a:p>
            <a:fld id="{F9B85B97-F0E5-41E1-9AB5-2E2A0978E0F7}" type="slidenum">
              <a:rPr lang="en-US" smtClean="0"/>
              <a:t>‹#›</a:t>
            </a:fld>
            <a:endParaRPr lang="en-US"/>
          </a:p>
        </p:txBody>
      </p:sp>
    </p:spTree>
    <p:extLst>
      <p:ext uri="{BB962C8B-B14F-4D97-AF65-F5344CB8AC3E}">
        <p14:creationId xmlns:p14="http://schemas.microsoft.com/office/powerpoint/2010/main" val="1155200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EA4B-758D-D02B-81B9-9CCE0D6349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25409D-0FB1-1539-AB88-D131DD2912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CC471A-2E5B-4218-8E53-3BB9349E83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409CD6-DCED-D664-11DE-6B87A2BE91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AD1BF2-7ED3-E373-A6DC-A55874C909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D9DC63-ADE6-7362-45F5-D7352E653648}"/>
              </a:ext>
            </a:extLst>
          </p:cNvPr>
          <p:cNvSpPr>
            <a:spLocks noGrp="1"/>
          </p:cNvSpPr>
          <p:nvPr>
            <p:ph type="dt" sz="half" idx="10"/>
          </p:nvPr>
        </p:nvSpPr>
        <p:spPr/>
        <p:txBody>
          <a:bodyPr/>
          <a:lstStyle/>
          <a:p>
            <a:fld id="{9588F5D4-748D-4852-B68E-170412067845}" type="datetimeFigureOut">
              <a:rPr lang="en-US" smtClean="0"/>
              <a:t>1/19/2024</a:t>
            </a:fld>
            <a:endParaRPr lang="en-US"/>
          </a:p>
        </p:txBody>
      </p:sp>
      <p:sp>
        <p:nvSpPr>
          <p:cNvPr id="8" name="Footer Placeholder 7">
            <a:extLst>
              <a:ext uri="{FF2B5EF4-FFF2-40B4-BE49-F238E27FC236}">
                <a16:creationId xmlns:a16="http://schemas.microsoft.com/office/drawing/2014/main" id="{32ACB7BA-F914-B056-4FE0-D6BFB8FFB4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186B69-DA49-CDD5-54DF-84FD1881FA7A}"/>
              </a:ext>
            </a:extLst>
          </p:cNvPr>
          <p:cNvSpPr>
            <a:spLocks noGrp="1"/>
          </p:cNvSpPr>
          <p:nvPr>
            <p:ph type="sldNum" sz="quarter" idx="12"/>
          </p:nvPr>
        </p:nvSpPr>
        <p:spPr/>
        <p:txBody>
          <a:bodyPr/>
          <a:lstStyle/>
          <a:p>
            <a:fld id="{F9B85B97-F0E5-41E1-9AB5-2E2A0978E0F7}" type="slidenum">
              <a:rPr lang="en-US" smtClean="0"/>
              <a:t>‹#›</a:t>
            </a:fld>
            <a:endParaRPr lang="en-US"/>
          </a:p>
        </p:txBody>
      </p:sp>
    </p:spTree>
    <p:extLst>
      <p:ext uri="{BB962C8B-B14F-4D97-AF65-F5344CB8AC3E}">
        <p14:creationId xmlns:p14="http://schemas.microsoft.com/office/powerpoint/2010/main" val="4274512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9B867-62E9-8DF9-4C97-1EFC1D1AD6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FC7440-CD0C-B065-A5EE-28DA623C95E5}"/>
              </a:ext>
            </a:extLst>
          </p:cNvPr>
          <p:cNvSpPr>
            <a:spLocks noGrp="1"/>
          </p:cNvSpPr>
          <p:nvPr>
            <p:ph type="dt" sz="half" idx="10"/>
          </p:nvPr>
        </p:nvSpPr>
        <p:spPr/>
        <p:txBody>
          <a:bodyPr/>
          <a:lstStyle/>
          <a:p>
            <a:fld id="{9588F5D4-748D-4852-B68E-170412067845}" type="datetimeFigureOut">
              <a:rPr lang="en-US" smtClean="0"/>
              <a:t>1/19/2024</a:t>
            </a:fld>
            <a:endParaRPr lang="en-US"/>
          </a:p>
        </p:txBody>
      </p:sp>
      <p:sp>
        <p:nvSpPr>
          <p:cNvPr id="4" name="Footer Placeholder 3">
            <a:extLst>
              <a:ext uri="{FF2B5EF4-FFF2-40B4-BE49-F238E27FC236}">
                <a16:creationId xmlns:a16="http://schemas.microsoft.com/office/drawing/2014/main" id="{38A3A546-101F-600A-CBA8-01EEF638C1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78E797-CFA8-34D2-51CB-4558E1C98D38}"/>
              </a:ext>
            </a:extLst>
          </p:cNvPr>
          <p:cNvSpPr>
            <a:spLocks noGrp="1"/>
          </p:cNvSpPr>
          <p:nvPr>
            <p:ph type="sldNum" sz="quarter" idx="12"/>
          </p:nvPr>
        </p:nvSpPr>
        <p:spPr/>
        <p:txBody>
          <a:bodyPr/>
          <a:lstStyle/>
          <a:p>
            <a:fld id="{F9B85B97-F0E5-41E1-9AB5-2E2A0978E0F7}" type="slidenum">
              <a:rPr lang="en-US" smtClean="0"/>
              <a:t>‹#›</a:t>
            </a:fld>
            <a:endParaRPr lang="en-US"/>
          </a:p>
        </p:txBody>
      </p:sp>
    </p:spTree>
    <p:extLst>
      <p:ext uri="{BB962C8B-B14F-4D97-AF65-F5344CB8AC3E}">
        <p14:creationId xmlns:p14="http://schemas.microsoft.com/office/powerpoint/2010/main" val="15110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5610DF-FB4C-F811-763F-EB19EF8BBCBD}"/>
              </a:ext>
            </a:extLst>
          </p:cNvPr>
          <p:cNvSpPr>
            <a:spLocks noGrp="1"/>
          </p:cNvSpPr>
          <p:nvPr>
            <p:ph type="dt" sz="half" idx="10"/>
          </p:nvPr>
        </p:nvSpPr>
        <p:spPr/>
        <p:txBody>
          <a:bodyPr/>
          <a:lstStyle/>
          <a:p>
            <a:fld id="{9588F5D4-748D-4852-B68E-170412067845}" type="datetimeFigureOut">
              <a:rPr lang="en-US" smtClean="0"/>
              <a:t>1/19/2024</a:t>
            </a:fld>
            <a:endParaRPr lang="en-US"/>
          </a:p>
        </p:txBody>
      </p:sp>
      <p:sp>
        <p:nvSpPr>
          <p:cNvPr id="3" name="Footer Placeholder 2">
            <a:extLst>
              <a:ext uri="{FF2B5EF4-FFF2-40B4-BE49-F238E27FC236}">
                <a16:creationId xmlns:a16="http://schemas.microsoft.com/office/drawing/2014/main" id="{CBFB01C6-3E77-3DAE-8553-665CD9B809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DFA878-FBB1-4C23-224E-0D6CE63B371E}"/>
              </a:ext>
            </a:extLst>
          </p:cNvPr>
          <p:cNvSpPr>
            <a:spLocks noGrp="1"/>
          </p:cNvSpPr>
          <p:nvPr>
            <p:ph type="sldNum" sz="quarter" idx="12"/>
          </p:nvPr>
        </p:nvSpPr>
        <p:spPr/>
        <p:txBody>
          <a:bodyPr/>
          <a:lstStyle/>
          <a:p>
            <a:fld id="{F9B85B97-F0E5-41E1-9AB5-2E2A0978E0F7}" type="slidenum">
              <a:rPr lang="en-US" smtClean="0"/>
              <a:t>‹#›</a:t>
            </a:fld>
            <a:endParaRPr lang="en-US"/>
          </a:p>
        </p:txBody>
      </p:sp>
    </p:spTree>
    <p:extLst>
      <p:ext uri="{BB962C8B-B14F-4D97-AF65-F5344CB8AC3E}">
        <p14:creationId xmlns:p14="http://schemas.microsoft.com/office/powerpoint/2010/main" val="2552826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9CCA4-9846-85BB-74F5-3FC57866C7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076D75-8595-9A75-7756-3B00C12CB2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52EFFC-439F-BAAF-6AE5-3C5AC02688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196EC6-731E-62FC-E54F-63D4F47F2E45}"/>
              </a:ext>
            </a:extLst>
          </p:cNvPr>
          <p:cNvSpPr>
            <a:spLocks noGrp="1"/>
          </p:cNvSpPr>
          <p:nvPr>
            <p:ph type="dt" sz="half" idx="10"/>
          </p:nvPr>
        </p:nvSpPr>
        <p:spPr/>
        <p:txBody>
          <a:bodyPr/>
          <a:lstStyle/>
          <a:p>
            <a:fld id="{9588F5D4-748D-4852-B68E-170412067845}" type="datetimeFigureOut">
              <a:rPr lang="en-US" smtClean="0"/>
              <a:t>1/19/2024</a:t>
            </a:fld>
            <a:endParaRPr lang="en-US"/>
          </a:p>
        </p:txBody>
      </p:sp>
      <p:sp>
        <p:nvSpPr>
          <p:cNvPr id="6" name="Footer Placeholder 5">
            <a:extLst>
              <a:ext uri="{FF2B5EF4-FFF2-40B4-BE49-F238E27FC236}">
                <a16:creationId xmlns:a16="http://schemas.microsoft.com/office/drawing/2014/main" id="{C112C0D1-46B3-7B8D-4154-30C11D0CD3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CD7770-BA9B-1896-44E4-030DC25FB497}"/>
              </a:ext>
            </a:extLst>
          </p:cNvPr>
          <p:cNvSpPr>
            <a:spLocks noGrp="1"/>
          </p:cNvSpPr>
          <p:nvPr>
            <p:ph type="sldNum" sz="quarter" idx="12"/>
          </p:nvPr>
        </p:nvSpPr>
        <p:spPr/>
        <p:txBody>
          <a:bodyPr/>
          <a:lstStyle/>
          <a:p>
            <a:fld id="{F9B85B97-F0E5-41E1-9AB5-2E2A0978E0F7}" type="slidenum">
              <a:rPr lang="en-US" smtClean="0"/>
              <a:t>‹#›</a:t>
            </a:fld>
            <a:endParaRPr lang="en-US"/>
          </a:p>
        </p:txBody>
      </p:sp>
    </p:spTree>
    <p:extLst>
      <p:ext uri="{BB962C8B-B14F-4D97-AF65-F5344CB8AC3E}">
        <p14:creationId xmlns:p14="http://schemas.microsoft.com/office/powerpoint/2010/main" val="495994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84808-17A8-DD76-C102-987058860D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12D8ED-7A7D-555E-1372-881D7F8376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95B97A-711E-45F5-850B-1C2634C56A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364824-77E0-9D11-61B8-956CD8900175}"/>
              </a:ext>
            </a:extLst>
          </p:cNvPr>
          <p:cNvSpPr>
            <a:spLocks noGrp="1"/>
          </p:cNvSpPr>
          <p:nvPr>
            <p:ph type="dt" sz="half" idx="10"/>
          </p:nvPr>
        </p:nvSpPr>
        <p:spPr/>
        <p:txBody>
          <a:bodyPr/>
          <a:lstStyle/>
          <a:p>
            <a:fld id="{9588F5D4-748D-4852-B68E-170412067845}" type="datetimeFigureOut">
              <a:rPr lang="en-US" smtClean="0"/>
              <a:t>1/19/2024</a:t>
            </a:fld>
            <a:endParaRPr lang="en-US"/>
          </a:p>
        </p:txBody>
      </p:sp>
      <p:sp>
        <p:nvSpPr>
          <p:cNvPr id="6" name="Footer Placeholder 5">
            <a:extLst>
              <a:ext uri="{FF2B5EF4-FFF2-40B4-BE49-F238E27FC236}">
                <a16:creationId xmlns:a16="http://schemas.microsoft.com/office/drawing/2014/main" id="{21FCC812-7E4D-F959-B8A2-E9B3DA36C8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743FEE-2AAB-8CEC-F1FC-BF481B3BA726}"/>
              </a:ext>
            </a:extLst>
          </p:cNvPr>
          <p:cNvSpPr>
            <a:spLocks noGrp="1"/>
          </p:cNvSpPr>
          <p:nvPr>
            <p:ph type="sldNum" sz="quarter" idx="12"/>
          </p:nvPr>
        </p:nvSpPr>
        <p:spPr/>
        <p:txBody>
          <a:bodyPr/>
          <a:lstStyle/>
          <a:p>
            <a:fld id="{F9B85B97-F0E5-41E1-9AB5-2E2A0978E0F7}" type="slidenum">
              <a:rPr lang="en-US" smtClean="0"/>
              <a:t>‹#›</a:t>
            </a:fld>
            <a:endParaRPr lang="en-US"/>
          </a:p>
        </p:txBody>
      </p:sp>
    </p:spTree>
    <p:extLst>
      <p:ext uri="{BB962C8B-B14F-4D97-AF65-F5344CB8AC3E}">
        <p14:creationId xmlns:p14="http://schemas.microsoft.com/office/powerpoint/2010/main" val="3692191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DEE4FD-B993-94F8-D6D1-967BDF4D89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D04240-B501-8426-EEE0-59781F2352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CAF6C-1073-21FE-3D49-065C6B3F15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588F5D4-748D-4852-B68E-170412067845}" type="datetimeFigureOut">
              <a:rPr lang="en-US" smtClean="0"/>
              <a:t>1/19/2024</a:t>
            </a:fld>
            <a:endParaRPr lang="en-US"/>
          </a:p>
        </p:txBody>
      </p:sp>
      <p:sp>
        <p:nvSpPr>
          <p:cNvPr id="5" name="Footer Placeholder 4">
            <a:extLst>
              <a:ext uri="{FF2B5EF4-FFF2-40B4-BE49-F238E27FC236}">
                <a16:creationId xmlns:a16="http://schemas.microsoft.com/office/drawing/2014/main" id="{7D4BF725-CD9A-28CF-85FE-9F8C718261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787C973-BB68-A5AF-BD55-DCEA5A7A97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9B85B97-F0E5-41E1-9AB5-2E2A0978E0F7}" type="slidenum">
              <a:rPr lang="en-US" smtClean="0"/>
              <a:t>‹#›</a:t>
            </a:fld>
            <a:endParaRPr lang="en-US"/>
          </a:p>
        </p:txBody>
      </p:sp>
    </p:spTree>
    <p:extLst>
      <p:ext uri="{BB962C8B-B14F-4D97-AF65-F5344CB8AC3E}">
        <p14:creationId xmlns:p14="http://schemas.microsoft.com/office/powerpoint/2010/main" val="3732298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2B0C5D-073D-3EDD-841F-C9B368FA8F39}"/>
              </a:ext>
            </a:extLst>
          </p:cNvPr>
          <p:cNvPicPr>
            <a:picLocks noChangeAspect="1"/>
          </p:cNvPicPr>
          <p:nvPr/>
        </p:nvPicPr>
        <p:blipFill>
          <a:blip r:embed="rId2"/>
          <a:stretch>
            <a:fillRect/>
          </a:stretch>
        </p:blipFill>
        <p:spPr>
          <a:xfrm>
            <a:off x="6471230" y="742765"/>
            <a:ext cx="5317205" cy="3003612"/>
          </a:xfrm>
          <a:prstGeom prst="rect">
            <a:avLst/>
          </a:prstGeom>
        </p:spPr>
      </p:pic>
      <p:sp>
        <p:nvSpPr>
          <p:cNvPr id="2" name="TextBox 1">
            <a:extLst>
              <a:ext uri="{FF2B5EF4-FFF2-40B4-BE49-F238E27FC236}">
                <a16:creationId xmlns:a16="http://schemas.microsoft.com/office/drawing/2014/main" id="{AA3A1102-61C9-B9C7-5125-CCB205E898BA}"/>
              </a:ext>
            </a:extLst>
          </p:cNvPr>
          <p:cNvSpPr txBox="1"/>
          <p:nvPr/>
        </p:nvSpPr>
        <p:spPr>
          <a:xfrm>
            <a:off x="259759" y="432047"/>
            <a:ext cx="5989530" cy="420294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t>Write a smart contract namely Personal info to handle all your personal info like name, CNIC, passport number, age, Date of Birth etc.</a:t>
            </a:r>
          </a:p>
          <a:p>
            <a:pPr marL="285750" indent="-285750">
              <a:lnSpc>
                <a:spcPct val="150000"/>
              </a:lnSpc>
              <a:buFont typeface="Arial" panose="020B0604020202020204" pitchFamily="34" charset="0"/>
              <a:buChar char="•"/>
            </a:pPr>
            <a:r>
              <a:rPr lang="en-US" sz="2000" dirty="0"/>
              <a:t>Write different state variables and functions for each value.</a:t>
            </a:r>
          </a:p>
          <a:p>
            <a:pPr marL="285750" indent="-285750">
              <a:lnSpc>
                <a:spcPct val="150000"/>
              </a:lnSpc>
              <a:buFont typeface="Arial" panose="020B0604020202020204" pitchFamily="34" charset="0"/>
              <a:buChar char="•"/>
            </a:pPr>
            <a:r>
              <a:rPr lang="en-US" sz="2000" dirty="0"/>
              <a:t>Write one more payable function to send ethers to recipient</a:t>
            </a:r>
          </a:p>
          <a:p>
            <a:pPr marL="285750" indent="-285750">
              <a:lnSpc>
                <a:spcPct val="150000"/>
              </a:lnSpc>
              <a:buFont typeface="Arial" panose="020B0604020202020204" pitchFamily="34" charset="0"/>
              <a:buChar char="•"/>
            </a:pPr>
            <a:r>
              <a:rPr lang="en-US" sz="2000" dirty="0"/>
              <a:t>Submit your code on GitHub and share the link in the group.</a:t>
            </a:r>
          </a:p>
        </p:txBody>
      </p:sp>
    </p:spTree>
    <p:extLst>
      <p:ext uri="{BB962C8B-B14F-4D97-AF65-F5344CB8AC3E}">
        <p14:creationId xmlns:p14="http://schemas.microsoft.com/office/powerpoint/2010/main" val="4196858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BC6BA1-98C5-C475-7FF3-9FEC874D0A98}"/>
              </a:ext>
            </a:extLst>
          </p:cNvPr>
          <p:cNvPicPr>
            <a:picLocks noChangeAspect="1"/>
          </p:cNvPicPr>
          <p:nvPr/>
        </p:nvPicPr>
        <p:blipFill>
          <a:blip r:embed="rId2"/>
          <a:stretch>
            <a:fillRect/>
          </a:stretch>
        </p:blipFill>
        <p:spPr>
          <a:xfrm>
            <a:off x="564696" y="374332"/>
            <a:ext cx="9582150" cy="3305175"/>
          </a:xfrm>
          <a:prstGeom prst="rect">
            <a:avLst/>
          </a:prstGeom>
        </p:spPr>
      </p:pic>
    </p:spTree>
    <p:extLst>
      <p:ext uri="{BB962C8B-B14F-4D97-AF65-F5344CB8AC3E}">
        <p14:creationId xmlns:p14="http://schemas.microsoft.com/office/powerpoint/2010/main" val="2415529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A856C4-22F1-FA9C-7BE1-1D218A698FA1}"/>
              </a:ext>
            </a:extLst>
          </p:cNvPr>
          <p:cNvPicPr>
            <a:picLocks noChangeAspect="1"/>
          </p:cNvPicPr>
          <p:nvPr/>
        </p:nvPicPr>
        <p:blipFill>
          <a:blip r:embed="rId2"/>
          <a:stretch>
            <a:fillRect/>
          </a:stretch>
        </p:blipFill>
        <p:spPr>
          <a:xfrm>
            <a:off x="554355" y="359501"/>
            <a:ext cx="9620250" cy="4972050"/>
          </a:xfrm>
          <a:prstGeom prst="rect">
            <a:avLst/>
          </a:prstGeom>
        </p:spPr>
      </p:pic>
    </p:spTree>
    <p:extLst>
      <p:ext uri="{BB962C8B-B14F-4D97-AF65-F5344CB8AC3E}">
        <p14:creationId xmlns:p14="http://schemas.microsoft.com/office/powerpoint/2010/main" val="3503601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E72F03-3755-89F5-61DA-1A0C1166F1F9}"/>
              </a:ext>
            </a:extLst>
          </p:cNvPr>
          <p:cNvPicPr>
            <a:picLocks noChangeAspect="1"/>
          </p:cNvPicPr>
          <p:nvPr/>
        </p:nvPicPr>
        <p:blipFill>
          <a:blip r:embed="rId2"/>
          <a:stretch>
            <a:fillRect/>
          </a:stretch>
        </p:blipFill>
        <p:spPr>
          <a:xfrm>
            <a:off x="592455" y="348751"/>
            <a:ext cx="9544050" cy="4105275"/>
          </a:xfrm>
          <a:prstGeom prst="rect">
            <a:avLst/>
          </a:prstGeom>
        </p:spPr>
      </p:pic>
    </p:spTree>
    <p:extLst>
      <p:ext uri="{BB962C8B-B14F-4D97-AF65-F5344CB8AC3E}">
        <p14:creationId xmlns:p14="http://schemas.microsoft.com/office/powerpoint/2010/main" val="3147333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7DA15B-016C-16C4-1AF5-A63744275092}"/>
              </a:ext>
            </a:extLst>
          </p:cNvPr>
          <p:cNvPicPr>
            <a:picLocks noChangeAspect="1"/>
          </p:cNvPicPr>
          <p:nvPr/>
        </p:nvPicPr>
        <p:blipFill>
          <a:blip r:embed="rId2"/>
          <a:stretch>
            <a:fillRect/>
          </a:stretch>
        </p:blipFill>
        <p:spPr>
          <a:xfrm>
            <a:off x="473392" y="552586"/>
            <a:ext cx="9782175" cy="3819525"/>
          </a:xfrm>
          <a:prstGeom prst="rect">
            <a:avLst/>
          </a:prstGeom>
        </p:spPr>
      </p:pic>
    </p:spTree>
    <p:extLst>
      <p:ext uri="{BB962C8B-B14F-4D97-AF65-F5344CB8AC3E}">
        <p14:creationId xmlns:p14="http://schemas.microsoft.com/office/powerpoint/2010/main" val="3338064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53CFD2-7616-6463-5040-338D68175755}"/>
              </a:ext>
            </a:extLst>
          </p:cNvPr>
          <p:cNvPicPr>
            <a:picLocks noChangeAspect="1"/>
          </p:cNvPicPr>
          <p:nvPr/>
        </p:nvPicPr>
        <p:blipFill>
          <a:blip r:embed="rId2"/>
          <a:stretch>
            <a:fillRect/>
          </a:stretch>
        </p:blipFill>
        <p:spPr>
          <a:xfrm>
            <a:off x="564153" y="517616"/>
            <a:ext cx="9391650" cy="2095500"/>
          </a:xfrm>
          <a:prstGeom prst="rect">
            <a:avLst/>
          </a:prstGeom>
        </p:spPr>
      </p:pic>
      <p:sp>
        <p:nvSpPr>
          <p:cNvPr id="5" name="TextBox 4">
            <a:extLst>
              <a:ext uri="{FF2B5EF4-FFF2-40B4-BE49-F238E27FC236}">
                <a16:creationId xmlns:a16="http://schemas.microsoft.com/office/drawing/2014/main" id="{74CD12FC-6278-0971-7130-34653491158D}"/>
              </a:ext>
            </a:extLst>
          </p:cNvPr>
          <p:cNvSpPr txBox="1"/>
          <p:nvPr/>
        </p:nvSpPr>
        <p:spPr>
          <a:xfrm>
            <a:off x="696686" y="2828835"/>
            <a:ext cx="11164388" cy="646331"/>
          </a:xfrm>
          <a:prstGeom prst="rect">
            <a:avLst/>
          </a:prstGeom>
          <a:noFill/>
        </p:spPr>
        <p:txBody>
          <a:bodyPr wrap="square">
            <a:spAutoFit/>
          </a:bodyPr>
          <a:lstStyle/>
          <a:p>
            <a:r>
              <a:rPr lang="en-US" b="0" i="0" dirty="0">
                <a:solidFill>
                  <a:srgbClr val="374151"/>
                </a:solidFill>
                <a:effectLst/>
                <a:latin typeface="Söhne"/>
              </a:rPr>
              <a:t>In Solidity, a constructor is a special function that is executed only once when the contract is deployed. It is used to initialize the state variables and perform any setup that needs to be done at the beginning of the contract's existence.</a:t>
            </a:r>
            <a:endParaRPr lang="en-US" dirty="0"/>
          </a:p>
        </p:txBody>
      </p:sp>
    </p:spTree>
    <p:extLst>
      <p:ext uri="{BB962C8B-B14F-4D97-AF65-F5344CB8AC3E}">
        <p14:creationId xmlns:p14="http://schemas.microsoft.com/office/powerpoint/2010/main" val="1634876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3D5EF9-372F-A147-41A7-C84C55AFAF62}"/>
              </a:ext>
            </a:extLst>
          </p:cNvPr>
          <p:cNvPicPr>
            <a:picLocks noChangeAspect="1"/>
          </p:cNvPicPr>
          <p:nvPr/>
        </p:nvPicPr>
        <p:blipFill>
          <a:blip r:embed="rId2"/>
          <a:stretch>
            <a:fillRect/>
          </a:stretch>
        </p:blipFill>
        <p:spPr>
          <a:xfrm>
            <a:off x="563471" y="277177"/>
            <a:ext cx="9305925" cy="5572125"/>
          </a:xfrm>
          <a:prstGeom prst="rect">
            <a:avLst/>
          </a:prstGeom>
        </p:spPr>
      </p:pic>
    </p:spTree>
    <p:extLst>
      <p:ext uri="{BB962C8B-B14F-4D97-AF65-F5344CB8AC3E}">
        <p14:creationId xmlns:p14="http://schemas.microsoft.com/office/powerpoint/2010/main" val="3215492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384CA0-396F-13A8-7BFF-92996C407247}"/>
              </a:ext>
            </a:extLst>
          </p:cNvPr>
          <p:cNvPicPr>
            <a:picLocks noChangeAspect="1"/>
          </p:cNvPicPr>
          <p:nvPr/>
        </p:nvPicPr>
        <p:blipFill>
          <a:blip r:embed="rId2"/>
          <a:stretch>
            <a:fillRect/>
          </a:stretch>
        </p:blipFill>
        <p:spPr>
          <a:xfrm>
            <a:off x="602524" y="380455"/>
            <a:ext cx="9715500" cy="2247900"/>
          </a:xfrm>
          <a:prstGeom prst="rect">
            <a:avLst/>
          </a:prstGeom>
        </p:spPr>
      </p:pic>
    </p:spTree>
    <p:extLst>
      <p:ext uri="{BB962C8B-B14F-4D97-AF65-F5344CB8AC3E}">
        <p14:creationId xmlns:p14="http://schemas.microsoft.com/office/powerpoint/2010/main" val="1065512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F06362-5C1A-D570-330B-6926662AA3CD}"/>
              </a:ext>
            </a:extLst>
          </p:cNvPr>
          <p:cNvSpPr txBox="1"/>
          <p:nvPr/>
        </p:nvSpPr>
        <p:spPr>
          <a:xfrm>
            <a:off x="748937" y="163677"/>
            <a:ext cx="6096000" cy="369332"/>
          </a:xfrm>
          <a:prstGeom prst="rect">
            <a:avLst/>
          </a:prstGeom>
          <a:noFill/>
        </p:spPr>
        <p:txBody>
          <a:bodyPr wrap="square">
            <a:spAutoFit/>
          </a:bodyPr>
          <a:lstStyle/>
          <a:p>
            <a:r>
              <a:rPr lang="en-US" b="0" i="0" dirty="0">
                <a:solidFill>
                  <a:srgbClr val="374151"/>
                </a:solidFill>
                <a:effectLst/>
                <a:latin typeface="Söhne"/>
              </a:rPr>
              <a:t>Here's how the constructor fits into the overall contra</a:t>
            </a:r>
            <a:endParaRPr lang="en-US" dirty="0"/>
          </a:p>
        </p:txBody>
      </p:sp>
      <p:pic>
        <p:nvPicPr>
          <p:cNvPr id="5" name="Picture 4">
            <a:extLst>
              <a:ext uri="{FF2B5EF4-FFF2-40B4-BE49-F238E27FC236}">
                <a16:creationId xmlns:a16="http://schemas.microsoft.com/office/drawing/2014/main" id="{9F725397-BBD4-DC21-65FE-9FDEF7B0BC42}"/>
              </a:ext>
            </a:extLst>
          </p:cNvPr>
          <p:cNvPicPr>
            <a:picLocks noChangeAspect="1"/>
          </p:cNvPicPr>
          <p:nvPr/>
        </p:nvPicPr>
        <p:blipFill>
          <a:blip r:embed="rId2"/>
          <a:stretch>
            <a:fillRect/>
          </a:stretch>
        </p:blipFill>
        <p:spPr>
          <a:xfrm>
            <a:off x="748937" y="653142"/>
            <a:ext cx="8061765" cy="5696086"/>
          </a:xfrm>
          <a:prstGeom prst="rect">
            <a:avLst/>
          </a:prstGeom>
        </p:spPr>
      </p:pic>
    </p:spTree>
    <p:extLst>
      <p:ext uri="{BB962C8B-B14F-4D97-AF65-F5344CB8AC3E}">
        <p14:creationId xmlns:p14="http://schemas.microsoft.com/office/powerpoint/2010/main" val="3820927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84B1EB-2F40-BA3B-0CE1-7D4DACC3E6DE}"/>
              </a:ext>
            </a:extLst>
          </p:cNvPr>
          <p:cNvSpPr txBox="1"/>
          <p:nvPr/>
        </p:nvSpPr>
        <p:spPr>
          <a:xfrm>
            <a:off x="609599" y="410030"/>
            <a:ext cx="10929257" cy="923330"/>
          </a:xfrm>
          <a:prstGeom prst="rect">
            <a:avLst/>
          </a:prstGeom>
          <a:noFill/>
        </p:spPr>
        <p:txBody>
          <a:bodyPr wrap="square">
            <a:spAutoFit/>
          </a:bodyPr>
          <a:lstStyle/>
          <a:p>
            <a:r>
              <a:rPr lang="en-US" dirty="0"/>
              <a:t>In summary, the constructor sets the initial state of the contract, assigning the deploying account's address as the owner. This owner will have special privileges, as defined by the </a:t>
            </a:r>
            <a:r>
              <a:rPr lang="en-US" dirty="0" err="1"/>
              <a:t>onlyOwner</a:t>
            </a:r>
            <a:r>
              <a:rPr lang="en-US" dirty="0"/>
              <a:t> modifier, throughout the contract's lifecycle.</a:t>
            </a:r>
          </a:p>
        </p:txBody>
      </p:sp>
      <p:pic>
        <p:nvPicPr>
          <p:cNvPr id="6" name="Picture 5">
            <a:extLst>
              <a:ext uri="{FF2B5EF4-FFF2-40B4-BE49-F238E27FC236}">
                <a16:creationId xmlns:a16="http://schemas.microsoft.com/office/drawing/2014/main" id="{A85AB5A2-B62E-A3F7-C941-998F8B80DDDF}"/>
              </a:ext>
            </a:extLst>
          </p:cNvPr>
          <p:cNvPicPr>
            <a:picLocks noChangeAspect="1"/>
          </p:cNvPicPr>
          <p:nvPr/>
        </p:nvPicPr>
        <p:blipFill>
          <a:blip r:embed="rId2"/>
          <a:stretch>
            <a:fillRect/>
          </a:stretch>
        </p:blipFill>
        <p:spPr>
          <a:xfrm>
            <a:off x="609599" y="1466306"/>
            <a:ext cx="9182100" cy="1295400"/>
          </a:xfrm>
          <a:prstGeom prst="rect">
            <a:avLst/>
          </a:prstGeom>
        </p:spPr>
      </p:pic>
    </p:spTree>
    <p:extLst>
      <p:ext uri="{BB962C8B-B14F-4D97-AF65-F5344CB8AC3E}">
        <p14:creationId xmlns:p14="http://schemas.microsoft.com/office/powerpoint/2010/main" val="4068116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539B94-6BDF-7E41-8BD1-8A2DAFE411B4}"/>
              </a:ext>
            </a:extLst>
          </p:cNvPr>
          <p:cNvSpPr txBox="1"/>
          <p:nvPr/>
        </p:nvSpPr>
        <p:spPr>
          <a:xfrm>
            <a:off x="548640" y="546523"/>
            <a:ext cx="9265920" cy="5078313"/>
          </a:xfrm>
          <a:prstGeom prst="rect">
            <a:avLst/>
          </a:prstGeom>
          <a:noFill/>
        </p:spPr>
        <p:txBody>
          <a:bodyPr wrap="square">
            <a:spAutoFit/>
          </a:bodyPr>
          <a:lstStyle/>
          <a:p>
            <a:r>
              <a:rPr lang="en-US" dirty="0"/>
              <a:t>// SPDX-License-Identifier: MIT</a:t>
            </a:r>
          </a:p>
          <a:p>
            <a:r>
              <a:rPr lang="en-US" dirty="0"/>
              <a:t>pragma solidity ^0.8.0;</a:t>
            </a:r>
          </a:p>
          <a:p>
            <a:endParaRPr lang="en-US" dirty="0"/>
          </a:p>
          <a:p>
            <a:r>
              <a:rPr lang="en-US" dirty="0"/>
              <a:t>contract PersonalInfo {</a:t>
            </a:r>
          </a:p>
          <a:p>
            <a:r>
              <a:rPr lang="en-US" dirty="0"/>
              <a:t>    address public owner;</a:t>
            </a:r>
          </a:p>
          <a:p>
            <a:r>
              <a:rPr lang="en-US" dirty="0"/>
              <a:t>    </a:t>
            </a:r>
          </a:p>
          <a:p>
            <a:r>
              <a:rPr lang="en-US" dirty="0"/>
              <a:t>    string public name;</a:t>
            </a:r>
          </a:p>
          <a:p>
            <a:r>
              <a:rPr lang="en-US" dirty="0"/>
              <a:t>    string public </a:t>
            </a:r>
            <a:r>
              <a:rPr lang="en-US" dirty="0" err="1"/>
              <a:t>cnic</a:t>
            </a:r>
            <a:r>
              <a:rPr lang="en-US" dirty="0"/>
              <a:t>;</a:t>
            </a:r>
          </a:p>
          <a:p>
            <a:r>
              <a:rPr lang="en-US" dirty="0"/>
              <a:t>    string public </a:t>
            </a:r>
            <a:r>
              <a:rPr lang="en-US" dirty="0" err="1"/>
              <a:t>passportNumber</a:t>
            </a:r>
            <a:r>
              <a:rPr lang="en-US" dirty="0"/>
              <a:t>;</a:t>
            </a:r>
          </a:p>
          <a:p>
            <a:r>
              <a:rPr lang="en-US" dirty="0"/>
              <a:t>    uint256 public age;</a:t>
            </a:r>
          </a:p>
          <a:p>
            <a:r>
              <a:rPr lang="en-US" dirty="0"/>
              <a:t>    uint256 public </a:t>
            </a:r>
            <a:r>
              <a:rPr lang="en-US" dirty="0" err="1"/>
              <a:t>dateOfBirth</a:t>
            </a:r>
            <a:r>
              <a:rPr lang="en-US" dirty="0"/>
              <a:t>;</a:t>
            </a:r>
          </a:p>
          <a:p>
            <a:endParaRPr lang="en-US" dirty="0"/>
          </a:p>
          <a:p>
            <a:r>
              <a:rPr lang="en-US" dirty="0"/>
              <a:t>event </a:t>
            </a:r>
            <a:r>
              <a:rPr lang="en-US" dirty="0" err="1"/>
              <a:t>PersonalInfoUpdated</a:t>
            </a:r>
            <a:r>
              <a:rPr lang="en-US" dirty="0"/>
              <a:t>(address indexed sender, string field, string </a:t>
            </a:r>
            <a:r>
              <a:rPr lang="en-US" dirty="0" err="1"/>
              <a:t>newValue</a:t>
            </a:r>
            <a:r>
              <a:rPr lang="en-US" dirty="0"/>
              <a:t>);</a:t>
            </a:r>
          </a:p>
          <a:p>
            <a:endParaRPr lang="en-US" dirty="0"/>
          </a:p>
          <a:p>
            <a:r>
              <a:rPr lang="en-US" dirty="0"/>
              <a:t>    modifier </a:t>
            </a:r>
            <a:r>
              <a:rPr lang="en-US" dirty="0" err="1"/>
              <a:t>onlyOwner</a:t>
            </a:r>
            <a:r>
              <a:rPr lang="en-US" dirty="0"/>
              <a:t>() {</a:t>
            </a:r>
          </a:p>
          <a:p>
            <a:r>
              <a:rPr lang="en-US" dirty="0"/>
              <a:t>        require(</a:t>
            </a:r>
            <a:r>
              <a:rPr lang="en-US" dirty="0" err="1"/>
              <a:t>msg.sender</a:t>
            </a:r>
            <a:r>
              <a:rPr lang="en-US" dirty="0"/>
              <a:t> == owner, "Not the owner");</a:t>
            </a:r>
          </a:p>
          <a:p>
            <a:r>
              <a:rPr lang="en-US" dirty="0"/>
              <a:t>        _;</a:t>
            </a:r>
          </a:p>
          <a:p>
            <a:r>
              <a:rPr lang="en-US" dirty="0"/>
              <a:t>    }</a:t>
            </a:r>
          </a:p>
        </p:txBody>
      </p:sp>
    </p:spTree>
    <p:extLst>
      <p:ext uri="{BB962C8B-B14F-4D97-AF65-F5344CB8AC3E}">
        <p14:creationId xmlns:p14="http://schemas.microsoft.com/office/powerpoint/2010/main" val="2494358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91EC67-51CB-F6E0-67CD-22CD2AEF9E39}"/>
              </a:ext>
            </a:extLst>
          </p:cNvPr>
          <p:cNvSpPr txBox="1"/>
          <p:nvPr/>
        </p:nvSpPr>
        <p:spPr>
          <a:xfrm>
            <a:off x="748937" y="592072"/>
            <a:ext cx="6096000" cy="923330"/>
          </a:xfrm>
          <a:prstGeom prst="rect">
            <a:avLst/>
          </a:prstGeom>
          <a:noFill/>
        </p:spPr>
        <p:txBody>
          <a:bodyPr wrap="square">
            <a:spAutoFit/>
          </a:bodyPr>
          <a:lstStyle/>
          <a:p>
            <a:r>
              <a:rPr lang="en-US" dirty="0"/>
              <a:t>constructor() {</a:t>
            </a:r>
          </a:p>
          <a:p>
            <a:r>
              <a:rPr lang="en-US" dirty="0"/>
              <a:t>        owner = </a:t>
            </a:r>
            <a:r>
              <a:rPr lang="en-US" dirty="0" err="1"/>
              <a:t>msg.sender</a:t>
            </a:r>
            <a:r>
              <a:rPr lang="en-US" dirty="0"/>
              <a:t>;</a:t>
            </a:r>
          </a:p>
          <a:p>
            <a:r>
              <a:rPr lang="en-US" dirty="0"/>
              <a:t>    }</a:t>
            </a:r>
          </a:p>
        </p:txBody>
      </p:sp>
    </p:spTree>
    <p:extLst>
      <p:ext uri="{BB962C8B-B14F-4D97-AF65-F5344CB8AC3E}">
        <p14:creationId xmlns:p14="http://schemas.microsoft.com/office/powerpoint/2010/main" val="1308966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E7B426-0B15-A437-061E-4C2C861D7629}"/>
              </a:ext>
            </a:extLst>
          </p:cNvPr>
          <p:cNvSpPr txBox="1"/>
          <p:nvPr/>
        </p:nvSpPr>
        <p:spPr>
          <a:xfrm>
            <a:off x="609599" y="508844"/>
            <a:ext cx="11051177" cy="3970318"/>
          </a:xfrm>
          <a:prstGeom prst="rect">
            <a:avLst/>
          </a:prstGeom>
          <a:noFill/>
        </p:spPr>
        <p:txBody>
          <a:bodyPr wrap="square">
            <a:spAutoFit/>
          </a:bodyPr>
          <a:lstStyle/>
          <a:p>
            <a:r>
              <a:rPr lang="en-US" dirty="0"/>
              <a:t> function </a:t>
            </a:r>
            <a:r>
              <a:rPr lang="en-US" dirty="0" err="1"/>
              <a:t>updateName</a:t>
            </a:r>
            <a:r>
              <a:rPr lang="en-US" dirty="0"/>
              <a:t>(string memory _name) public </a:t>
            </a:r>
            <a:r>
              <a:rPr lang="en-US" dirty="0" err="1"/>
              <a:t>onlyOwner</a:t>
            </a:r>
            <a:r>
              <a:rPr lang="en-US" dirty="0"/>
              <a:t> {</a:t>
            </a:r>
          </a:p>
          <a:p>
            <a:r>
              <a:rPr lang="en-US" dirty="0"/>
              <a:t>        name = _name;</a:t>
            </a:r>
          </a:p>
          <a:p>
            <a:r>
              <a:rPr lang="en-US" dirty="0"/>
              <a:t>        emit </a:t>
            </a:r>
            <a:r>
              <a:rPr lang="en-US" dirty="0" err="1"/>
              <a:t>PersonalInfoUpdated</a:t>
            </a:r>
            <a:r>
              <a:rPr lang="en-US" dirty="0"/>
              <a:t>(</a:t>
            </a:r>
            <a:r>
              <a:rPr lang="en-US" dirty="0" err="1"/>
              <a:t>msg.sender</a:t>
            </a:r>
            <a:r>
              <a:rPr lang="en-US" dirty="0"/>
              <a:t>, "name", _name);</a:t>
            </a:r>
          </a:p>
          <a:p>
            <a:r>
              <a:rPr lang="en-US" dirty="0"/>
              <a:t>    }</a:t>
            </a:r>
          </a:p>
          <a:p>
            <a:endParaRPr lang="en-US" dirty="0"/>
          </a:p>
          <a:p>
            <a:r>
              <a:rPr lang="en-US" dirty="0"/>
              <a:t>    function </a:t>
            </a:r>
            <a:r>
              <a:rPr lang="en-US" dirty="0" err="1"/>
              <a:t>updateCNIC</a:t>
            </a:r>
            <a:r>
              <a:rPr lang="en-US" dirty="0"/>
              <a:t>(string memory _</a:t>
            </a:r>
            <a:r>
              <a:rPr lang="en-US" dirty="0" err="1"/>
              <a:t>cnic</a:t>
            </a:r>
            <a:r>
              <a:rPr lang="en-US" dirty="0"/>
              <a:t>) public </a:t>
            </a:r>
            <a:r>
              <a:rPr lang="en-US" dirty="0" err="1"/>
              <a:t>onlyOwner</a:t>
            </a:r>
            <a:r>
              <a:rPr lang="en-US" dirty="0"/>
              <a:t> {</a:t>
            </a:r>
          </a:p>
          <a:p>
            <a:r>
              <a:rPr lang="en-US" dirty="0"/>
              <a:t>        </a:t>
            </a:r>
            <a:r>
              <a:rPr lang="en-US" dirty="0" err="1"/>
              <a:t>cnic</a:t>
            </a:r>
            <a:r>
              <a:rPr lang="en-US" dirty="0"/>
              <a:t> = _</a:t>
            </a:r>
            <a:r>
              <a:rPr lang="en-US" dirty="0" err="1"/>
              <a:t>cnic</a:t>
            </a:r>
            <a:r>
              <a:rPr lang="en-US" dirty="0"/>
              <a:t>;</a:t>
            </a:r>
          </a:p>
          <a:p>
            <a:r>
              <a:rPr lang="en-US" dirty="0"/>
              <a:t>        emit </a:t>
            </a:r>
            <a:r>
              <a:rPr lang="en-US" dirty="0" err="1"/>
              <a:t>PersonalInfoUpdated</a:t>
            </a:r>
            <a:r>
              <a:rPr lang="en-US" dirty="0"/>
              <a:t>(</a:t>
            </a:r>
            <a:r>
              <a:rPr lang="en-US" dirty="0" err="1"/>
              <a:t>msg.sender</a:t>
            </a:r>
            <a:r>
              <a:rPr lang="en-US" dirty="0"/>
              <a:t>, "</a:t>
            </a:r>
            <a:r>
              <a:rPr lang="en-US" dirty="0" err="1"/>
              <a:t>cnic</a:t>
            </a:r>
            <a:r>
              <a:rPr lang="en-US" dirty="0"/>
              <a:t>", _</a:t>
            </a:r>
            <a:r>
              <a:rPr lang="en-US" dirty="0" err="1"/>
              <a:t>cnic</a:t>
            </a:r>
            <a:r>
              <a:rPr lang="en-US" dirty="0"/>
              <a:t>);</a:t>
            </a:r>
          </a:p>
          <a:p>
            <a:r>
              <a:rPr lang="en-US" dirty="0"/>
              <a:t>    }</a:t>
            </a:r>
          </a:p>
          <a:p>
            <a:endParaRPr lang="en-US" dirty="0"/>
          </a:p>
          <a:p>
            <a:r>
              <a:rPr lang="en-US" dirty="0"/>
              <a:t>    function </a:t>
            </a:r>
            <a:r>
              <a:rPr lang="en-US" dirty="0" err="1"/>
              <a:t>updatePassportNumber</a:t>
            </a:r>
            <a:r>
              <a:rPr lang="en-US" dirty="0"/>
              <a:t>(string memory _</a:t>
            </a:r>
            <a:r>
              <a:rPr lang="en-US" dirty="0" err="1"/>
              <a:t>passportNumber</a:t>
            </a:r>
            <a:r>
              <a:rPr lang="en-US" dirty="0"/>
              <a:t>) public </a:t>
            </a:r>
            <a:r>
              <a:rPr lang="en-US" dirty="0" err="1"/>
              <a:t>onlyOwner</a:t>
            </a:r>
            <a:r>
              <a:rPr lang="en-US" dirty="0"/>
              <a:t> {</a:t>
            </a:r>
          </a:p>
          <a:p>
            <a:r>
              <a:rPr lang="en-US" dirty="0"/>
              <a:t>        </a:t>
            </a:r>
            <a:r>
              <a:rPr lang="en-US" dirty="0" err="1"/>
              <a:t>passportNumber</a:t>
            </a:r>
            <a:r>
              <a:rPr lang="en-US" dirty="0"/>
              <a:t> = _</a:t>
            </a:r>
            <a:r>
              <a:rPr lang="en-US" dirty="0" err="1"/>
              <a:t>passportNumber</a:t>
            </a:r>
            <a:r>
              <a:rPr lang="en-US" dirty="0"/>
              <a:t>;</a:t>
            </a:r>
          </a:p>
          <a:p>
            <a:r>
              <a:rPr lang="en-US" dirty="0"/>
              <a:t>        emit </a:t>
            </a:r>
            <a:r>
              <a:rPr lang="en-US" dirty="0" err="1"/>
              <a:t>PersonalInfoUpdated</a:t>
            </a:r>
            <a:r>
              <a:rPr lang="en-US" dirty="0"/>
              <a:t>(</a:t>
            </a:r>
            <a:r>
              <a:rPr lang="en-US" dirty="0" err="1"/>
              <a:t>msg.sender</a:t>
            </a:r>
            <a:r>
              <a:rPr lang="en-US" dirty="0"/>
              <a:t>, "</a:t>
            </a:r>
            <a:r>
              <a:rPr lang="en-US" dirty="0" err="1"/>
              <a:t>passportNumber</a:t>
            </a:r>
            <a:r>
              <a:rPr lang="en-US" dirty="0"/>
              <a:t>", _</a:t>
            </a:r>
            <a:r>
              <a:rPr lang="en-US" dirty="0" err="1"/>
              <a:t>passportNumber</a:t>
            </a:r>
            <a:r>
              <a:rPr lang="en-US" dirty="0"/>
              <a:t>);</a:t>
            </a:r>
          </a:p>
          <a:p>
            <a:r>
              <a:rPr lang="en-US" dirty="0"/>
              <a:t>    }</a:t>
            </a:r>
          </a:p>
        </p:txBody>
      </p:sp>
    </p:spTree>
    <p:extLst>
      <p:ext uri="{BB962C8B-B14F-4D97-AF65-F5344CB8AC3E}">
        <p14:creationId xmlns:p14="http://schemas.microsoft.com/office/powerpoint/2010/main" val="2916344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272BEC-EF6C-BD70-5287-36F96766FCF4}"/>
              </a:ext>
            </a:extLst>
          </p:cNvPr>
          <p:cNvSpPr txBox="1"/>
          <p:nvPr/>
        </p:nvSpPr>
        <p:spPr>
          <a:xfrm>
            <a:off x="587828" y="371356"/>
            <a:ext cx="11016343" cy="3970318"/>
          </a:xfrm>
          <a:prstGeom prst="rect">
            <a:avLst/>
          </a:prstGeom>
          <a:noFill/>
        </p:spPr>
        <p:txBody>
          <a:bodyPr wrap="square">
            <a:spAutoFit/>
          </a:bodyPr>
          <a:lstStyle/>
          <a:p>
            <a:r>
              <a:rPr lang="en-US" dirty="0"/>
              <a:t>function </a:t>
            </a:r>
            <a:r>
              <a:rPr lang="en-US" dirty="0" err="1"/>
              <a:t>updateAge</a:t>
            </a:r>
            <a:r>
              <a:rPr lang="en-US" dirty="0"/>
              <a:t>(uint256 _age) public </a:t>
            </a:r>
            <a:r>
              <a:rPr lang="en-US" dirty="0" err="1"/>
              <a:t>onlyOwner</a:t>
            </a:r>
            <a:r>
              <a:rPr lang="en-US" dirty="0"/>
              <a:t> {</a:t>
            </a:r>
          </a:p>
          <a:p>
            <a:r>
              <a:rPr lang="en-US" dirty="0"/>
              <a:t>        age = _age;</a:t>
            </a:r>
          </a:p>
          <a:p>
            <a:r>
              <a:rPr lang="en-US" dirty="0"/>
              <a:t>        emit </a:t>
            </a:r>
            <a:r>
              <a:rPr lang="en-US" dirty="0" err="1"/>
              <a:t>PersonalInfoUpdated</a:t>
            </a:r>
            <a:r>
              <a:rPr lang="en-US" dirty="0"/>
              <a:t>(</a:t>
            </a:r>
            <a:r>
              <a:rPr lang="en-US" dirty="0" err="1"/>
              <a:t>msg.sender</a:t>
            </a:r>
            <a:r>
              <a:rPr lang="en-US" dirty="0"/>
              <a:t>, "age", uint256ToString(_age));</a:t>
            </a:r>
          </a:p>
          <a:p>
            <a:r>
              <a:rPr lang="en-US" dirty="0"/>
              <a:t>    }</a:t>
            </a:r>
          </a:p>
          <a:p>
            <a:endParaRPr lang="en-US" dirty="0"/>
          </a:p>
          <a:p>
            <a:r>
              <a:rPr lang="en-US" dirty="0"/>
              <a:t>    function </a:t>
            </a:r>
            <a:r>
              <a:rPr lang="en-US" dirty="0" err="1"/>
              <a:t>updateDateOfBirth</a:t>
            </a:r>
            <a:r>
              <a:rPr lang="en-US" dirty="0"/>
              <a:t>(uint256 _</a:t>
            </a:r>
            <a:r>
              <a:rPr lang="en-US" dirty="0" err="1"/>
              <a:t>dateOfBirth</a:t>
            </a:r>
            <a:r>
              <a:rPr lang="en-US" dirty="0"/>
              <a:t>) public </a:t>
            </a:r>
            <a:r>
              <a:rPr lang="en-US" dirty="0" err="1"/>
              <a:t>onlyOwner</a:t>
            </a:r>
            <a:r>
              <a:rPr lang="en-US" dirty="0"/>
              <a:t> {</a:t>
            </a:r>
          </a:p>
          <a:p>
            <a:r>
              <a:rPr lang="en-US" dirty="0"/>
              <a:t>        </a:t>
            </a:r>
            <a:r>
              <a:rPr lang="en-US" dirty="0" err="1"/>
              <a:t>dateOfBirth</a:t>
            </a:r>
            <a:r>
              <a:rPr lang="en-US" dirty="0"/>
              <a:t> = _</a:t>
            </a:r>
            <a:r>
              <a:rPr lang="en-US" dirty="0" err="1"/>
              <a:t>dateOfBirth</a:t>
            </a:r>
            <a:r>
              <a:rPr lang="en-US" dirty="0"/>
              <a:t>;</a:t>
            </a:r>
          </a:p>
          <a:p>
            <a:r>
              <a:rPr lang="en-US" dirty="0"/>
              <a:t>        emit </a:t>
            </a:r>
            <a:r>
              <a:rPr lang="en-US" dirty="0" err="1"/>
              <a:t>PersonalInfoUpdated</a:t>
            </a:r>
            <a:r>
              <a:rPr lang="en-US" dirty="0"/>
              <a:t>(</a:t>
            </a:r>
            <a:r>
              <a:rPr lang="en-US" dirty="0" err="1"/>
              <a:t>msg.sender</a:t>
            </a:r>
            <a:r>
              <a:rPr lang="en-US" dirty="0"/>
              <a:t>, "</a:t>
            </a:r>
            <a:r>
              <a:rPr lang="en-US" dirty="0" err="1"/>
              <a:t>dateOfBirth</a:t>
            </a:r>
            <a:r>
              <a:rPr lang="en-US" dirty="0"/>
              <a:t>", uint256ToString(_</a:t>
            </a:r>
            <a:r>
              <a:rPr lang="en-US" dirty="0" err="1"/>
              <a:t>dateOfBirth</a:t>
            </a:r>
            <a:r>
              <a:rPr lang="en-US" dirty="0"/>
              <a:t>));</a:t>
            </a:r>
          </a:p>
          <a:p>
            <a:r>
              <a:rPr lang="en-US" dirty="0"/>
              <a:t>    }</a:t>
            </a:r>
          </a:p>
          <a:p>
            <a:endParaRPr lang="en-US" dirty="0"/>
          </a:p>
          <a:p>
            <a:r>
              <a:rPr lang="en-US" dirty="0"/>
              <a:t>    function </a:t>
            </a:r>
            <a:r>
              <a:rPr lang="en-US" dirty="0" err="1"/>
              <a:t>sendEthers</a:t>
            </a:r>
            <a:r>
              <a:rPr lang="en-US" dirty="0"/>
              <a:t>(address payable recipient) external payable {</a:t>
            </a:r>
          </a:p>
          <a:p>
            <a:r>
              <a:rPr lang="en-US" dirty="0"/>
              <a:t>        require(</a:t>
            </a:r>
            <a:r>
              <a:rPr lang="en-US" dirty="0" err="1"/>
              <a:t>msg.value</a:t>
            </a:r>
            <a:r>
              <a:rPr lang="en-US" dirty="0"/>
              <a:t> &gt; 0, "Amount should be greater than 0");</a:t>
            </a:r>
          </a:p>
          <a:p>
            <a:r>
              <a:rPr lang="en-US" dirty="0"/>
              <a:t>        </a:t>
            </a:r>
            <a:r>
              <a:rPr lang="en-US" dirty="0" err="1"/>
              <a:t>recipient.transfer</a:t>
            </a:r>
            <a:r>
              <a:rPr lang="en-US" dirty="0"/>
              <a:t>(</a:t>
            </a:r>
            <a:r>
              <a:rPr lang="en-US" dirty="0" err="1"/>
              <a:t>msg.value</a:t>
            </a:r>
            <a:r>
              <a:rPr lang="en-US" dirty="0"/>
              <a:t>);</a:t>
            </a:r>
          </a:p>
          <a:p>
            <a:r>
              <a:rPr lang="en-US" dirty="0"/>
              <a:t>    }</a:t>
            </a:r>
          </a:p>
        </p:txBody>
      </p:sp>
    </p:spTree>
    <p:extLst>
      <p:ext uri="{BB962C8B-B14F-4D97-AF65-F5344CB8AC3E}">
        <p14:creationId xmlns:p14="http://schemas.microsoft.com/office/powerpoint/2010/main" val="2299450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272BEC-EF6C-BD70-5287-36F96766FCF4}"/>
              </a:ext>
            </a:extLst>
          </p:cNvPr>
          <p:cNvSpPr txBox="1"/>
          <p:nvPr/>
        </p:nvSpPr>
        <p:spPr>
          <a:xfrm>
            <a:off x="587828" y="371356"/>
            <a:ext cx="11016343" cy="5632311"/>
          </a:xfrm>
          <a:prstGeom prst="rect">
            <a:avLst/>
          </a:prstGeom>
          <a:noFill/>
        </p:spPr>
        <p:txBody>
          <a:bodyPr wrap="square">
            <a:spAutoFit/>
          </a:bodyPr>
          <a:lstStyle/>
          <a:p>
            <a:r>
              <a:rPr lang="en-US" dirty="0"/>
              <a:t>    function uint256ToString(uint256 _</a:t>
            </a:r>
            <a:r>
              <a:rPr lang="en-US" dirty="0" err="1"/>
              <a:t>i</a:t>
            </a:r>
            <a:r>
              <a:rPr lang="en-US" dirty="0"/>
              <a:t>) internal pure returns (string memory) {</a:t>
            </a:r>
          </a:p>
          <a:p>
            <a:r>
              <a:rPr lang="en-US" dirty="0"/>
              <a:t>        if (_</a:t>
            </a:r>
            <a:r>
              <a:rPr lang="en-US" dirty="0" err="1"/>
              <a:t>i</a:t>
            </a:r>
            <a:r>
              <a:rPr lang="en-US" dirty="0"/>
              <a:t> == 0) {</a:t>
            </a:r>
          </a:p>
          <a:p>
            <a:r>
              <a:rPr lang="en-US" dirty="0"/>
              <a:t>            return "0";</a:t>
            </a:r>
          </a:p>
          <a:p>
            <a:r>
              <a:rPr lang="en-US" dirty="0"/>
              <a:t>        }</a:t>
            </a:r>
          </a:p>
          <a:p>
            <a:r>
              <a:rPr lang="en-US" dirty="0"/>
              <a:t>        uint256 j = _</a:t>
            </a:r>
            <a:r>
              <a:rPr lang="en-US" dirty="0" err="1"/>
              <a:t>i</a:t>
            </a:r>
            <a:r>
              <a:rPr lang="en-US" dirty="0"/>
              <a:t>;</a:t>
            </a:r>
          </a:p>
          <a:p>
            <a:r>
              <a:rPr lang="en-US" dirty="0"/>
              <a:t>        uint256 length;</a:t>
            </a:r>
          </a:p>
          <a:p>
            <a:r>
              <a:rPr lang="en-US" dirty="0"/>
              <a:t>        while (j != 0) {</a:t>
            </a:r>
          </a:p>
          <a:p>
            <a:r>
              <a:rPr lang="en-US" dirty="0"/>
              <a:t>            length++;</a:t>
            </a:r>
          </a:p>
          <a:p>
            <a:r>
              <a:rPr lang="en-US" dirty="0"/>
              <a:t>            j /= 10;</a:t>
            </a:r>
          </a:p>
          <a:p>
            <a:r>
              <a:rPr lang="en-US" dirty="0"/>
              <a:t>        }</a:t>
            </a:r>
          </a:p>
          <a:p>
            <a:r>
              <a:rPr lang="en-US" dirty="0"/>
              <a:t>        bytes memory </a:t>
            </a:r>
            <a:r>
              <a:rPr lang="en-US" dirty="0" err="1"/>
              <a:t>bstr</a:t>
            </a:r>
            <a:r>
              <a:rPr lang="en-US" dirty="0"/>
              <a:t> = new bytes(length);</a:t>
            </a:r>
          </a:p>
          <a:p>
            <a:r>
              <a:rPr lang="en-US" dirty="0"/>
              <a:t>        uint256 k = length;</a:t>
            </a:r>
          </a:p>
          <a:p>
            <a:r>
              <a:rPr lang="en-US" dirty="0"/>
              <a:t>        j = _</a:t>
            </a:r>
            <a:r>
              <a:rPr lang="en-US" dirty="0" err="1"/>
              <a:t>i</a:t>
            </a:r>
            <a:r>
              <a:rPr lang="en-US" dirty="0"/>
              <a:t>;</a:t>
            </a:r>
          </a:p>
          <a:p>
            <a:r>
              <a:rPr lang="en-US" dirty="0"/>
              <a:t>        while (j != 0) {</a:t>
            </a:r>
          </a:p>
          <a:p>
            <a:r>
              <a:rPr lang="en-US" dirty="0"/>
              <a:t>            </a:t>
            </a:r>
            <a:r>
              <a:rPr lang="en-US" dirty="0" err="1"/>
              <a:t>bstr</a:t>
            </a:r>
            <a:r>
              <a:rPr lang="en-US" dirty="0"/>
              <a:t>[--k] = bytes1(uint8(48 + j % 10));</a:t>
            </a:r>
          </a:p>
          <a:p>
            <a:r>
              <a:rPr lang="en-US" dirty="0"/>
              <a:t>            j /= 10;</a:t>
            </a:r>
          </a:p>
          <a:p>
            <a:r>
              <a:rPr lang="en-US" dirty="0"/>
              <a:t>        }</a:t>
            </a:r>
          </a:p>
          <a:p>
            <a:r>
              <a:rPr lang="en-US" dirty="0"/>
              <a:t>        return string(</a:t>
            </a:r>
            <a:r>
              <a:rPr lang="en-US" dirty="0" err="1"/>
              <a:t>bstr</a:t>
            </a:r>
            <a:r>
              <a:rPr lang="en-US" dirty="0"/>
              <a:t>);</a:t>
            </a:r>
          </a:p>
          <a:p>
            <a:r>
              <a:rPr lang="en-US" dirty="0"/>
              <a:t>    }</a:t>
            </a:r>
          </a:p>
          <a:p>
            <a:r>
              <a:rPr lang="en-US" dirty="0"/>
              <a:t>}</a:t>
            </a:r>
          </a:p>
        </p:txBody>
      </p:sp>
    </p:spTree>
    <p:extLst>
      <p:ext uri="{BB962C8B-B14F-4D97-AF65-F5344CB8AC3E}">
        <p14:creationId xmlns:p14="http://schemas.microsoft.com/office/powerpoint/2010/main" val="3268133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3F81EA-6C3B-1AF2-D3ED-CFADE133A049}"/>
              </a:ext>
            </a:extLst>
          </p:cNvPr>
          <p:cNvSpPr txBox="1"/>
          <p:nvPr/>
        </p:nvSpPr>
        <p:spPr>
          <a:xfrm>
            <a:off x="679268" y="224636"/>
            <a:ext cx="6096000" cy="461665"/>
          </a:xfrm>
          <a:prstGeom prst="rect">
            <a:avLst/>
          </a:prstGeom>
          <a:noFill/>
        </p:spPr>
        <p:txBody>
          <a:bodyPr wrap="square">
            <a:spAutoFit/>
          </a:bodyPr>
          <a:lstStyle/>
          <a:p>
            <a:r>
              <a:rPr lang="en-US" sz="2400" b="1" i="0" dirty="0">
                <a:solidFill>
                  <a:srgbClr val="374151"/>
                </a:solidFill>
                <a:effectLst/>
                <a:latin typeface="Söhne"/>
              </a:rPr>
              <a:t>PersonalInfo" smart contract</a:t>
            </a:r>
            <a:endParaRPr lang="en-US" sz="2400" b="1" dirty="0"/>
          </a:p>
        </p:txBody>
      </p:sp>
      <p:pic>
        <p:nvPicPr>
          <p:cNvPr id="5" name="Picture 4">
            <a:extLst>
              <a:ext uri="{FF2B5EF4-FFF2-40B4-BE49-F238E27FC236}">
                <a16:creationId xmlns:a16="http://schemas.microsoft.com/office/drawing/2014/main" id="{74962554-82B1-887B-AB99-A6E366A7EA75}"/>
              </a:ext>
            </a:extLst>
          </p:cNvPr>
          <p:cNvPicPr>
            <a:picLocks noChangeAspect="1"/>
          </p:cNvPicPr>
          <p:nvPr/>
        </p:nvPicPr>
        <p:blipFill>
          <a:blip r:embed="rId2"/>
          <a:stretch>
            <a:fillRect/>
          </a:stretch>
        </p:blipFill>
        <p:spPr>
          <a:xfrm>
            <a:off x="679268" y="1093334"/>
            <a:ext cx="9582150" cy="3800475"/>
          </a:xfrm>
          <a:prstGeom prst="rect">
            <a:avLst/>
          </a:prstGeom>
        </p:spPr>
      </p:pic>
    </p:spTree>
    <p:extLst>
      <p:ext uri="{BB962C8B-B14F-4D97-AF65-F5344CB8AC3E}">
        <p14:creationId xmlns:p14="http://schemas.microsoft.com/office/powerpoint/2010/main" val="2631900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536E03-1782-46E0-0CBE-F264641AC623}"/>
              </a:ext>
            </a:extLst>
          </p:cNvPr>
          <p:cNvPicPr>
            <a:picLocks noChangeAspect="1"/>
          </p:cNvPicPr>
          <p:nvPr/>
        </p:nvPicPr>
        <p:blipFill>
          <a:blip r:embed="rId2"/>
          <a:stretch>
            <a:fillRect/>
          </a:stretch>
        </p:blipFill>
        <p:spPr>
          <a:xfrm>
            <a:off x="559798" y="541699"/>
            <a:ext cx="9696450" cy="5495925"/>
          </a:xfrm>
          <a:prstGeom prst="rect">
            <a:avLst/>
          </a:prstGeom>
        </p:spPr>
      </p:pic>
    </p:spTree>
    <p:extLst>
      <p:ext uri="{BB962C8B-B14F-4D97-AF65-F5344CB8AC3E}">
        <p14:creationId xmlns:p14="http://schemas.microsoft.com/office/powerpoint/2010/main" val="1447112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A14058-C15A-4A19-2BE1-D0F4E420B3E5}"/>
              </a:ext>
            </a:extLst>
          </p:cNvPr>
          <p:cNvPicPr>
            <a:picLocks noChangeAspect="1"/>
          </p:cNvPicPr>
          <p:nvPr/>
        </p:nvPicPr>
        <p:blipFill>
          <a:blip r:embed="rId2"/>
          <a:stretch>
            <a:fillRect/>
          </a:stretch>
        </p:blipFill>
        <p:spPr>
          <a:xfrm>
            <a:off x="634228" y="459513"/>
            <a:ext cx="9686925" cy="2333625"/>
          </a:xfrm>
          <a:prstGeom prst="rect">
            <a:avLst/>
          </a:prstGeom>
        </p:spPr>
      </p:pic>
      <p:pic>
        <p:nvPicPr>
          <p:cNvPr id="5" name="Picture 4">
            <a:extLst>
              <a:ext uri="{FF2B5EF4-FFF2-40B4-BE49-F238E27FC236}">
                <a16:creationId xmlns:a16="http://schemas.microsoft.com/office/drawing/2014/main" id="{91DA45DE-42CA-D19C-48A2-3F7CED0D6265}"/>
              </a:ext>
            </a:extLst>
          </p:cNvPr>
          <p:cNvPicPr>
            <a:picLocks noChangeAspect="1"/>
          </p:cNvPicPr>
          <p:nvPr/>
        </p:nvPicPr>
        <p:blipFill>
          <a:blip r:embed="rId3"/>
          <a:stretch>
            <a:fillRect/>
          </a:stretch>
        </p:blipFill>
        <p:spPr>
          <a:xfrm>
            <a:off x="634228" y="2967309"/>
            <a:ext cx="9610725" cy="3752850"/>
          </a:xfrm>
          <a:prstGeom prst="rect">
            <a:avLst/>
          </a:prstGeom>
        </p:spPr>
      </p:pic>
    </p:spTree>
    <p:extLst>
      <p:ext uri="{BB962C8B-B14F-4D97-AF65-F5344CB8AC3E}">
        <p14:creationId xmlns:p14="http://schemas.microsoft.com/office/powerpoint/2010/main" val="96662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142</TotalTime>
  <Words>579</Words>
  <Application>Microsoft Office PowerPoint</Application>
  <PresentationFormat>Widescreen</PresentationFormat>
  <Paragraphs>77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Aptos Display</vt:lpstr>
      <vt:lpstr>Arial</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ZULFIQAR ALI MIR</dc:creator>
  <cp:lastModifiedBy>ZULFIQAR ALI MIR</cp:lastModifiedBy>
  <cp:revision>22</cp:revision>
  <dcterms:created xsi:type="dcterms:W3CDTF">2024-01-18T16:36:08Z</dcterms:created>
  <dcterms:modified xsi:type="dcterms:W3CDTF">2024-01-19T10:52:50Z</dcterms:modified>
</cp:coreProperties>
</file>