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7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4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79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1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86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9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02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34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3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17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1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23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85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8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9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6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9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5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9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3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A898-DA8E-486E-B554-048CA41AD09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1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9A898-DA8E-486E-B554-048CA41AD09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7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9A898-DA8E-486E-B554-048CA41AD090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1EBDE-7441-474B-B51A-85D96DB8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17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1803" y="2322576"/>
            <a:ext cx="8825658" cy="2258568"/>
          </a:xfrm>
        </p:spPr>
        <p:txBody>
          <a:bodyPr/>
          <a:lstStyle/>
          <a:p>
            <a:pPr algn="l"/>
            <a:r>
              <a:rPr lang="en-US" b="1" dirty="0" smtClean="0"/>
              <a:t>Topic </a:t>
            </a:r>
            <a:r>
              <a:rPr lang="en-US" b="1" dirty="0" smtClean="0"/>
              <a:t>: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u="sng" dirty="0" smtClean="0"/>
              <a:t>Facial </a:t>
            </a:r>
            <a:r>
              <a:rPr lang="en-US" b="1" u="sng" dirty="0"/>
              <a:t>Emotion detection using Deep </a:t>
            </a:r>
            <a:r>
              <a:rPr lang="en-US" b="1" u="sng" dirty="0" smtClean="0"/>
              <a:t>learning</a:t>
            </a:r>
          </a:p>
          <a:p>
            <a:pPr algn="l"/>
            <a:r>
              <a:rPr lang="en-US" b="1" dirty="0" smtClean="0"/>
              <a:t>Name </a:t>
            </a:r>
            <a:r>
              <a:rPr lang="en-US" b="1" dirty="0" smtClean="0"/>
              <a:t>:		</a:t>
            </a:r>
            <a:r>
              <a:rPr lang="en-US" b="1" dirty="0" smtClean="0"/>
              <a:t>Zulfiqar Ali</a:t>
            </a:r>
            <a:endParaRPr lang="en-US" b="1" dirty="0" smtClean="0"/>
          </a:p>
          <a:p>
            <a:pPr algn="l"/>
            <a:r>
              <a:rPr lang="en-US" b="1" dirty="0" smtClean="0"/>
              <a:t>Roll </a:t>
            </a:r>
            <a:r>
              <a:rPr lang="en-US" b="1" dirty="0" smtClean="0"/>
              <a:t>no:	sk23026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6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585216"/>
            <a:ext cx="9848685" cy="566318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 Introduction</a:t>
            </a:r>
          </a:p>
          <a:p>
            <a:endParaRPr lang="en-US" dirty="0" smtClean="0"/>
          </a:p>
          <a:p>
            <a:r>
              <a:rPr lang="en-US" dirty="0" smtClean="0"/>
              <a:t>Project Title: Facial Expression Recognition using FER2013 Dataset</a:t>
            </a:r>
          </a:p>
          <a:p>
            <a:r>
              <a:rPr lang="en-US" dirty="0" smtClean="0"/>
              <a:t>Introduction to Facial Expression Recognition (FER)</a:t>
            </a:r>
          </a:p>
          <a:p>
            <a:r>
              <a:rPr lang="en-US" dirty="0" smtClean="0"/>
              <a:t>Overview of FER2013 Dataset</a:t>
            </a:r>
          </a:p>
          <a:p>
            <a:r>
              <a:rPr lang="en-US" dirty="0" smtClean="0"/>
              <a:t>30,000 grayscale images of faces</a:t>
            </a:r>
          </a:p>
          <a:p>
            <a:r>
              <a:rPr lang="en-US" dirty="0" smtClean="0"/>
              <a:t>7 emotion classes: Angry, Disgust, Fear, Happy, Neutral, Sad, Surprise</a:t>
            </a:r>
          </a:p>
          <a:p>
            <a:r>
              <a:rPr lang="en-US" dirty="0" smtClean="0"/>
              <a:t>Challenging dataset due to low resolution and subtle emotions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2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14984"/>
            <a:ext cx="8946541" cy="523341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Data </a:t>
            </a:r>
            <a:r>
              <a:rPr lang="en-US" sz="2800" dirty="0" smtClean="0"/>
              <a:t>Preprocessing</a:t>
            </a:r>
          </a:p>
          <a:p>
            <a:endParaRPr lang="en-US" dirty="0" smtClean="0"/>
          </a:p>
          <a:p>
            <a:r>
              <a:rPr lang="en-US" dirty="0" smtClean="0"/>
              <a:t>Loading and preparing the dataset</a:t>
            </a:r>
          </a:p>
          <a:p>
            <a:r>
              <a:rPr lang="en-US" dirty="0" smtClean="0"/>
              <a:t>Reshaping the image data for CNN input (48x48 grayscale images)</a:t>
            </a:r>
          </a:p>
          <a:p>
            <a:r>
              <a:rPr lang="en-US" dirty="0" smtClean="0"/>
              <a:t>Normalizing pixel values to scale them between 0 and 1</a:t>
            </a:r>
          </a:p>
          <a:p>
            <a:r>
              <a:rPr lang="en-US" dirty="0" smtClean="0"/>
              <a:t>One-hot encoding the emotion labels for multi-class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62456"/>
            <a:ext cx="8946541" cy="48859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Model </a:t>
            </a:r>
            <a:r>
              <a:rPr lang="en-US" sz="2800" dirty="0"/>
              <a:t>Architecture</a:t>
            </a:r>
          </a:p>
          <a:p>
            <a:endParaRPr lang="en-US" dirty="0" smtClean="0"/>
          </a:p>
          <a:p>
            <a:r>
              <a:rPr lang="en-US" dirty="0" smtClean="0"/>
              <a:t>Building </a:t>
            </a:r>
            <a:r>
              <a:rPr lang="en-US" dirty="0"/>
              <a:t>a Convolutional Neural Network (CNN) model</a:t>
            </a:r>
          </a:p>
          <a:p>
            <a:r>
              <a:rPr lang="en-US" dirty="0"/>
              <a:t>Conv2D layers with </a:t>
            </a:r>
            <a:r>
              <a:rPr lang="en-US" dirty="0" err="1"/>
              <a:t>ReLU</a:t>
            </a:r>
            <a:r>
              <a:rPr lang="en-US" dirty="0"/>
              <a:t> activation for feature extraction</a:t>
            </a:r>
          </a:p>
          <a:p>
            <a:r>
              <a:rPr lang="en-US" dirty="0"/>
              <a:t>MaxPooling2D for </a:t>
            </a:r>
            <a:r>
              <a:rPr lang="en-US" dirty="0" err="1"/>
              <a:t>downsampling</a:t>
            </a:r>
            <a:r>
              <a:rPr lang="en-US" dirty="0"/>
              <a:t> and reducing spatial dimensions</a:t>
            </a:r>
          </a:p>
          <a:p>
            <a:r>
              <a:rPr lang="en-US" dirty="0"/>
              <a:t>Flatten layer to convert 2D feature maps to 1D vectors</a:t>
            </a:r>
          </a:p>
          <a:p>
            <a:r>
              <a:rPr lang="en-US" dirty="0"/>
              <a:t>Dense layers for classification, using </a:t>
            </a:r>
            <a:r>
              <a:rPr lang="en-US" dirty="0" err="1"/>
              <a:t>ReLU</a:t>
            </a:r>
            <a:r>
              <a:rPr lang="en-US" dirty="0"/>
              <a:t> and </a:t>
            </a:r>
            <a:r>
              <a:rPr lang="en-US" dirty="0" err="1"/>
              <a:t>Softmax</a:t>
            </a:r>
            <a:r>
              <a:rPr lang="en-US" dirty="0"/>
              <a:t> activations</a:t>
            </a:r>
          </a:p>
        </p:txBody>
      </p:sp>
    </p:spTree>
    <p:extLst>
      <p:ext uri="{BB962C8B-B14F-4D97-AF65-F5344CB8AC3E}">
        <p14:creationId xmlns:p14="http://schemas.microsoft.com/office/powerpoint/2010/main" val="165870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78408"/>
            <a:ext cx="8946541" cy="526999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Training </a:t>
            </a:r>
            <a:r>
              <a:rPr lang="en-US" sz="2800" dirty="0" smtClean="0"/>
              <a:t>and Evaluation</a:t>
            </a:r>
          </a:p>
          <a:p>
            <a:endParaRPr lang="en-US" dirty="0" smtClean="0"/>
          </a:p>
          <a:p>
            <a:r>
              <a:rPr lang="en-US" dirty="0" smtClean="0"/>
              <a:t>Splitting the dataset into training and testing sets</a:t>
            </a:r>
          </a:p>
          <a:p>
            <a:r>
              <a:rPr lang="en-US" dirty="0" smtClean="0"/>
              <a:t>Compiling the model with categorical cross-entropy loss and Adam optimizer</a:t>
            </a:r>
          </a:p>
          <a:p>
            <a:r>
              <a:rPr lang="en-US" dirty="0" smtClean="0"/>
              <a:t>Training the model on the training set using fit() function</a:t>
            </a:r>
          </a:p>
          <a:p>
            <a:r>
              <a:rPr lang="en-US" dirty="0" smtClean="0"/>
              <a:t>Monitoring training and validation accuracy during epochs</a:t>
            </a:r>
          </a:p>
          <a:p>
            <a:r>
              <a:rPr lang="en-US" dirty="0" smtClean="0"/>
              <a:t>Evaluating the model on the test set to measure generalization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3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888" y="1028790"/>
            <a:ext cx="8946541" cy="41954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000" dirty="0" smtClean="0"/>
              <a:t>Improve accuracy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 Augmentation: Using </a:t>
            </a:r>
            <a:r>
              <a:rPr lang="en-US" dirty="0" err="1" smtClean="0"/>
              <a:t>ImageDataGenerator</a:t>
            </a:r>
            <a:r>
              <a:rPr lang="en-US" dirty="0" smtClean="0"/>
              <a:t> to augment training data</a:t>
            </a:r>
          </a:p>
          <a:p>
            <a:r>
              <a:rPr lang="en-US" dirty="0" smtClean="0"/>
              <a:t>Learning Rate Scheduling: Dynamically adjusting the learning rate during training</a:t>
            </a:r>
          </a:p>
          <a:p>
            <a:r>
              <a:rPr lang="en-US" dirty="0" smtClean="0"/>
              <a:t>Dropout Regularization: Introducing dropout layers to prevent overfitting</a:t>
            </a:r>
          </a:p>
          <a:p>
            <a:r>
              <a:rPr lang="en-US" dirty="0" err="1" smtClean="0"/>
              <a:t>Hyperparameter</a:t>
            </a:r>
            <a:r>
              <a:rPr lang="en-US" dirty="0" smtClean="0"/>
              <a:t> Tuning: Experimenting with model architectures and </a:t>
            </a:r>
            <a:r>
              <a:rPr lang="en-US" dirty="0" err="1" smtClean="0"/>
              <a:t>hyperparameters</a:t>
            </a:r>
            <a:endParaRPr lang="en-US" dirty="0" smtClean="0"/>
          </a:p>
          <a:p>
            <a:r>
              <a:rPr lang="en-US" dirty="0" smtClean="0"/>
              <a:t>Transfer Learning: Utilizing pre-trained models for feature extraction and fine-tuning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3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888" y="130311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Concluding 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dirty="0" smtClean="0"/>
              <a:t>Summary of the facial expression recognition project</a:t>
            </a:r>
          </a:p>
          <a:p>
            <a:r>
              <a:rPr lang="en-US" dirty="0" smtClean="0"/>
              <a:t>Acknowledging the challenges of the FER2013 dataset</a:t>
            </a:r>
          </a:p>
          <a:p>
            <a:r>
              <a:rPr lang="en-US" dirty="0" smtClean="0"/>
              <a:t>Emphasizing the importance of performance enhancement strategies</a:t>
            </a:r>
          </a:p>
          <a:p>
            <a:r>
              <a:rPr lang="en-US" dirty="0" smtClean="0"/>
              <a:t>Encouraging further exploration and research in the field of facial expression recognition.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7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275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</dc:creator>
  <cp:lastModifiedBy>Ali</cp:lastModifiedBy>
  <cp:revision>6</cp:revision>
  <dcterms:created xsi:type="dcterms:W3CDTF">2023-07-30T12:26:39Z</dcterms:created>
  <dcterms:modified xsi:type="dcterms:W3CDTF">2023-07-30T16:08:58Z</dcterms:modified>
</cp:coreProperties>
</file>