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**Process: group by County, and then pre-binned facility type, and then </a:t>
            </a:r>
            <a:r>
              <a:rPr b="1" lang="en"/>
              <a:t>plt.unpack</a:t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460950" y="12574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Air Pollution &amp; Impact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561525" y="3945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Amy, Stefani &amp; Steven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050" y="1534425"/>
            <a:ext cx="2897525" cy="32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Emissions per Facility Type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Facilities: </a:t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Heating &amp; power 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Fire &amp; dust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Tranportation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*Process: Grouped by County (including all pre-binned facility categories), and got sum 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324" y="797425"/>
            <a:ext cx="5322975" cy="35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Emissions Breakdown (by Source) per County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8950" y="1129725"/>
            <a:ext cx="10600999" cy="3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Snapshot: </a:t>
            </a:r>
            <a:r>
              <a:rPr lang="en"/>
              <a:t>Power &amp; Heating Emissions 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Residential Fuel overall biggest contributor.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the most difficult to target for reducing emissions: </a:t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Most emissions come from woodfire heaters and stoves</a:t>
            </a:r>
            <a:endParaRPr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People who are typically outside of public policy scope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000" y="779975"/>
            <a:ext cx="5774000" cy="38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Emissions Snapshot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Trucking industry makes up over half of transportation emissions.</a:t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Recreational category includes: speed boats, off roading vehicles, etc. 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While buses scored low in daily sum output, they scored as the highest for daily mean output. 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Other included aircrafts, carrying ships, etc. 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325" y="717325"/>
            <a:ext cx="5763675" cy="38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Framing questions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sources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cleaning process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&amp; visualizations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Pollution v. population characteristics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Geographic analysis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Major </a:t>
            </a:r>
            <a:r>
              <a:rPr lang="en"/>
              <a:t>emission sources</a:t>
            </a:r>
            <a:r>
              <a:rPr lang="en"/>
              <a:t>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Possibilities for effective interventions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Questions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Is there a relationship between population characteristics and air pollution?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How does air pollution vary geographically?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What are the worst sources of air pollution?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CalEnviroScreen 3.0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project to map California regions with high pollution levels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Operated by the California Environmental Protection Agency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were primarily interested in: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Population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Poverty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Health effects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**Connected population with emissions</a:t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CALARB SET 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Standard Emissions Tool- California Air Resources Board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Gives emissions projections by summary category, including: 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Farming &amp; agriculture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Petroleum</a:t>
            </a:r>
            <a:r>
              <a:rPr lang="en"/>
              <a:t> refining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Transportation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 Insight into pollution sources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Pollutant: PM 2.5 particulate matter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Small particles can travel deep into the alveoli of the lungs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Possible Health effects: 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Abnormal heart rhythms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Aggravated asthma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Persistent cough or difficulty breathing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Possible sources: 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Mostly combustion sources, like traffic or power plants</a:t>
            </a:r>
            <a:endParaRPr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Sulfate, nitrates, black carbon, mineral dust, etc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425" y="859400"/>
            <a:ext cx="5531401" cy="35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50425" y="4392875"/>
            <a:ext cx="46380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http://www.environment-assured.com/pm25/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vs. PM 2.5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We were interested to see whether there was a trend between total population in zip code versus the PM 2.5 concentration, </a:t>
            </a:r>
            <a:endParaRPr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Though PM 2.5 concentration does tend to increase with population, there isn’t a clear linear relationship between the two (each dot represents a zip code)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803" y="552450"/>
            <a:ext cx="41719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 vs. Pollution Burden 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There is an association between the average poverty of a zip code (% of people living at 2x federal poverty line or less) and their pollution burden score</a:t>
            </a:r>
            <a:endParaRPr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More impoverished areas tended to suffer more pollution in aggregate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878" y="561975"/>
            <a:ext cx="41433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 vs. Asthma ER Visits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While zip codes with lower poverty had lower numbers of asthma-related ER visits, greater poverty resulted in a greater range of asthma-related ER visits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Caveat: CalEnviro Screen did not have an adequate way to control for average community distance to ER</a:t>
            </a:r>
            <a:endParaRPr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While not a direct link to PM 2.5, higher poverty with its higher pollution burden does appear to weakly correlate with ER visits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803" y="566738"/>
            <a:ext cx="42195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Emissions per County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26075" y="1311200"/>
            <a:ext cx="2808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Counties: </a:t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Sacramento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Contra Costa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Alameda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San Joaquin 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Santa Clara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*Process: Grouped by County (including all facility categories), and got sum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024" y="689800"/>
            <a:ext cx="5804975" cy="38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