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74" r:id="rId3"/>
    <p:sldId id="275" r:id="rId4"/>
    <p:sldId id="281" r:id="rId5"/>
    <p:sldId id="282" r:id="rId6"/>
    <p:sldId id="277" r:id="rId7"/>
    <p:sldId id="28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4DE"/>
    <a:srgbClr val="2E75B6"/>
    <a:srgbClr val="98251C"/>
    <a:srgbClr val="DB64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4B32A8-E776-47CB-9CDA-ABC087298B23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C84655-612D-47D7-8E93-23F3906B1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13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9A86A-6AB7-4815-A601-5BEBC9B30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AA7058-F952-4707-A395-C47254D415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40C47-AA34-4B6B-A210-0FBA7B940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1EB1DCC-C326-4370-8074-F607BEACCF11}" type="datetime1">
              <a:rPr lang="en-US" smtClean="0"/>
              <a:t>7/11/2018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65B2C-7AAA-48FF-A1A6-CE2F21733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5A206-07FE-4510-9999-F0B5B5E09A9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3E49A72-5018-45E6-96D2-B946E1F810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World Cup Performance Analysis</a:t>
            </a:r>
          </a:p>
          <a:p>
            <a:r>
              <a:rPr lang="en-US" dirty="0"/>
              <a:t>Steven </a:t>
            </a:r>
            <a:r>
              <a:rPr lang="en-US" dirty="0" err="1"/>
              <a:t>Zulim</a:t>
            </a:r>
            <a:r>
              <a:rPr lang="en-US" dirty="0"/>
              <a:t> and Aaron Burke</a:t>
            </a:r>
          </a:p>
        </p:txBody>
      </p:sp>
    </p:spTree>
    <p:extLst>
      <p:ext uri="{BB962C8B-B14F-4D97-AF65-F5344CB8AC3E}">
        <p14:creationId xmlns:p14="http://schemas.microsoft.com/office/powerpoint/2010/main" val="262640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2FEE8-86B7-4482-90A1-67DE800A5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4C8243-540D-4A2E-AFAE-8DB3F9711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B9D8E-9AF7-4BCD-AFAE-E0F73F59D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66D7-38B6-437C-BCD5-B48B880E67F1}" type="datetime1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89908-3413-4A26-85D1-CAC9F385C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Aaron Burke: Proposed Marketing Plan for AirPR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1E6FD-590A-4CAB-B576-7AB80D66C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5A206-07FE-4510-9999-F0B5B5E0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63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A71034-0F68-47E2-A55B-3C9FAA6F96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B990ED-7964-4B95-8E2E-12C618A90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33A29-F29A-4563-8EE7-4301AA2E0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B835-E223-495C-B7D7-CB1EBC3D6B4D}" type="datetime1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49FB4-7B21-4EE1-8E07-B4B02495B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Aaron Burke: Proposed Marketing Plan for AirPR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02753-D0E6-426E-AE35-64ED46F5E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5A206-07FE-4510-9999-F0B5B5E0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96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72BC8-84D2-4533-B7C9-051069FD2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02199-43FB-4B25-B0CF-64BE33C29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buClr>
                <a:srgbClr val="98251C"/>
              </a:buClr>
              <a:defRPr/>
            </a:lvl1pPr>
            <a:lvl2pPr>
              <a:buClr>
                <a:srgbClr val="98251C"/>
              </a:buClr>
              <a:buSzPct val="60000"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1B170-ADC9-4246-92A7-318DB6C39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9707-FEA2-4CEA-85E3-08455C11273C}" type="datetime1">
              <a:rPr lang="en-US" smtClean="0"/>
              <a:t>7/11/2018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C31EB-6EDA-4529-81F3-9D08B7CB4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5A206-07FE-4510-9999-F0B5B5E09A9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31FE9C-604F-4410-BFEB-DC953E7585E8}"/>
              </a:ext>
            </a:extLst>
          </p:cNvPr>
          <p:cNvCxnSpPr>
            <a:cxnSpLocks/>
          </p:cNvCxnSpPr>
          <p:nvPr userDrawn="1"/>
        </p:nvCxnSpPr>
        <p:spPr>
          <a:xfrm>
            <a:off x="207818" y="1512915"/>
            <a:ext cx="11729258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5AA5EF3-80B5-4A82-9889-74703A3A57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World Cup Performance Analysis</a:t>
            </a:r>
          </a:p>
          <a:p>
            <a:r>
              <a:rPr lang="en-US" dirty="0"/>
              <a:t>Steven </a:t>
            </a:r>
            <a:r>
              <a:rPr lang="en-US" dirty="0" err="1"/>
              <a:t>Zulim</a:t>
            </a:r>
            <a:r>
              <a:rPr lang="en-US" dirty="0"/>
              <a:t> and Aaron Burke</a:t>
            </a:r>
          </a:p>
        </p:txBody>
      </p:sp>
    </p:spTree>
    <p:extLst>
      <p:ext uri="{BB962C8B-B14F-4D97-AF65-F5344CB8AC3E}">
        <p14:creationId xmlns:p14="http://schemas.microsoft.com/office/powerpoint/2010/main" val="2344926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A4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3A8E7-F2A3-46E8-8C62-1774DD27A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63F42-B411-4F51-AB0A-D47622FEF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C9D50-361B-47A9-8866-38C8EAA3C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6041-2ABE-443A-9E04-7C10AB050925}" type="datetime1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C717B-69C4-4066-802F-CB4191777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Aaron Burke: Proposed Marketing Plan for AirPR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7E2FC-ED88-461E-988A-D921816F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5A206-07FE-4510-9999-F0B5B5E0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75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FBF34-D4B9-44EF-9456-3A5EB76FB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385CE-DD2C-4C12-85A4-7333C8C8E0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348367-790D-4103-BBAB-28528425A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63C15-F083-4308-85B1-D11185B39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9B563-B147-4BB1-A4B4-9F06EE254960}" type="datetime1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06D60-E76A-4991-9FA9-B7C3B51AB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Aaron Burke: Proposed Marketing Plan for AirPR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594B24-6396-45D0-8E79-740754190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5A206-07FE-4510-9999-F0B5B5E0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64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C499F-8111-4C4B-9A8B-4941822FF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BEB2A-B4FD-41BC-B17D-795B24F0B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16C56A-F665-4A3B-9EC8-574A68833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673293-DD34-41E1-936C-04DE1B3636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882A7D-DD07-4D57-B701-EF0D8D5D4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2C500C-1F05-4BCF-9DCB-37D92184C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FADF-F4CF-4E45-A3B6-1FE2D7347A07}" type="datetime1">
              <a:rPr lang="en-US" smtClean="0"/>
              <a:t>7/11/2018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5384D-398E-4AD2-98C8-48E772AF2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Aaron Burke: Proposed Marketing Plan for AirPR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251775-BFD6-4F57-8558-FB8546CE9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5A206-07FE-4510-9999-F0B5B5E0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733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E45C3-E76C-4BD4-9BB9-5D46086C3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AAD727-C77B-4A3A-B91F-81C2FA18A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44569-2D2B-4B86-84ED-46BC793A570E}" type="datetime1">
              <a:rPr lang="en-US" smtClean="0"/>
              <a:t>7/11/2018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864AF9-DE90-4019-9C45-7E291FD8A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Aaron Burke: Proposed Marketing Plan for AirPR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2948FF-08E3-4BBF-9F7F-CCA84F953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5A206-07FE-4510-9999-F0B5B5E0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09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82B97E-BA7A-49B1-B038-B2F4BC6D6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70B72-D760-444A-BAFD-133D19D3C816}" type="datetime1">
              <a:rPr lang="en-US" smtClean="0"/>
              <a:t>7/11/2018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5A4AE-9C8C-43E6-8E13-C1E021A01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Aaron Burke: Proposed Marketing Plan for AirPR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39476-C5CD-4CC4-8F5D-D2A98963D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5A206-07FE-4510-9999-F0B5B5E0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03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B47FA-F84D-4090-A1F7-5AB164D77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E0B02-5FDF-4A85-86E1-9E08BE00B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5521A4-2844-46F7-9A4F-5C098A311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8AEF5-4E84-44A7-AD1B-17999D12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15E7-9EAC-40CF-BD16-0853F4304F1C}" type="datetime1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03E291-8721-48BC-8418-F53082F09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Aaron Burke: Proposed Marketing Plan for AirPR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54D98-679D-4D0F-ACB9-96DFF0CBC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5A206-07FE-4510-9999-F0B5B5E0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264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7ECD7-C54C-44F5-8046-7735FF328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132F37-2FF0-4CB0-801C-026ECF7752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A19E15-95E2-4525-BD80-642170F87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B5EA3-E9C4-4F23-8B7F-9F0369B3F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89CF-512B-4E82-99CC-634AD78DAAC8}" type="datetime1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E0BC5C-F22D-4955-8659-462E627EC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Aaron Burke: Proposed Marketing Plan for AirPR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FDF939-1DEB-4FAE-A4FE-B7398E12F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5A206-07FE-4510-9999-F0B5B5E0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60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E62EB9-2D0E-414A-A804-CF85DD8B3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99EE0-74B3-48AF-A52F-C934344EB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7BA45-4478-40C3-989C-6959B266E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EDC1D160-65B9-49DF-A13D-57FE7730A942}" type="datetime1">
              <a:rPr lang="en-US" smtClean="0"/>
              <a:t>7/11/2018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5800A-D3D5-4A23-BE1A-E45DD016F8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World Cup Performance Analysis</a:t>
            </a:r>
          </a:p>
          <a:p>
            <a:r>
              <a:rPr lang="en-US" dirty="0"/>
              <a:t>Steven </a:t>
            </a:r>
            <a:r>
              <a:rPr lang="en-US" dirty="0" err="1"/>
              <a:t>Zulim</a:t>
            </a:r>
            <a:r>
              <a:rPr lang="en-US" dirty="0"/>
              <a:t> and Aaron Burke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D0479-1087-44D8-AC37-2F73FFAE95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5A206-07FE-4510-9999-F0B5B5E0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82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Neue Haas Unica Pro Medium" panose="020B0604030206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98251C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Neue Haas Unica Pro" panose="020B0504030206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8251C"/>
        </a:buClr>
        <a:buSzPct val="60000"/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Neue Haas Unica Pro" panose="020B0504030206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Neue Haas Unica Pro" panose="020B0504030206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Neue Haas Unica Pro" panose="020B0504030206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Neue Haas Unica Pro" panose="020B0504030206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517F-9BFD-483D-ABC7-D9C33B6174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World Cup Performance Visualization and Analysis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1DD358-BFF3-4BCB-9978-D6397042D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Steven </a:t>
            </a:r>
            <a:r>
              <a:rPr lang="en-US" dirty="0" err="1"/>
              <a:t>Zulim</a:t>
            </a:r>
            <a:r>
              <a:rPr lang="en-US" dirty="0"/>
              <a:t> &amp; Aaron Burke</a:t>
            </a:r>
          </a:p>
          <a:p>
            <a:r>
              <a:rPr lang="en-US" dirty="0"/>
              <a:t>(with support from Tara </a:t>
            </a:r>
            <a:r>
              <a:rPr lang="en-US" dirty="0" err="1"/>
              <a:t>Fathinejad</a:t>
            </a:r>
            <a:r>
              <a:rPr lang="en-US" dirty="0"/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E6E6F7-6F95-4B92-AABD-5842C107E360}"/>
              </a:ext>
            </a:extLst>
          </p:cNvPr>
          <p:cNvSpPr/>
          <p:nvPr/>
        </p:nvSpPr>
        <p:spPr>
          <a:xfrm>
            <a:off x="100668" y="1122363"/>
            <a:ext cx="11895589" cy="832272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71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64E01C-38C3-4C08-8309-2C9FAC14A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70B72-D760-444A-BAFD-133D19D3C816}" type="datetime1">
              <a:rPr lang="en-US" smtClean="0"/>
              <a:t>7/11/2018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64166FE-619A-4258-ABE5-A2792B2E8E0C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World Cup Performance Analysis</a:t>
            </a:r>
          </a:p>
          <a:p>
            <a:r>
              <a:rPr lang="en-US"/>
              <a:t>Steven Zulim and Aaron Burke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7AA5F2F-00B2-4B28-801E-4654CA973E6B}"/>
              </a:ext>
            </a:extLst>
          </p:cNvPr>
          <p:cNvSpPr txBox="1">
            <a:spLocks/>
          </p:cNvSpPr>
          <p:nvPr/>
        </p:nvSpPr>
        <p:spPr>
          <a:xfrm>
            <a:off x="849330" y="1216916"/>
            <a:ext cx="6764676" cy="102188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ue Haas Unica Pro Medium" panose="020B0604030206020203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The World Cup is here!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F2540E0-9C8B-4148-B252-C223E2DB3E6C}"/>
              </a:ext>
            </a:extLst>
          </p:cNvPr>
          <p:cNvSpPr txBox="1">
            <a:spLocks/>
          </p:cNvSpPr>
          <p:nvPr/>
        </p:nvSpPr>
        <p:spPr>
          <a:xfrm>
            <a:off x="6630256" y="2021421"/>
            <a:ext cx="5195299" cy="356732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98251C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Neue Haas Unica Pro" panose="020B0504030206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98251C"/>
              </a:buClr>
              <a:buSzPct val="60000"/>
              <a:buFont typeface="Courier New" panose="02070309020205020404" pitchFamily="49" charset="0"/>
              <a:buChar char="o"/>
              <a:defRPr sz="2400" kern="1200">
                <a:solidFill>
                  <a:schemeClr val="bg1"/>
                </a:solidFill>
                <a:latin typeface="Neue Haas Unica Pro" panose="020B0504030206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Neue Haas Unica Pro" panose="020B0504030206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Neue Haas Unica Pro" panose="020B0504030206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Neue Haas Unica Pro" panose="020B0504030206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Let’s look at historical performance records</a:t>
            </a:r>
          </a:p>
          <a:p>
            <a:r>
              <a:rPr lang="en-US" dirty="0"/>
              <a:t>Which teams have been best?</a:t>
            </a:r>
          </a:p>
          <a:p>
            <a:r>
              <a:rPr lang="en-US" dirty="0"/>
              <a:t>What teams over/underperform</a:t>
            </a:r>
          </a:p>
          <a:p>
            <a:r>
              <a:rPr lang="en-US" dirty="0"/>
              <a:t>Map and graph results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6249B8B7-DB5C-425E-A88C-3EE719019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538" y="2111660"/>
            <a:ext cx="5195299" cy="292235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981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64E01C-38C3-4C08-8309-2C9FAC14A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70B72-D760-444A-BAFD-133D19D3C816}" type="datetime1">
              <a:rPr lang="en-US" smtClean="0"/>
              <a:t>7/11/2018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64166FE-619A-4258-ABE5-A2792B2E8E0C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World Cup Performance Analysis</a:t>
            </a:r>
          </a:p>
          <a:p>
            <a:r>
              <a:rPr lang="en-US" dirty="0"/>
              <a:t>Steven </a:t>
            </a:r>
            <a:r>
              <a:rPr lang="en-US" dirty="0" err="1"/>
              <a:t>Zulim</a:t>
            </a:r>
            <a:r>
              <a:rPr lang="en-US" dirty="0"/>
              <a:t> and Aaron Burke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F2540E0-9C8B-4148-B252-C223E2DB3E6C}"/>
              </a:ext>
            </a:extLst>
          </p:cNvPr>
          <p:cNvSpPr txBox="1">
            <a:spLocks/>
          </p:cNvSpPr>
          <p:nvPr/>
        </p:nvSpPr>
        <p:spPr>
          <a:xfrm>
            <a:off x="1252591" y="2238802"/>
            <a:ext cx="2641316" cy="356732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98251C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Neue Haas Unica Pro" panose="020B0504030206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98251C"/>
              </a:buClr>
              <a:buSzPct val="60000"/>
              <a:buFont typeface="Courier New" panose="02070309020205020404" pitchFamily="49" charset="0"/>
              <a:buChar char="o"/>
              <a:defRPr sz="2400" kern="1200">
                <a:solidFill>
                  <a:schemeClr val="bg1"/>
                </a:solidFill>
                <a:latin typeface="Neue Haas Unica Pro" panose="020B0504030206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Neue Haas Unica Pro" panose="020B0504030206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Neue Haas Unica Pro" panose="020B0504030206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Neue Haas Unica Pro" panose="020B0504030206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SQLite</a:t>
            </a:r>
          </a:p>
          <a:p>
            <a:r>
              <a:rPr lang="en-US" dirty="0"/>
              <a:t>Flask</a:t>
            </a:r>
          </a:p>
          <a:p>
            <a:r>
              <a:rPr lang="en-US" dirty="0" err="1"/>
              <a:t>GeoJson</a:t>
            </a:r>
            <a:endParaRPr lang="en-US" dirty="0"/>
          </a:p>
          <a:p>
            <a:r>
              <a:rPr lang="en-US" dirty="0"/>
              <a:t>Leaflet</a:t>
            </a:r>
          </a:p>
          <a:p>
            <a:r>
              <a:rPr lang="en-US" dirty="0"/>
              <a:t>d3</a:t>
            </a:r>
          </a:p>
          <a:p>
            <a:r>
              <a:rPr lang="en-US" dirty="0"/>
              <a:t>Bootstrap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9920471-C49D-40C4-8CCB-501D6778C0F4}"/>
              </a:ext>
            </a:extLst>
          </p:cNvPr>
          <p:cNvSpPr txBox="1">
            <a:spLocks/>
          </p:cNvSpPr>
          <p:nvPr/>
        </p:nvSpPr>
        <p:spPr>
          <a:xfrm>
            <a:off x="849330" y="1216916"/>
            <a:ext cx="6764676" cy="102188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ue Haas Unica Pro Medium" panose="020B0604030206020203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Full-Stack Web App: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723C53EA-3908-4820-B987-6C9974C0EE5D}"/>
              </a:ext>
            </a:extLst>
          </p:cNvPr>
          <p:cNvSpPr/>
          <p:nvPr/>
        </p:nvSpPr>
        <p:spPr>
          <a:xfrm>
            <a:off x="3893907" y="3273086"/>
            <a:ext cx="1637872" cy="102188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BD6D45D-2BC2-4B05-A1FA-320FD2CF34AA}"/>
              </a:ext>
            </a:extLst>
          </p:cNvPr>
          <p:cNvSpPr txBox="1">
            <a:spLocks/>
          </p:cNvSpPr>
          <p:nvPr/>
        </p:nvSpPr>
        <p:spPr>
          <a:xfrm>
            <a:off x="5959011" y="2979505"/>
            <a:ext cx="4839128" cy="282614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98251C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Neue Haas Unica Pro" panose="020B0504030206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98251C"/>
              </a:buClr>
              <a:buSzPct val="60000"/>
              <a:buFont typeface="Courier New" panose="02070309020205020404" pitchFamily="49" charset="0"/>
              <a:buChar char="o"/>
              <a:defRPr sz="2400" kern="1200">
                <a:solidFill>
                  <a:schemeClr val="bg1"/>
                </a:solidFill>
                <a:latin typeface="Neue Haas Unica Pro" panose="020B0504030206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Neue Haas Unica Pro" panose="020B0504030206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Neue Haas Unica Pro" panose="020B0504030206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Neue Haas Unica Pro" panose="020B0504030206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Interactive Choropleth map</a:t>
            </a:r>
          </a:p>
          <a:p>
            <a:r>
              <a:rPr lang="en-US" dirty="0"/>
              <a:t>D3 scatterplot</a:t>
            </a:r>
          </a:p>
          <a:p>
            <a:r>
              <a:rPr lang="en-US" dirty="0"/>
              <a:t>Select Year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740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E79B14D-19CF-4A48-8A4C-1AC57826D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16" y="1176297"/>
            <a:ext cx="9302649" cy="50721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DC309C-4F76-48B1-A799-6EDD4ACBE904}"/>
              </a:ext>
            </a:extLst>
          </p:cNvPr>
          <p:cNvSpPr txBox="1"/>
          <p:nvPr/>
        </p:nvSpPr>
        <p:spPr>
          <a:xfrm>
            <a:off x="9784080" y="1727200"/>
            <a:ext cx="21742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Neue Haas Unica Pro" panose="020B0504030206020203" pitchFamily="34" charset="0"/>
              </a:rPr>
              <a:t>FIFA World Cup All-time Rankings – only found in PDF format on fifa.com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Neue Haas Unica Pro" panose="020B0504030206020203" pitchFamily="34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Neue Haas Unica Pro" panose="020B0504030206020203" pitchFamily="34" charset="0"/>
              </a:rPr>
              <a:t>FIFA Rankings (starting in 1993) – Kaggle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Neue Haas Unica Pro" panose="020B0504030206020203" pitchFamily="34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Neue Haas Unica Pro" panose="020B0504030206020203" pitchFamily="34" charset="0"/>
              </a:rPr>
              <a:t>World Cup Metadata             – Kaggle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777BF02-E05E-4867-A40E-39A7E6DC754A}"/>
              </a:ext>
            </a:extLst>
          </p:cNvPr>
          <p:cNvSpPr txBox="1">
            <a:spLocks/>
          </p:cNvSpPr>
          <p:nvPr/>
        </p:nvSpPr>
        <p:spPr>
          <a:xfrm>
            <a:off x="1059765" y="267977"/>
            <a:ext cx="4640593" cy="822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ue Haas Unica Pro Medium" panose="020B0604030206020203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The Data</a:t>
            </a:r>
          </a:p>
        </p:txBody>
      </p:sp>
      <p:sp>
        <p:nvSpPr>
          <p:cNvPr id="8" name="Date Placeholder 2">
            <a:extLst>
              <a:ext uri="{FF2B5EF4-FFF2-40B4-BE49-F238E27FC236}">
                <a16:creationId xmlns:a16="http://schemas.microsoft.com/office/drawing/2014/main" id="{B30F98A8-D09C-4D11-BA6B-21665E57A8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A944569-2D2B-4B86-84ED-46BC793A570E}" type="datetime1">
              <a:rPr lang="en-US" smtClean="0"/>
              <a:t>7/11/2018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6C27EA1-C791-4A8C-97FB-0C910B841E72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World Cup Performance Analysis</a:t>
            </a:r>
          </a:p>
          <a:p>
            <a:r>
              <a:rPr lang="en-US" dirty="0"/>
              <a:t>Steven </a:t>
            </a:r>
            <a:r>
              <a:rPr lang="en-US" dirty="0" err="1"/>
              <a:t>Zulim</a:t>
            </a:r>
            <a:r>
              <a:rPr lang="en-US" dirty="0"/>
              <a:t> and Aaron Burke</a:t>
            </a:r>
          </a:p>
        </p:txBody>
      </p:sp>
    </p:spTree>
    <p:extLst>
      <p:ext uri="{BB962C8B-B14F-4D97-AF65-F5344CB8AC3E}">
        <p14:creationId xmlns:p14="http://schemas.microsoft.com/office/powerpoint/2010/main" val="2640222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D7C22C-77F9-4976-9184-445A59763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70B72-D760-444A-BAFD-133D19D3C816}" type="datetime1">
              <a:rPr lang="en-US" smtClean="0"/>
              <a:t>7/11/2018</a:t>
            </a:fld>
            <a:endParaRPr lang="en-US"/>
          </a:p>
        </p:txBody>
      </p:sp>
      <p:pic>
        <p:nvPicPr>
          <p:cNvPr id="4" name="Picture 2" descr="Image result for sqlite logo">
            <a:extLst>
              <a:ext uri="{FF2B5EF4-FFF2-40B4-BE49-F238E27FC236}">
                <a16:creationId xmlns:a16="http://schemas.microsoft.com/office/drawing/2014/main" id="{1DD7A27F-645F-4DE9-9AEA-4E132FD07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2560" y="4486323"/>
            <a:ext cx="3850639" cy="182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tripkendall.com/wp-content/uploads/2018/01/pandas_logo.jpg">
            <a:extLst>
              <a:ext uri="{FF2B5EF4-FFF2-40B4-BE49-F238E27FC236}">
                <a16:creationId xmlns:a16="http://schemas.microsoft.com/office/drawing/2014/main" id="{117A5E2E-2748-4E9E-AA58-AE74976CE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11" y="436563"/>
            <a:ext cx="316992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2247DF-2456-4569-9A9E-1F9EF45590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3601" y="685800"/>
            <a:ext cx="2038350" cy="5486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EE63DF-38A6-40FA-ABEF-9E9998B87987}"/>
              </a:ext>
            </a:extLst>
          </p:cNvPr>
          <p:cNvSpPr txBox="1"/>
          <p:nvPr/>
        </p:nvSpPr>
        <p:spPr>
          <a:xfrm>
            <a:off x="779938" y="3261674"/>
            <a:ext cx="34815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Neue Haas Unica Pro" panose="020B0504030206020203" pitchFamily="34" charset="0"/>
              </a:rPr>
              <a:t>For an even comparison against World Cup outcomes, we indexed by FIFA Rank and then turned that index into a new “Qualifiers” column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8CF3E3-294B-432F-AEA0-C3D0D5A428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8578" y="2648447"/>
            <a:ext cx="1952625" cy="266700"/>
          </a:xfrm>
          <a:prstGeom prst="rect">
            <a:avLst/>
          </a:prstGeom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DF8853F4-E7D6-4B64-A387-9F2903891D90}"/>
              </a:ext>
            </a:extLst>
          </p:cNvPr>
          <p:cNvCxnSpPr/>
          <p:nvPr/>
        </p:nvCxnSpPr>
        <p:spPr>
          <a:xfrm>
            <a:off x="7343480" y="1187777"/>
            <a:ext cx="1621411" cy="1074656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6C1103-58E0-433E-9CA6-3F7F95392D5B}"/>
              </a:ext>
            </a:extLst>
          </p:cNvPr>
          <p:cNvCxnSpPr/>
          <p:nvPr/>
        </p:nvCxnSpPr>
        <p:spPr>
          <a:xfrm>
            <a:off x="8964891" y="3261674"/>
            <a:ext cx="0" cy="1084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0D2FE2E8-E916-416F-A478-A765A74A249E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World Cup Performance Analysis</a:t>
            </a:r>
          </a:p>
          <a:p>
            <a:r>
              <a:rPr lang="en-US" dirty="0"/>
              <a:t>Steven </a:t>
            </a:r>
            <a:r>
              <a:rPr lang="en-US" dirty="0" err="1"/>
              <a:t>Zulim</a:t>
            </a:r>
            <a:r>
              <a:rPr lang="en-US" dirty="0"/>
              <a:t> and Aaron Burke</a:t>
            </a:r>
          </a:p>
        </p:txBody>
      </p:sp>
    </p:spTree>
    <p:extLst>
      <p:ext uri="{BB962C8B-B14F-4D97-AF65-F5344CB8AC3E}">
        <p14:creationId xmlns:p14="http://schemas.microsoft.com/office/powerpoint/2010/main" val="97280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64E01C-38C3-4C08-8309-2C9FAC14A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70B72-D760-444A-BAFD-133D19D3C816}" type="datetime1">
              <a:rPr lang="en-US" smtClean="0"/>
              <a:t>7/11/2018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64166FE-619A-4258-ABE5-A2792B2E8E0C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World Cup Performance Analysis</a:t>
            </a:r>
          </a:p>
          <a:p>
            <a:r>
              <a:rPr lang="en-US" dirty="0"/>
              <a:t>Steven </a:t>
            </a:r>
            <a:r>
              <a:rPr lang="en-US" dirty="0" err="1"/>
              <a:t>Zulim</a:t>
            </a:r>
            <a:r>
              <a:rPr lang="en-US" dirty="0"/>
              <a:t> and Aaron Burke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9920471-C49D-40C4-8CCB-501D6778C0F4}"/>
              </a:ext>
            </a:extLst>
          </p:cNvPr>
          <p:cNvSpPr txBox="1">
            <a:spLocks/>
          </p:cNvSpPr>
          <p:nvPr/>
        </p:nvSpPr>
        <p:spPr>
          <a:xfrm>
            <a:off x="656262" y="1013086"/>
            <a:ext cx="6764676" cy="102188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ue Haas Unica Pro Medium" panose="020B0604030206020203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Map Design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F2A1BFA-F031-44F9-A279-111F64FB0811}"/>
              </a:ext>
            </a:extLst>
          </p:cNvPr>
          <p:cNvSpPr txBox="1">
            <a:spLocks/>
          </p:cNvSpPr>
          <p:nvPr/>
        </p:nvSpPr>
        <p:spPr>
          <a:xfrm>
            <a:off x="1058238" y="2034972"/>
            <a:ext cx="4315146" cy="356732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98251C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Neue Haas Unica Pro" panose="020B0504030206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98251C"/>
              </a:buClr>
              <a:buSzPct val="60000"/>
              <a:buFont typeface="Courier New" panose="02070309020205020404" pitchFamily="49" charset="0"/>
              <a:buChar char="o"/>
              <a:defRPr sz="2400" kern="1200">
                <a:solidFill>
                  <a:schemeClr val="bg1"/>
                </a:solidFill>
                <a:latin typeface="Neue Haas Unica Pro" panose="020B0504030206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Neue Haas Unica Pro" panose="020B0504030206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Neue Haas Unica Pro" panose="020B0504030206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Neue Haas Unica Pro" panose="020B0504030206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Challenges</a:t>
            </a:r>
            <a:r>
              <a:rPr lang="en-US" dirty="0"/>
              <a:t>:</a:t>
            </a:r>
          </a:p>
          <a:p>
            <a:r>
              <a:rPr lang="en-US" dirty="0"/>
              <a:t>Make only 1 layer active</a:t>
            </a:r>
          </a:p>
          <a:p>
            <a:r>
              <a:rPr lang="en-US" dirty="0"/>
              <a:t>Make borders always show and be top layer</a:t>
            </a:r>
          </a:p>
          <a:p>
            <a:r>
              <a:rPr lang="en-US" dirty="0"/>
              <a:t>Connect </a:t>
            </a:r>
            <a:r>
              <a:rPr lang="en-US" dirty="0" err="1"/>
              <a:t>GeoJson</a:t>
            </a:r>
            <a:r>
              <a:rPr lang="en-US" dirty="0"/>
              <a:t> data to database data</a:t>
            </a:r>
          </a:p>
          <a:p>
            <a:r>
              <a:rPr lang="en-US" dirty="0"/>
              <a:t>Flexible color scale</a:t>
            </a:r>
          </a:p>
          <a:p>
            <a:pPr lvl="1"/>
            <a:r>
              <a:rPr lang="en-US" dirty="0"/>
              <a:t>d3-scale-chromatic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CE7AD57-3341-4226-A11B-B025834AA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250" y="736285"/>
            <a:ext cx="5313488" cy="3610823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81E76F-6509-486C-A613-B95F265F85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705" y="4614240"/>
            <a:ext cx="6214152" cy="13344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45428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462BAE-F7E7-4151-B062-7C841D892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70B72-D760-444A-BAFD-133D19D3C816}" type="datetime1">
              <a:rPr lang="en-US" smtClean="0"/>
              <a:t>7/11/2018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02F1AE-C459-4F93-ACAE-8ADB0BAEC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0591" y="335280"/>
            <a:ext cx="2609850" cy="22764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B89432-F29A-45E7-A0A1-E8B704DD6E5E}"/>
              </a:ext>
            </a:extLst>
          </p:cNvPr>
          <p:cNvSpPr txBox="1"/>
          <p:nvPr/>
        </p:nvSpPr>
        <p:spPr>
          <a:xfrm>
            <a:off x="724945" y="211256"/>
            <a:ext cx="777214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ue Haas Unica Pro" panose="020B0504030206020203" pitchFamily="34" charset="0"/>
              </a:rPr>
              <a:t>Dynamic Scatterplot: </a:t>
            </a:r>
          </a:p>
          <a:p>
            <a:r>
              <a:rPr lang="en-US" dirty="0">
                <a:solidFill>
                  <a:schemeClr val="bg1"/>
                </a:solidFill>
                <a:latin typeface="Neue Haas Unica Pro" panose="020B0504030206020203" pitchFamily="34" charset="0"/>
              </a:rPr>
              <a:t>Built with D3 and controlled by custom range slider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97E397-5D20-483C-B6EC-4727CCC5C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283" y="1143965"/>
            <a:ext cx="6212267" cy="9071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533C11-7A26-49D5-8CC4-FE77FE59B0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642" y="2346300"/>
            <a:ext cx="4143375" cy="1457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61382B-EC8D-493E-927B-4F644C7990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8806" y="2805800"/>
            <a:ext cx="7845552" cy="3356193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AD045DC-08A2-4BDE-9709-91834A8B746B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World Cup Performance Analysis</a:t>
            </a:r>
          </a:p>
          <a:p>
            <a:r>
              <a:rPr lang="en-US" dirty="0"/>
              <a:t>Steven </a:t>
            </a:r>
            <a:r>
              <a:rPr lang="en-US" dirty="0" err="1"/>
              <a:t>Zulim</a:t>
            </a:r>
            <a:r>
              <a:rPr lang="en-US" dirty="0"/>
              <a:t> and Aaron Burke</a:t>
            </a:r>
          </a:p>
        </p:txBody>
      </p:sp>
    </p:spTree>
    <p:extLst>
      <p:ext uri="{BB962C8B-B14F-4D97-AF65-F5344CB8AC3E}">
        <p14:creationId xmlns:p14="http://schemas.microsoft.com/office/powerpoint/2010/main" val="2761043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3195</TotalTime>
  <Words>218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Courier New</vt:lpstr>
      <vt:lpstr>Neue Haas Unica Pro</vt:lpstr>
      <vt:lpstr>Neue Haas Unica Pro Medium</vt:lpstr>
      <vt:lpstr>Office Theme</vt:lpstr>
      <vt:lpstr>World Cup Performance Visualization and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AirPR</dc:title>
  <dc:creator>Aaron Burke</dc:creator>
  <cp:lastModifiedBy>Aaron Burke</cp:lastModifiedBy>
  <cp:revision>153</cp:revision>
  <dcterms:created xsi:type="dcterms:W3CDTF">2018-07-04T00:31:02Z</dcterms:created>
  <dcterms:modified xsi:type="dcterms:W3CDTF">2018-07-11T23:11:13Z</dcterms:modified>
</cp:coreProperties>
</file>