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sldIdLst>
    <p:sldId id="256" r:id="rId2"/>
    <p:sldId id="330" r:id="rId3"/>
    <p:sldId id="334" r:id="rId4"/>
    <p:sldId id="333" r:id="rId5"/>
    <p:sldId id="332" r:id="rId6"/>
    <p:sldId id="33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A0D92-46D6-46DB-ABC1-1AE9DB7BBC5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0A1D-BD31-4892-9EC6-068F1BCE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094-2206-949F-7C2B-88A1A3A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2" y="1820454"/>
            <a:ext cx="5481963" cy="2692552"/>
          </a:xfrm>
        </p:spPr>
        <p:txBody>
          <a:bodyPr>
            <a:normAutofit/>
          </a:bodyPr>
          <a:lstStyle/>
          <a:p>
            <a:r>
              <a:rPr lang="en-US" dirty="0"/>
              <a:t>Visibility Learning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E4E5D338-8438-5766-5C7F-446851E1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6" r="85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36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722F-0052-75C8-14AE-341B24B00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y Recurrent Neural Networks (RNNs) Dominate Sequential Data Analysis">
            <a:extLst>
              <a:ext uri="{FF2B5EF4-FFF2-40B4-BE49-F238E27FC236}">
                <a16:creationId xmlns:a16="http://schemas.microsoft.com/office/drawing/2014/main" id="{79FB8507-674B-9287-F20B-2408629BE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D5941-98B5-EEB7-3F08-CF306E9537DC}"/>
              </a:ext>
            </a:extLst>
          </p:cNvPr>
          <p:cNvSpPr txBox="1"/>
          <p:nvPr/>
        </p:nvSpPr>
        <p:spPr>
          <a:xfrm>
            <a:off x="1198129" y="1070791"/>
            <a:ext cx="9795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bg1"/>
                </a:solidFill>
              </a:rPr>
              <a:t>RNN based architecture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B6A6-73B8-A342-F2AD-02C46AF6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93215D-C669-6B0C-9B32-1CC26EAFD999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RNN based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660FF-07BC-0011-AF86-3C6B01B6A7B1}"/>
              </a:ext>
            </a:extLst>
          </p:cNvPr>
          <p:cNvSpPr txBox="1"/>
          <p:nvPr/>
        </p:nvSpPr>
        <p:spPr>
          <a:xfrm>
            <a:off x="1046376" y="1508941"/>
            <a:ext cx="53258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In our current implementation, we predict visibility between some fixed cells.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Not between any two continuous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986B4-81E4-B610-8D45-26E3D6E8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155" y="1508941"/>
            <a:ext cx="4604820" cy="46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2985E-CEA8-C22B-69BC-EFC32CB5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72FB4-9653-7D6A-1329-92460285630B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RNN based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0D3B-B105-EF30-67CF-B0D9B89F1EE2}"/>
              </a:ext>
            </a:extLst>
          </p:cNvPr>
          <p:cNvSpPr txBox="1"/>
          <p:nvPr/>
        </p:nvSpPr>
        <p:spPr>
          <a:xfrm>
            <a:off x="1046375" y="1508941"/>
            <a:ext cx="5049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Scan conversion loses accuracy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Doesn’t create embedding for obstacles smaller than cell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lvl="1" defTabSz="914400">
              <a:defRPr/>
            </a:pPr>
            <a:endParaRPr lang="en-US" sz="2000" dirty="0"/>
          </a:p>
          <a:p>
            <a:pPr lvl="1" defTabSz="914400"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Incorrectly labels visibility in dataset (in our approach of dataset generation)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F77BC-9079-9C9C-3A89-F2AA9ED7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1375591"/>
            <a:ext cx="3064458" cy="2567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7B610-1EC6-7F9C-D6A3-7A03E0EF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4031139"/>
            <a:ext cx="3064458" cy="2559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A209C-78A8-18B3-46A4-FCE703FEFE10}"/>
              </a:ext>
            </a:extLst>
          </p:cNvPr>
          <p:cNvCxnSpPr/>
          <p:nvPr/>
        </p:nvCxnSpPr>
        <p:spPr>
          <a:xfrm>
            <a:off x="7038975" y="3895173"/>
            <a:ext cx="425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E24529-E05F-92BF-CCE7-5D67E6772E1C}"/>
              </a:ext>
            </a:extLst>
          </p:cNvPr>
          <p:cNvCxnSpPr/>
          <p:nvPr/>
        </p:nvCxnSpPr>
        <p:spPr>
          <a:xfrm flipV="1">
            <a:off x="9372600" y="4568431"/>
            <a:ext cx="1085850" cy="2571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6A544-ABC6-97F4-8914-C61C5AEF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821A5-EA0E-8964-70B4-94C3F71D2EA1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RNN based architecture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8B72E6-E74A-5B48-BD48-A098A5F1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573" y="1269280"/>
            <a:ext cx="10080395" cy="51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54BB-04FB-95F5-8F0F-439E0B35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DB97C-62AB-140F-A113-60D50758BD12}"/>
              </a:ext>
            </a:extLst>
          </p:cNvPr>
          <p:cNvSpPr txBox="1"/>
          <p:nvPr/>
        </p:nvSpPr>
        <p:spPr>
          <a:xfrm>
            <a:off x="1198775" y="6326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RNN based architecture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56B044-29CB-5E2E-2BE7-81F1E8DB9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29587"/>
              </p:ext>
            </p:extLst>
          </p:nvPr>
        </p:nvGraphicFramePr>
        <p:xfrm>
          <a:off x="1942444" y="1737088"/>
          <a:ext cx="8307111" cy="33838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9890">
                  <a:extLst>
                    <a:ext uri="{9D8B030D-6E8A-4147-A177-3AD203B41FA5}">
                      <a16:colId xmlns:a16="http://schemas.microsoft.com/office/drawing/2014/main" val="922800324"/>
                    </a:ext>
                  </a:extLst>
                </a:gridCol>
                <a:gridCol w="4157221">
                  <a:extLst>
                    <a:ext uri="{9D8B030D-6E8A-4147-A177-3AD203B41FA5}">
                      <a16:colId xmlns:a16="http://schemas.microsoft.com/office/drawing/2014/main" val="2193086636"/>
                    </a:ext>
                  </a:extLst>
                </a:gridCol>
              </a:tblGrid>
              <a:tr h="59066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Testing: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3961 independen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scenes, 500 query points per scene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72063"/>
                  </a:ext>
                </a:extLst>
              </a:tr>
              <a:tr h="10558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Training:</a:t>
                      </a:r>
                      <a:r>
                        <a:rPr lang="en-US" sz="1800" dirty="0"/>
                        <a:t> 3569 scenes,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500 query pairs per scene,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15 epoch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Training:</a:t>
                      </a:r>
                      <a:r>
                        <a:rPr lang="en-US" sz="1800" dirty="0"/>
                        <a:t> 6169 scenes,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500 query pairs per scene,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6 epoch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69102"/>
                  </a:ext>
                </a:extLst>
              </a:tr>
              <a:tr h="1165790">
                <a:tc>
                  <a:txBody>
                    <a:bodyPr/>
                    <a:lstStyle/>
                    <a:p>
                      <a:r>
                        <a:rPr lang="en-US" dirty="0"/>
                        <a:t>Test Loss: 0.3205  </a:t>
                      </a:r>
                    </a:p>
                    <a:p>
                      <a:r>
                        <a:rPr lang="en-US" dirty="0"/>
                        <a:t>Test Accuracy: 0.8556  </a:t>
                      </a:r>
                    </a:p>
                    <a:p>
                      <a:r>
                        <a:rPr lang="en-US" dirty="0"/>
                        <a:t>Test Precision: 0.8971  </a:t>
                      </a:r>
                    </a:p>
                    <a:p>
                      <a:r>
                        <a:rPr lang="en-US" dirty="0"/>
                        <a:t>Test Recall: 0.8475  </a:t>
                      </a:r>
                    </a:p>
                    <a:p>
                      <a:r>
                        <a:rPr lang="en-US" dirty="0"/>
                        <a:t>Test Specificity: 0.8668  </a:t>
                      </a:r>
                    </a:p>
                    <a:p>
                      <a:r>
                        <a:rPr lang="en-US" dirty="0"/>
                        <a:t>Test F1: 0.8716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Loss: 0.3202  </a:t>
                      </a:r>
                    </a:p>
                    <a:p>
                      <a:r>
                        <a:rPr lang="en-US" dirty="0"/>
                        <a:t>Test Accuracy: 0.8567  </a:t>
                      </a:r>
                    </a:p>
                    <a:p>
                      <a:r>
                        <a:rPr lang="en-US" dirty="0"/>
                        <a:t>Test Precision: 0.9138  </a:t>
                      </a:r>
                    </a:p>
                    <a:p>
                      <a:r>
                        <a:rPr lang="en-US" dirty="0"/>
                        <a:t>Test Recall: 0.8305  </a:t>
                      </a:r>
                    </a:p>
                    <a:p>
                      <a:r>
                        <a:rPr lang="en-US" dirty="0"/>
                        <a:t>Test Specificity: 0.8926  </a:t>
                      </a:r>
                    </a:p>
                    <a:p>
                      <a:r>
                        <a:rPr lang="en-US" dirty="0"/>
                        <a:t>Test F1: 0.8702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22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70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2295</TotalTime>
  <Words>154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Wingdings</vt:lpstr>
      <vt:lpstr>Wood Type</vt:lpstr>
      <vt:lpstr>Visibility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Kibria</dc:creator>
  <cp:lastModifiedBy>Zulkar Naim</cp:lastModifiedBy>
  <cp:revision>244</cp:revision>
  <dcterms:created xsi:type="dcterms:W3CDTF">2024-09-23T13:52:11Z</dcterms:created>
  <dcterms:modified xsi:type="dcterms:W3CDTF">2025-01-02T05:16:53Z</dcterms:modified>
</cp:coreProperties>
</file>