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>
        <p:scale>
          <a:sx n="78" d="100"/>
          <a:sy n="78" d="100"/>
        </p:scale>
        <p:origin x="86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A0D92-46D6-46DB-ABC1-1AE9DB7BBC5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0A1D-BD31-4892-9EC6-068F1BCE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90A1D-BD31-4892-9EC6-068F1BCEF7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49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1807-4DA7-EE9C-5078-2016AB29C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4FE94-EBA9-BFF3-633B-462095A6FD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4EB66-7BC0-07AA-88C3-84F82996B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B3E5C-237B-D918-23C3-1AA303704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90A1D-BD31-4892-9EC6-068F1BCEF7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9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B3B5D-DD75-14D0-9987-EE32C5BA8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83815-481A-A78C-553A-F87B6A610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A0B62-444D-8C95-844B-A80F7FE6C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44EFD-E0FE-F74E-81D5-1A9C1BC28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890A1D-BD31-4892-9EC6-068F1BCEF7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75735D-F34F-4430-8EBF-F60F5DB0360D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094-2206-949F-7C2B-88A1A3A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2" y="1820454"/>
            <a:ext cx="5481963" cy="2692552"/>
          </a:xfrm>
        </p:spPr>
        <p:txBody>
          <a:bodyPr>
            <a:normAutofit/>
          </a:bodyPr>
          <a:lstStyle/>
          <a:p>
            <a:r>
              <a:rPr lang="en-US" dirty="0"/>
              <a:t>Visibility Learning</a:t>
            </a:r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E4E5D338-8438-5766-5C7F-446851E1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6" r="859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36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1A146B-9B59-96DA-79E1-F86AE647418D}"/>
              </a:ext>
            </a:extLst>
          </p:cNvPr>
          <p:cNvSpPr txBox="1"/>
          <p:nvPr/>
        </p:nvSpPr>
        <p:spPr>
          <a:xfrm>
            <a:off x="989815" y="584462"/>
            <a:ext cx="674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MLP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BF103-4D03-75C3-6D4C-0AA80B83A59C}"/>
              </a:ext>
            </a:extLst>
          </p:cNvPr>
          <p:cNvSpPr txBox="1"/>
          <p:nvPr/>
        </p:nvSpPr>
        <p:spPr>
          <a:xfrm>
            <a:off x="989815" y="1579518"/>
            <a:ext cx="719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small scenes: </a:t>
            </a:r>
            <a:r>
              <a:rPr lang="en-US" sz="2000" dirty="0"/>
              <a:t>say for 128 x 128 m</a:t>
            </a:r>
            <a:r>
              <a:rPr lang="en-US" sz="2000" baseline="30000" dirty="0"/>
              <a:t>2 </a:t>
            </a:r>
            <a:r>
              <a:rPr lang="en-US" sz="2000" dirty="0"/>
              <a:t>scenes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440EB-CAAF-FFEC-44F4-003D7380A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66" y="2240594"/>
            <a:ext cx="4006414" cy="40109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818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C0D33-5113-823A-2C1E-780E4D100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20C86C-1927-A04F-CD87-8954F13B25D7}"/>
              </a:ext>
            </a:extLst>
          </p:cNvPr>
          <p:cNvSpPr txBox="1"/>
          <p:nvPr/>
        </p:nvSpPr>
        <p:spPr>
          <a:xfrm>
            <a:off x="989815" y="584462"/>
            <a:ext cx="674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MLP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11B28-8955-A9D4-56B3-9F8E6D95A61E}"/>
              </a:ext>
            </a:extLst>
          </p:cNvPr>
          <p:cNvSpPr txBox="1"/>
          <p:nvPr/>
        </p:nvSpPr>
        <p:spPr>
          <a:xfrm>
            <a:off x="989815" y="1579518"/>
            <a:ext cx="719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small scenes: </a:t>
            </a:r>
            <a:r>
              <a:rPr lang="en-US" sz="2000" dirty="0"/>
              <a:t>say for 128 x 128 m</a:t>
            </a:r>
            <a:r>
              <a:rPr lang="en-US" sz="2000" baseline="30000" dirty="0"/>
              <a:t>2 </a:t>
            </a:r>
            <a:r>
              <a:rPr lang="en-US" sz="2000" dirty="0"/>
              <a:t>scenes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AE10882-D1A7-F619-FFA3-5A4AB1425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2936" y="2205243"/>
            <a:ext cx="8331674" cy="435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9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57D2-64F5-95BD-CEC0-25CCC76F0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3CF462-75F3-473E-AD2D-371A58319D70}"/>
              </a:ext>
            </a:extLst>
          </p:cNvPr>
          <p:cNvSpPr txBox="1"/>
          <p:nvPr/>
        </p:nvSpPr>
        <p:spPr>
          <a:xfrm>
            <a:off x="989815" y="584462"/>
            <a:ext cx="674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MLP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86145-A289-8BE0-5B6B-296B4812F147}"/>
              </a:ext>
            </a:extLst>
          </p:cNvPr>
          <p:cNvSpPr txBox="1"/>
          <p:nvPr/>
        </p:nvSpPr>
        <p:spPr>
          <a:xfrm>
            <a:off x="989815" y="1579518"/>
            <a:ext cx="719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large scenes: </a:t>
            </a:r>
            <a:r>
              <a:rPr lang="en-US" sz="2000" dirty="0"/>
              <a:t>say for 512 x 512 m</a:t>
            </a:r>
            <a:r>
              <a:rPr lang="en-US" sz="2000" baseline="30000" dirty="0"/>
              <a:t>2 </a:t>
            </a:r>
            <a:r>
              <a:rPr lang="en-US" sz="2000" dirty="0"/>
              <a:t>scenes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6BD1A-A81D-609D-0B3D-ADA8FB69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783" y="2205243"/>
            <a:ext cx="4135211" cy="4121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3655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78ED7-8000-783B-F744-12EC5DFA2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450748-A527-094E-407F-246F7CA49C72}"/>
              </a:ext>
            </a:extLst>
          </p:cNvPr>
          <p:cNvSpPr txBox="1"/>
          <p:nvPr/>
        </p:nvSpPr>
        <p:spPr>
          <a:xfrm>
            <a:off x="989815" y="584462"/>
            <a:ext cx="674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MLP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2D759-7DAA-193E-ED52-3921A0CB2CB1}"/>
              </a:ext>
            </a:extLst>
          </p:cNvPr>
          <p:cNvSpPr txBox="1"/>
          <p:nvPr/>
        </p:nvSpPr>
        <p:spPr>
          <a:xfrm>
            <a:off x="10016506" y="1762696"/>
            <a:ext cx="84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128 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4048DD-845A-0EAA-1CBC-D7AE21622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650" y="2205243"/>
            <a:ext cx="4135211" cy="41210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19699E-5388-4D8B-12D8-ABA86A9B1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571" y="2205243"/>
            <a:ext cx="4135211" cy="412106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C22F4D-E710-38ED-340C-88BCC05040C7}"/>
              </a:ext>
            </a:extLst>
          </p:cNvPr>
          <p:cNvCxnSpPr>
            <a:cxnSpLocks/>
          </p:cNvCxnSpPr>
          <p:nvPr/>
        </p:nvCxnSpPr>
        <p:spPr>
          <a:xfrm>
            <a:off x="5307290" y="4265776"/>
            <a:ext cx="1406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4880BB-72D2-762C-4ED1-5DA0CE4E22C7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6826571" y="4265776"/>
            <a:ext cx="413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1D4C2B-D9D9-C450-3CAF-420897274565}"/>
              </a:ext>
            </a:extLst>
          </p:cNvPr>
          <p:cNvCxnSpPr/>
          <p:nvPr/>
        </p:nvCxnSpPr>
        <p:spPr>
          <a:xfrm>
            <a:off x="6826570" y="5266589"/>
            <a:ext cx="413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119A7A-109B-F4AB-4A51-F4573CC7A2A1}"/>
              </a:ext>
            </a:extLst>
          </p:cNvPr>
          <p:cNvCxnSpPr/>
          <p:nvPr/>
        </p:nvCxnSpPr>
        <p:spPr>
          <a:xfrm>
            <a:off x="6826569" y="3250824"/>
            <a:ext cx="41352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EF9979-2D09-1D2B-6FB4-FF77892C4E58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8894177" y="2205243"/>
            <a:ext cx="0" cy="4121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DF40DA-0CCA-7E30-0DC0-957F195BB64B}"/>
              </a:ext>
            </a:extLst>
          </p:cNvPr>
          <p:cNvCxnSpPr/>
          <p:nvPr/>
        </p:nvCxnSpPr>
        <p:spPr>
          <a:xfrm>
            <a:off x="7858800" y="2205243"/>
            <a:ext cx="0" cy="4121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1C4D38-1F29-0A6B-657E-A71C23DB5FFE}"/>
              </a:ext>
            </a:extLst>
          </p:cNvPr>
          <p:cNvCxnSpPr/>
          <p:nvPr/>
        </p:nvCxnSpPr>
        <p:spPr>
          <a:xfrm>
            <a:off x="9942124" y="2205242"/>
            <a:ext cx="0" cy="41210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660133D-B823-7390-F2F4-D4207B24FAD6}"/>
              </a:ext>
            </a:extLst>
          </p:cNvPr>
          <p:cNvSpPr txBox="1"/>
          <p:nvPr/>
        </p:nvSpPr>
        <p:spPr>
          <a:xfrm>
            <a:off x="11044644" y="2572754"/>
            <a:ext cx="84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128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024CF-EF61-C92D-AB9C-4C780CEEAD38}"/>
              </a:ext>
            </a:extLst>
          </p:cNvPr>
          <p:cNvSpPr txBox="1"/>
          <p:nvPr/>
        </p:nvSpPr>
        <p:spPr>
          <a:xfrm>
            <a:off x="989815" y="1579518"/>
            <a:ext cx="719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large scenes: </a:t>
            </a:r>
            <a:r>
              <a:rPr lang="en-US" sz="2000" dirty="0"/>
              <a:t>say for 512 x 512 m</a:t>
            </a:r>
            <a:r>
              <a:rPr lang="en-US" sz="2000" baseline="30000" dirty="0"/>
              <a:t>2 </a:t>
            </a:r>
            <a:r>
              <a:rPr lang="en-US" sz="2000" dirty="0"/>
              <a:t>scenes</a:t>
            </a:r>
          </a:p>
        </p:txBody>
      </p:sp>
    </p:spTree>
    <p:extLst>
      <p:ext uri="{BB962C8B-B14F-4D97-AF65-F5344CB8AC3E}">
        <p14:creationId xmlns:p14="http://schemas.microsoft.com/office/powerpoint/2010/main" val="36188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3A43D-5E09-2336-55F4-97141758D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92B985-187C-D623-425F-87B258D27807}"/>
              </a:ext>
            </a:extLst>
          </p:cNvPr>
          <p:cNvSpPr txBox="1"/>
          <p:nvPr/>
        </p:nvSpPr>
        <p:spPr>
          <a:xfrm>
            <a:off x="989815" y="584462"/>
            <a:ext cx="674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MLP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A9251-807E-4648-FFB7-496D60A0BDD2}"/>
              </a:ext>
            </a:extLst>
          </p:cNvPr>
          <p:cNvSpPr txBox="1"/>
          <p:nvPr/>
        </p:nvSpPr>
        <p:spPr>
          <a:xfrm>
            <a:off x="989815" y="1579518"/>
            <a:ext cx="7192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large scenes: </a:t>
            </a:r>
            <a:r>
              <a:rPr lang="en-US" sz="2000" dirty="0"/>
              <a:t>say for 512 x 512 m</a:t>
            </a:r>
            <a:r>
              <a:rPr lang="en-US" sz="2000" baseline="30000" dirty="0"/>
              <a:t>2 </a:t>
            </a:r>
            <a:r>
              <a:rPr lang="en-US" sz="2000" dirty="0"/>
              <a:t>scenes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A26B0325-D7D5-BAA1-80B9-7323B63CF6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374" y="2303478"/>
            <a:ext cx="9324975" cy="383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2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C9171-55E7-F23D-D79D-685D4CB86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30C757-8491-A0B9-BDD4-FE9CC3BCE024}"/>
              </a:ext>
            </a:extLst>
          </p:cNvPr>
          <p:cNvSpPr txBox="1"/>
          <p:nvPr/>
        </p:nvSpPr>
        <p:spPr>
          <a:xfrm>
            <a:off x="989815" y="584462"/>
            <a:ext cx="674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MLP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523E0-F4A2-A34E-4D99-AD5D5D885C67}"/>
              </a:ext>
            </a:extLst>
          </p:cNvPr>
          <p:cNvSpPr txBox="1"/>
          <p:nvPr/>
        </p:nvSpPr>
        <p:spPr>
          <a:xfrm>
            <a:off x="989815" y="1579518"/>
            <a:ext cx="53126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Our Concerns:</a:t>
            </a:r>
          </a:p>
          <a:p>
            <a:pPr algn="just"/>
            <a:endParaRPr lang="en-US" sz="2000" b="1" dirty="0"/>
          </a:p>
          <a:p>
            <a:pPr marL="914400" lvl="1" indent="-457200" algn="just">
              <a:buAutoNum type="arabicPeriod"/>
            </a:pPr>
            <a:r>
              <a:rPr lang="en-US" sz="2000" dirty="0"/>
              <a:t>Scene encoding part of input is constant for every sample. This part has no correlation with output label. So, one can argue that this part can be removed.</a:t>
            </a:r>
          </a:p>
          <a:p>
            <a:pPr marL="457200" indent="-457200" algn="just">
              <a:buAutoNum type="arabicPeriod"/>
            </a:pPr>
            <a:endParaRPr lang="en-US" sz="2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D314C7-7B01-2769-AE40-B7437232C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283" y="1982005"/>
            <a:ext cx="5541035" cy="28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3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214A-AB28-4603-1B1A-020352A0A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EC185-7060-CA81-7022-F33D6ACC99C2}"/>
              </a:ext>
            </a:extLst>
          </p:cNvPr>
          <p:cNvSpPr txBox="1"/>
          <p:nvPr/>
        </p:nvSpPr>
        <p:spPr>
          <a:xfrm>
            <a:off x="989815" y="584462"/>
            <a:ext cx="67401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MLP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C6A91-8FC7-24D1-88E0-A8382C06D025}"/>
              </a:ext>
            </a:extLst>
          </p:cNvPr>
          <p:cNvSpPr txBox="1"/>
          <p:nvPr/>
        </p:nvSpPr>
        <p:spPr>
          <a:xfrm>
            <a:off x="989815" y="1579518"/>
            <a:ext cx="531266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Our Concerns:</a:t>
            </a:r>
          </a:p>
          <a:p>
            <a:pPr algn="just"/>
            <a:endParaRPr lang="en-US" sz="2000" b="1" dirty="0"/>
          </a:p>
          <a:p>
            <a:pPr marL="914400" lvl="1" indent="-457200" algn="just">
              <a:buAutoNum type="arabicPeriod"/>
            </a:pPr>
            <a:r>
              <a:rPr lang="en-US" sz="2000" dirty="0"/>
              <a:t>Scene encoding part of input is constant for every sample. This part has no correlation with output label. So, one can argue that this part can be removed.</a:t>
            </a:r>
          </a:p>
          <a:p>
            <a:pPr marL="914400" lvl="1" indent="-457200" algn="just">
              <a:buAutoNum type="arabicPeriod"/>
            </a:pPr>
            <a:endParaRPr lang="en-US" sz="2000" dirty="0"/>
          </a:p>
          <a:p>
            <a:pPr marL="914400" lvl="1" indent="-457200" algn="just">
              <a:buAutoNum type="arabicPeriod"/>
            </a:pPr>
            <a:endParaRPr lang="en-US" sz="2000" dirty="0"/>
          </a:p>
          <a:p>
            <a:pPr marL="914400" lvl="1" indent="-457200" algn="just">
              <a:buAutoNum type="arabicPeriod"/>
            </a:pPr>
            <a:endParaRPr lang="en-US" sz="2000" dirty="0"/>
          </a:p>
          <a:p>
            <a:pPr marL="914400" lvl="1" indent="-457200" algn="just">
              <a:buAutoNum type="arabicPeriod"/>
            </a:pPr>
            <a:endParaRPr lang="en-US" sz="2000" dirty="0"/>
          </a:p>
          <a:p>
            <a:pPr marL="914400" lvl="1" indent="-457200" algn="just">
              <a:buFontTx/>
              <a:buAutoNum type="arabicPeriod"/>
            </a:pPr>
            <a:r>
              <a:rPr lang="en-US" sz="2000" dirty="0"/>
              <a:t>Keeping this constant scene encoding part is problematic for using layers like batch normalization as this data has no variance across batch.</a:t>
            </a:r>
          </a:p>
          <a:p>
            <a:pPr marL="914400" lvl="1" indent="-457200" algn="just">
              <a:buAutoNum type="arabicPeriod"/>
            </a:pPr>
            <a:endParaRPr lang="en-US" sz="20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04256ED-0C89-DCC1-9D54-2A02FE6ECD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8283" y="1982005"/>
            <a:ext cx="5541035" cy="28939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5D5562-DAF3-0EA7-BCEB-BB7F3D8670B0}"/>
                  </a:ext>
                </a:extLst>
              </p:cNvPr>
              <p:cNvSpPr txBox="1"/>
              <p:nvPr/>
            </p:nvSpPr>
            <p:spPr>
              <a:xfrm>
                <a:off x="6548283" y="5238717"/>
                <a:ext cx="2718619" cy="8676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l-GR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l-G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  <m:r>
                        <a:rPr lang="el-G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5D5562-DAF3-0EA7-BCEB-BB7F3D867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283" y="5238717"/>
                <a:ext cx="2718619" cy="8676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272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2346</TotalTime>
  <Words>177</Words>
  <Application>Microsoft Office PowerPoint</Application>
  <PresentationFormat>Widescreen</PresentationFormat>
  <Paragraphs>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</vt:lpstr>
      <vt:lpstr>Cambria Math</vt:lpstr>
      <vt:lpstr>Rockwell</vt:lpstr>
      <vt:lpstr>Rockwell Condensed</vt:lpstr>
      <vt:lpstr>Wingdings</vt:lpstr>
      <vt:lpstr>Wood Type</vt:lpstr>
      <vt:lpstr>Visibility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Kibria</dc:creator>
  <cp:lastModifiedBy>Zulkar Naim</cp:lastModifiedBy>
  <cp:revision>241</cp:revision>
  <dcterms:created xsi:type="dcterms:W3CDTF">2024-09-23T13:52:11Z</dcterms:created>
  <dcterms:modified xsi:type="dcterms:W3CDTF">2025-01-01T13:25:21Z</dcterms:modified>
</cp:coreProperties>
</file>