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7"/>
  </p:notesMasterIdLst>
  <p:sldIdLst>
    <p:sldId id="256" r:id="rId2"/>
    <p:sldId id="330" r:id="rId3"/>
    <p:sldId id="334" r:id="rId4"/>
    <p:sldId id="333" r:id="rId5"/>
    <p:sldId id="33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A0D92-46D6-46DB-ABC1-1AE9DB7BBC5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90A1D-BD31-4892-9EC6-068F1BCE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8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1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275735D-F34F-4430-8EBF-F60F5DB0360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0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7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3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8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1/1/2025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0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275735D-F34F-4430-8EBF-F60F5DB0360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C094-2206-949F-7C2B-88A1A3AC1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52" y="1820454"/>
            <a:ext cx="5481963" cy="2692552"/>
          </a:xfrm>
        </p:spPr>
        <p:txBody>
          <a:bodyPr>
            <a:normAutofit/>
          </a:bodyPr>
          <a:lstStyle/>
          <a:p>
            <a:r>
              <a:rPr lang="en-US" dirty="0"/>
              <a:t>Visibility Learning</a:t>
            </a:r>
          </a:p>
        </p:txBody>
      </p:sp>
      <p:pic>
        <p:nvPicPr>
          <p:cNvPr id="3" name="Picture 2" descr="A map of a city&#10;&#10;Description automatically generated">
            <a:extLst>
              <a:ext uri="{FF2B5EF4-FFF2-40B4-BE49-F238E27FC236}">
                <a16:creationId xmlns:a16="http://schemas.microsoft.com/office/drawing/2014/main" id="{E4E5D338-8438-5766-5C7F-446851E1CB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6" r="859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369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B722F-0052-75C8-14AE-341B24B00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hy Recurrent Neural Networks (RNNs) Dominate Sequential Data Analysis">
            <a:extLst>
              <a:ext uri="{FF2B5EF4-FFF2-40B4-BE49-F238E27FC236}">
                <a16:creationId xmlns:a16="http://schemas.microsoft.com/office/drawing/2014/main" id="{79FB8507-674B-9287-F20B-2408629BE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8D5941-98B5-EEB7-3F08-CF306E9537DC}"/>
              </a:ext>
            </a:extLst>
          </p:cNvPr>
          <p:cNvSpPr txBox="1"/>
          <p:nvPr/>
        </p:nvSpPr>
        <p:spPr>
          <a:xfrm>
            <a:off x="1198129" y="1070791"/>
            <a:ext cx="97957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>
                <a:solidFill>
                  <a:schemeClr val="bg1"/>
                </a:solidFill>
              </a:rPr>
              <a:t>Experimental: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0" b="1" dirty="0">
              <a:solidFill>
                <a:schemeClr val="bg1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chemeClr val="bg1"/>
                </a:solidFill>
              </a:rPr>
              <a:t>RNN based architecture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2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9B6A6-73B8-A342-F2AD-02C46AF6C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93215D-C669-6B0C-9B32-1CC26EAFD999}"/>
              </a:ext>
            </a:extLst>
          </p:cNvPr>
          <p:cNvSpPr txBox="1"/>
          <p:nvPr/>
        </p:nvSpPr>
        <p:spPr>
          <a:xfrm>
            <a:off x="1046375" y="480241"/>
            <a:ext cx="979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Experimental: </a:t>
            </a:r>
            <a:r>
              <a:rPr lang="en-US" sz="2800" dirty="0"/>
              <a:t>RNN based architecture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660FF-07BC-0011-AF86-3C6B01B6A7B1}"/>
              </a:ext>
            </a:extLst>
          </p:cNvPr>
          <p:cNvSpPr txBox="1"/>
          <p:nvPr/>
        </p:nvSpPr>
        <p:spPr>
          <a:xfrm>
            <a:off x="1046376" y="1508941"/>
            <a:ext cx="53258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Motivation: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/>
              <a:t>In our current implementation, we predict visibility between some fixed cells.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/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Not between any two continuous points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9986B4-81E4-B610-8D45-26E3D6E82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155" y="1508941"/>
            <a:ext cx="4604820" cy="461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0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2985E-CEA8-C22B-69BC-EFC32CB5E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72FB4-9653-7D6A-1329-92460285630B}"/>
              </a:ext>
            </a:extLst>
          </p:cNvPr>
          <p:cNvSpPr txBox="1"/>
          <p:nvPr/>
        </p:nvSpPr>
        <p:spPr>
          <a:xfrm>
            <a:off x="1046375" y="480241"/>
            <a:ext cx="979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Experimental: </a:t>
            </a:r>
            <a:r>
              <a:rPr lang="en-US" sz="2800" dirty="0"/>
              <a:t>RNN based architecture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00D3B-B105-EF30-67CF-B0D9B89F1EE2}"/>
              </a:ext>
            </a:extLst>
          </p:cNvPr>
          <p:cNvSpPr txBox="1"/>
          <p:nvPr/>
        </p:nvSpPr>
        <p:spPr>
          <a:xfrm>
            <a:off x="1046375" y="1508941"/>
            <a:ext cx="50496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Motivation: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/>
              <a:t>Scan conversion loses accuracy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/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Doesn’t create embedding for obstacles smaller than cell</a:t>
            </a:r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lvl="1" defTabSz="914400">
              <a:defRPr/>
            </a:pPr>
            <a:endParaRPr lang="en-US" sz="2000" dirty="0"/>
          </a:p>
          <a:p>
            <a:pPr lvl="1" defTabSz="914400">
              <a:defRPr/>
            </a:pPr>
            <a:endParaRPr lang="en-US" sz="2000" dirty="0"/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Incorrectly labels visibility in dataset (in our approach of dataset generation)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F77BC-9079-9C9C-3A89-F2AA9ED71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5" y="1375591"/>
            <a:ext cx="3064458" cy="2567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B7B610-1EC6-7F9C-D6A3-7A03E0EF1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25" y="4031139"/>
            <a:ext cx="3064458" cy="25596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A209C-78A8-18B3-46A4-FCE703FEFE10}"/>
              </a:ext>
            </a:extLst>
          </p:cNvPr>
          <p:cNvCxnSpPr/>
          <p:nvPr/>
        </p:nvCxnSpPr>
        <p:spPr>
          <a:xfrm>
            <a:off x="7038975" y="3895173"/>
            <a:ext cx="4257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E24529-E05F-92BF-CCE7-5D67E6772E1C}"/>
              </a:ext>
            </a:extLst>
          </p:cNvPr>
          <p:cNvCxnSpPr/>
          <p:nvPr/>
        </p:nvCxnSpPr>
        <p:spPr>
          <a:xfrm flipV="1">
            <a:off x="9372600" y="4568431"/>
            <a:ext cx="1085850" cy="2571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51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6A544-ABC6-97F4-8914-C61C5AEF1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5821A5-EA0E-8964-70B4-94C3F71D2EA1}"/>
              </a:ext>
            </a:extLst>
          </p:cNvPr>
          <p:cNvSpPr txBox="1"/>
          <p:nvPr/>
        </p:nvSpPr>
        <p:spPr>
          <a:xfrm>
            <a:off x="1046375" y="480241"/>
            <a:ext cx="979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Experimental: </a:t>
            </a:r>
            <a:r>
              <a:rPr lang="en-US" sz="2800" dirty="0"/>
              <a:t>RNN based architecture</a:t>
            </a:r>
            <a:endParaRPr lang="en-US" sz="2800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F8B72E6-E74A-5B48-BD48-A098A5F17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048" y="1269280"/>
            <a:ext cx="10080395" cy="510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52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2266</TotalTime>
  <Words>70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Rockwell</vt:lpstr>
      <vt:lpstr>Rockwell Condensed</vt:lpstr>
      <vt:lpstr>Wingdings</vt:lpstr>
      <vt:lpstr>Wood Type</vt:lpstr>
      <vt:lpstr>Visibility Learning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Rakib Kibria</dc:creator>
  <cp:lastModifiedBy>Zulkar Naim</cp:lastModifiedBy>
  <cp:revision>220</cp:revision>
  <dcterms:created xsi:type="dcterms:W3CDTF">2024-09-23T13:52:11Z</dcterms:created>
  <dcterms:modified xsi:type="dcterms:W3CDTF">2025-01-01T13:28:23Z</dcterms:modified>
</cp:coreProperties>
</file>