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DF62DA4-1111-42B0-AC90-F75BA0154AD5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86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33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65ED-908B-46B3-AD01-675F5942A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7B5A26-8A70-4132-B986-A920AE1A6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CF900-D122-4187-A03D-BEFDE68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26B2-F7BF-4BF2-88D5-F9C00A74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A47BC7-F9D5-4F0F-9816-76FE2C6A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3929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BE66-4F1B-426C-919B-5F02261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DA4D-385A-4128-8768-C79EE9F57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952D-E2DB-4C59-B159-293AB65E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63BFC-19C0-4E50-8E4F-6B368341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2C5D1-E5DA-444A-B285-EE8D5EC8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4499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5C336-F610-415D-ACED-D4324317A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68D7E-93A3-4EB8-95FE-138154AA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6868C-EA35-490A-B27A-BFE8578AE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A85FB-9910-4573-BC70-0F16F39B2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97DB3-6E8F-43E5-A84E-185F919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9177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3DBFB-152D-4A39-84B1-27C857B4A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01A26-033A-4839-B0F2-9D1449DF5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5F097-1755-40CD-9F4A-5CE42F6D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8F9A-A1D2-4D38-96B1-BCCE012A9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96AD0-542A-4016-BC9B-F4E5E7FB0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4926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32B3-60F7-43A3-8BB7-A6D8FE9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E29AE6-FA71-4D15-8248-6B9963108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53958-D6AD-4A3A-BE7F-827A051FD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23589-881B-424F-A1CD-F2BBDD4FD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C1B9E-CC24-4DF7-BE08-6598F8D8D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97028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045E-DD1B-4FDF-AA0C-75E5D47E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CA71D-61A2-4A49-8D7C-FE30030A67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BC87E7-C893-4C3B-AD33-1CC61B203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F052A-E4D3-4E31-B909-8FA4214F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EAB9ED-05F5-48C6-8338-967EE91E5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BA210-CAC0-43AD-8006-40329E9A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690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281CB-0B1D-47F2-9FAC-FAC5FE7E0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52EA6-C2D0-4666-911B-537C011EB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7ACF8B-58FD-4D64-95BC-09A779E9C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1AA968-9177-4162-BF7F-0FEFA290B0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D73A90-FA01-4A50-BCDB-E93B320B6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C58A2F-FCD3-4A2B-8973-07E16343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E686C3-F2EE-4FF9-9AB6-79F1B514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CD66BA-0FFA-46B7-9D95-CA3A4212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95657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7902-029E-41FC-A222-15303F67C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E22C-1E2F-4752-AFFB-E95CC978D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B0C1C-8565-44DD-8933-05ECE6E4D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D60057-1AEF-4365-BC9A-4EA96C72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75507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7748E-F116-4FA8-9A0E-5CEC7DDA5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19FD5-3985-4BEE-A7BD-F5EEE9620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9AF83-13BD-4B41-A067-EE4A09D39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85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DDABB-7AFD-4F06-AF8F-22AB55EE6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133CF-3EB3-492D-A410-CCD619F6B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7ED6-C750-4A94-A8D2-1608F802DC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7B9A7-674F-4EBC-BAD1-76650524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4CE1F-DEF4-46E0-A9EC-DD8EE50C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B3C2D-357F-4D5F-BFD4-1D30BDB5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374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2D59-883A-4836-8C6B-B3C9710AA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1CBF6-A7ED-4C41-8969-C200741B3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A9EC94-B297-4733-8EE5-2C9DF51ED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23B77-5E37-460B-B430-0FC39558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6C05A-4BA9-4540-8B40-F5D3C88A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0A32F-355E-4F25-9DC5-0D014E130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6759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B87C61-6AD0-42ED-BDAD-FC944B420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123E4-380D-4A8D-99FB-A5B5BA0FD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ACAB-01F5-42E2-A459-06338A1AD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8EFC-5BBB-4AFF-A414-D2CB77541502}" type="datetimeFigureOut">
              <a:rPr lang="en-MY" smtClean="0"/>
              <a:t>18/3/2021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50FC4-AE37-4F2A-8F87-459F01A4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266CB-79D9-4D17-92DF-19A129B89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C2D1B-A8B4-4DE6-9949-78D275A9C0E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01547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ssorted-books-on-shelf-1370295/" TargetMode="External"/><Relationship Id="rId7" Type="http://schemas.openxmlformats.org/officeDocument/2006/relationships/image" Target="../media/image5.sv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6000"/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4C3AB-136D-4AE5-ABC3-B6B73D693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20249" y="2968839"/>
            <a:ext cx="4817615" cy="1026111"/>
          </a:xfrm>
          <a:prstGeom prst="snip2DiagRect">
            <a:avLst/>
          </a:prstGeom>
          <a:solidFill>
            <a:schemeClr val="accent6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    E-Course File</a:t>
            </a:r>
            <a:endParaRPr lang="en-MY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D89F6B32-7556-43BB-B2CD-A752DD061E86}"/>
              </a:ext>
            </a:extLst>
          </p:cNvPr>
          <p:cNvSpPr/>
          <p:nvPr/>
        </p:nvSpPr>
        <p:spPr>
          <a:xfrm>
            <a:off x="833026" y="599608"/>
            <a:ext cx="2991775" cy="1995998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COURSE MANAGEMENT MODULE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FK1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FK2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FK3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TABLE 4</a:t>
            </a:r>
            <a:endParaRPr lang="en-MY" sz="1400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0313B312-C1EA-4C3B-B41A-BF761128C97B}"/>
              </a:ext>
            </a:extLst>
          </p:cNvPr>
          <p:cNvSpPr/>
          <p:nvPr/>
        </p:nvSpPr>
        <p:spPr>
          <a:xfrm>
            <a:off x="9326730" y="3957699"/>
            <a:ext cx="2531617" cy="787318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TEACHING MATERIALS MODULE</a:t>
            </a:r>
          </a:p>
        </p:txBody>
      </p:sp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965C43EC-080B-4809-95DA-44766597F483}"/>
              </a:ext>
            </a:extLst>
          </p:cNvPr>
          <p:cNvSpPr/>
          <p:nvPr/>
        </p:nvSpPr>
        <p:spPr>
          <a:xfrm>
            <a:off x="5061527" y="354938"/>
            <a:ext cx="3160675" cy="1551783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TEACHING LOAD MODULE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ROLE ACCESS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APPOINTMENT LETTER</a:t>
            </a:r>
            <a:endParaRPr lang="en-MY" sz="1400" dirty="0"/>
          </a:p>
        </p:txBody>
      </p:sp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A3D94C79-250C-4707-AB68-36D2477CECAC}"/>
              </a:ext>
            </a:extLst>
          </p:cNvPr>
          <p:cNvSpPr/>
          <p:nvPr/>
        </p:nvSpPr>
        <p:spPr>
          <a:xfrm>
            <a:off x="8757080" y="599608"/>
            <a:ext cx="2454675" cy="1714915"/>
          </a:xfrm>
          <a:prstGeom prst="flowChartAlternateProcess">
            <a:avLst/>
          </a:prstGeom>
          <a:solidFill>
            <a:srgbClr val="00B0F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UMK WEB PORTAL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STUDENT LIST</a:t>
            </a:r>
          </a:p>
          <a:p>
            <a:pPr marL="285750" indent="-285750" algn="ctr">
              <a:buFontTx/>
              <a:buChar char="-"/>
            </a:pPr>
            <a:r>
              <a:rPr lang="en-US" sz="1400" dirty="0"/>
              <a:t>ATTENDANCE</a:t>
            </a:r>
            <a:endParaRPr lang="en-MY" sz="1400" dirty="0"/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F57DBD8F-B826-4895-89EA-AE74EECEEDDE}"/>
              </a:ext>
            </a:extLst>
          </p:cNvPr>
          <p:cNvSpPr/>
          <p:nvPr/>
        </p:nvSpPr>
        <p:spPr>
          <a:xfrm>
            <a:off x="5504155" y="4950779"/>
            <a:ext cx="2263806" cy="870012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PDF DOCUMENT UPLOAD</a:t>
            </a:r>
            <a:endParaRPr lang="en-MY" dirty="0"/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34DD64C-84A1-4A2A-92F9-B8F8FEABF98B}"/>
              </a:ext>
            </a:extLst>
          </p:cNvPr>
          <p:cNvSpPr/>
          <p:nvPr/>
        </p:nvSpPr>
        <p:spPr>
          <a:xfrm>
            <a:off x="1599461" y="4727357"/>
            <a:ext cx="2454675" cy="1173330"/>
          </a:xfrm>
          <a:prstGeom prst="flowChartAlternateProcess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EXCEL UPLOAD</a:t>
            </a:r>
          </a:p>
          <a:p>
            <a:pPr algn="ctr"/>
            <a:r>
              <a:rPr lang="en-US" sz="1400" dirty="0"/>
              <a:t>- CLO ANALYSIS</a:t>
            </a:r>
            <a:endParaRPr lang="en-MY" sz="1400" dirty="0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A2143E0-3D9F-49B1-AFB3-F968E984D12E}"/>
              </a:ext>
            </a:extLst>
          </p:cNvPr>
          <p:cNvCxnSpPr>
            <a:cxnSpLocks/>
            <a:stCxn id="4" idx="2"/>
            <a:endCxn id="2" idx="2"/>
          </p:cNvCxnSpPr>
          <p:nvPr/>
        </p:nvCxnSpPr>
        <p:spPr>
          <a:xfrm rot="16200000" flipH="1">
            <a:off x="2381437" y="2543082"/>
            <a:ext cx="886289" cy="991335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AF46CA0-74F6-46F4-BE04-9161D3E7BF98}"/>
              </a:ext>
            </a:extLst>
          </p:cNvPr>
          <p:cNvCxnSpPr>
            <a:cxnSpLocks/>
            <a:stCxn id="10" idx="0"/>
            <a:endCxn id="2" idx="1"/>
          </p:cNvCxnSpPr>
          <p:nvPr/>
        </p:nvCxnSpPr>
        <p:spPr>
          <a:xfrm rot="5400000" flipH="1" flipV="1">
            <a:off x="3911725" y="2910025"/>
            <a:ext cx="732407" cy="290225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707C58A-C0C7-46EE-BA1D-6A523574811C}"/>
              </a:ext>
            </a:extLst>
          </p:cNvPr>
          <p:cNvCxnSpPr>
            <a:cxnSpLocks/>
            <a:stCxn id="5" idx="1"/>
            <a:endCxn id="2" idx="0"/>
          </p:cNvCxnSpPr>
          <p:nvPr/>
        </p:nvCxnSpPr>
        <p:spPr>
          <a:xfrm rot="10800000">
            <a:off x="8137864" y="3481896"/>
            <a:ext cx="1188866" cy="86946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2AB004-382C-4571-A29E-D3A35F92FA8C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 rot="5400000">
            <a:off x="8477455" y="1974932"/>
            <a:ext cx="1167372" cy="1846554"/>
          </a:xfrm>
          <a:prstGeom prst="bentConnector2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03C9CC4-00E0-42DB-80C0-CF81144EE3AE}"/>
              </a:ext>
            </a:extLst>
          </p:cNvPr>
          <p:cNvCxnSpPr>
            <a:cxnSpLocks/>
            <a:endCxn id="2" idx="3"/>
          </p:cNvCxnSpPr>
          <p:nvPr/>
        </p:nvCxnSpPr>
        <p:spPr>
          <a:xfrm rot="5400000">
            <a:off x="5651499" y="1984278"/>
            <a:ext cx="1062120" cy="907003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57A5A4F7-92A1-42B7-83A0-68AC8B8E086A}"/>
              </a:ext>
            </a:extLst>
          </p:cNvPr>
          <p:cNvCxnSpPr>
            <a:cxnSpLocks/>
            <a:endCxn id="2" idx="1"/>
          </p:cNvCxnSpPr>
          <p:nvPr/>
        </p:nvCxnSpPr>
        <p:spPr>
          <a:xfrm rot="16200000" flipV="1">
            <a:off x="5704643" y="4019364"/>
            <a:ext cx="955830" cy="907002"/>
          </a:xfrm>
          <a:prstGeom prst="bentConnector3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1" name="Graphic 30" descr="Open folder">
            <a:extLst>
              <a:ext uri="{FF2B5EF4-FFF2-40B4-BE49-F238E27FC236}">
                <a16:creationId xmlns:a16="http://schemas.microsoft.com/office/drawing/2014/main" id="{595A746F-410A-4438-8290-99BF26CB3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43173" y="3117211"/>
            <a:ext cx="654320" cy="654320"/>
          </a:xfrm>
          <a:prstGeom prst="rect">
            <a:avLst/>
          </a:prstGeom>
        </p:spPr>
      </p:pic>
      <p:pic>
        <p:nvPicPr>
          <p:cNvPr id="8" name="Graphic 7" descr="Database">
            <a:extLst>
              <a:ext uri="{FF2B5EF4-FFF2-40B4-BE49-F238E27FC236}">
                <a16:creationId xmlns:a16="http://schemas.microsoft.com/office/drawing/2014/main" id="{281AB603-D345-4A75-912B-46D5DAC66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26721" y="701694"/>
            <a:ext cx="715392" cy="5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240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35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    E-Course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E-Course File</dc:title>
  <dc:creator>user1262</dc:creator>
  <cp:lastModifiedBy>user1262</cp:lastModifiedBy>
  <cp:revision>6</cp:revision>
  <dcterms:created xsi:type="dcterms:W3CDTF">2021-03-16T05:13:09Z</dcterms:created>
  <dcterms:modified xsi:type="dcterms:W3CDTF">2021-03-18T01:36:02Z</dcterms:modified>
</cp:coreProperties>
</file>