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50B08-1BD1-4B1D-BABA-2BF6CE5643C2}" v="33" dt="2024-11-26T06:55:1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. Mohd Zulkifli Bin Mohd Zaki" userId="9c1e1474-e8c0-439c-8339-11373f89f8ca" providerId="ADAL" clId="{49E50B08-1BD1-4B1D-BABA-2BF6CE5643C2}"/>
    <pc:docChg chg="undo custSel addSld modSld">
      <pc:chgData name="Ts. Mohd Zulkifli Bin Mohd Zaki" userId="9c1e1474-e8c0-439c-8339-11373f89f8ca" providerId="ADAL" clId="{49E50B08-1BD1-4B1D-BABA-2BF6CE5643C2}" dt="2024-11-26T06:55:29.145" v="259" actId="14100"/>
      <pc:docMkLst>
        <pc:docMk/>
      </pc:docMkLst>
      <pc:sldChg chg="addSp delSp modSp new mod">
        <pc:chgData name="Ts. Mohd Zulkifli Bin Mohd Zaki" userId="9c1e1474-e8c0-439c-8339-11373f89f8ca" providerId="ADAL" clId="{49E50B08-1BD1-4B1D-BABA-2BF6CE5643C2}" dt="2024-11-26T06:55:29.145" v="259" actId="14100"/>
        <pc:sldMkLst>
          <pc:docMk/>
          <pc:sldMk cId="3862939544" sldId="256"/>
        </pc:sldMkLst>
        <pc:spChg chg="del">
          <ac:chgData name="Ts. Mohd Zulkifli Bin Mohd Zaki" userId="9c1e1474-e8c0-439c-8339-11373f89f8ca" providerId="ADAL" clId="{49E50B08-1BD1-4B1D-BABA-2BF6CE5643C2}" dt="2024-11-26T06:34:08.956" v="1" actId="478"/>
          <ac:spMkLst>
            <pc:docMk/>
            <pc:sldMk cId="3862939544" sldId="256"/>
            <ac:spMk id="2" creationId="{1C802C52-26CD-3D6A-53D1-5061F730CB20}"/>
          </ac:spMkLst>
        </pc:spChg>
        <pc:spChg chg="del">
          <ac:chgData name="Ts. Mohd Zulkifli Bin Mohd Zaki" userId="9c1e1474-e8c0-439c-8339-11373f89f8ca" providerId="ADAL" clId="{49E50B08-1BD1-4B1D-BABA-2BF6CE5643C2}" dt="2024-11-26T06:34:08.956" v="1" actId="478"/>
          <ac:spMkLst>
            <pc:docMk/>
            <pc:sldMk cId="3862939544" sldId="256"/>
            <ac:spMk id="3" creationId="{47F9A122-7567-AA9D-B435-3F3F193928B5}"/>
          </ac:spMkLst>
        </pc:spChg>
        <pc:spChg chg="add del mod">
          <ac:chgData name="Ts. Mohd Zulkifli Bin Mohd Zaki" userId="9c1e1474-e8c0-439c-8339-11373f89f8ca" providerId="ADAL" clId="{49E50B08-1BD1-4B1D-BABA-2BF6CE5643C2}" dt="2024-11-26T06:54:38.817" v="253" actId="478"/>
          <ac:spMkLst>
            <pc:docMk/>
            <pc:sldMk cId="3862939544" sldId="256"/>
            <ac:spMk id="4" creationId="{C3529918-23CC-430E-9749-907564350B3E}"/>
          </ac:spMkLst>
        </pc:spChg>
        <pc:spChg chg="add del mod">
          <ac:chgData name="Ts. Mohd Zulkifli Bin Mohd Zaki" userId="9c1e1474-e8c0-439c-8339-11373f89f8ca" providerId="ADAL" clId="{49E50B08-1BD1-4B1D-BABA-2BF6CE5643C2}" dt="2024-11-26T06:39:52.517" v="30"/>
          <ac:spMkLst>
            <pc:docMk/>
            <pc:sldMk cId="3862939544" sldId="256"/>
            <ac:spMk id="5" creationId="{0DB9DB83-33F5-04D2-FF7F-021457A98BB5}"/>
          </ac:spMkLst>
        </pc:spChg>
        <pc:spChg chg="add del mod">
          <ac:chgData name="Ts. Mohd Zulkifli Bin Mohd Zaki" userId="9c1e1474-e8c0-439c-8339-11373f89f8ca" providerId="ADAL" clId="{49E50B08-1BD1-4B1D-BABA-2BF6CE5643C2}" dt="2024-11-26T06:39:52.517" v="30"/>
          <ac:spMkLst>
            <pc:docMk/>
            <pc:sldMk cId="3862939544" sldId="256"/>
            <ac:spMk id="6" creationId="{BC7F9F3F-89E8-A769-8A89-CCA8585D7160}"/>
          </ac:spMkLst>
        </pc:spChg>
        <pc:spChg chg="add del mod">
          <ac:chgData name="Ts. Mohd Zulkifli Bin Mohd Zaki" userId="9c1e1474-e8c0-439c-8339-11373f89f8ca" providerId="ADAL" clId="{49E50B08-1BD1-4B1D-BABA-2BF6CE5643C2}" dt="2024-11-26T06:39:52.517" v="30"/>
          <ac:spMkLst>
            <pc:docMk/>
            <pc:sldMk cId="3862939544" sldId="256"/>
            <ac:spMk id="7" creationId="{DE143294-88BD-AF43-0934-ACAA9F9B58D2}"/>
          </ac:spMkLst>
        </pc:spChg>
        <pc:spChg chg="del mod">
          <ac:chgData name="Ts. Mohd Zulkifli Bin Mohd Zaki" userId="9c1e1474-e8c0-439c-8339-11373f89f8ca" providerId="ADAL" clId="{49E50B08-1BD1-4B1D-BABA-2BF6CE5643C2}" dt="2024-11-26T06:51:57.784" v="169"/>
          <ac:spMkLst>
            <pc:docMk/>
            <pc:sldMk cId="3862939544" sldId="256"/>
            <ac:spMk id="8" creationId="{BCAA1260-34A4-99B3-82E0-E43ED931222A}"/>
          </ac:spMkLst>
        </pc:spChg>
        <pc:spChg chg="add del mod">
          <ac:chgData name="Ts. Mohd Zulkifli Bin Mohd Zaki" userId="9c1e1474-e8c0-439c-8339-11373f89f8ca" providerId="ADAL" clId="{49E50B08-1BD1-4B1D-BABA-2BF6CE5643C2}" dt="2024-11-26T06:41:34.833" v="41"/>
          <ac:spMkLst>
            <pc:docMk/>
            <pc:sldMk cId="3862939544" sldId="256"/>
            <ac:spMk id="9" creationId="{B3738469-B427-149C-5C48-978826CBBB02}"/>
          </ac:spMkLst>
        </pc:spChg>
        <pc:spChg chg="add del mod">
          <ac:chgData name="Ts. Mohd Zulkifli Bin Mohd Zaki" userId="9c1e1474-e8c0-439c-8339-11373f89f8ca" providerId="ADAL" clId="{49E50B08-1BD1-4B1D-BABA-2BF6CE5643C2}" dt="2024-11-26T06:41:34.833" v="41"/>
          <ac:spMkLst>
            <pc:docMk/>
            <pc:sldMk cId="3862939544" sldId="256"/>
            <ac:spMk id="10" creationId="{5DD3E501-0089-ADFC-8AC5-CDBF63842B9B}"/>
          </ac:spMkLst>
        </pc:spChg>
        <pc:spChg chg="mod">
          <ac:chgData name="Ts. Mohd Zulkifli Bin Mohd Zaki" userId="9c1e1474-e8c0-439c-8339-11373f89f8ca" providerId="ADAL" clId="{49E50B08-1BD1-4B1D-BABA-2BF6CE5643C2}" dt="2024-11-26T06:48:10.044" v="147" actId="164"/>
          <ac:spMkLst>
            <pc:docMk/>
            <pc:sldMk cId="3862939544" sldId="256"/>
            <ac:spMk id="11" creationId="{41C3B28F-55A1-4DF7-AC56-363B3A96D9E8}"/>
          </ac:spMkLst>
        </pc:spChg>
        <pc:spChg chg="add mod">
          <ac:chgData name="Ts. Mohd Zulkifli Bin Mohd Zaki" userId="9c1e1474-e8c0-439c-8339-11373f89f8ca" providerId="ADAL" clId="{49E50B08-1BD1-4B1D-BABA-2BF6CE5643C2}" dt="2024-11-26T06:48:10.044" v="147" actId="164"/>
          <ac:spMkLst>
            <pc:docMk/>
            <pc:sldMk cId="3862939544" sldId="256"/>
            <ac:spMk id="12" creationId="{C472299B-F514-23CB-B431-1EB3FD210170}"/>
          </ac:spMkLst>
        </pc:spChg>
        <pc:spChg chg="add del">
          <ac:chgData name="Ts. Mohd Zulkifli Bin Mohd Zaki" userId="9c1e1474-e8c0-439c-8339-11373f89f8ca" providerId="ADAL" clId="{49E50B08-1BD1-4B1D-BABA-2BF6CE5643C2}" dt="2024-11-26T06:43:12.258" v="61" actId="11529"/>
          <ac:spMkLst>
            <pc:docMk/>
            <pc:sldMk cId="3862939544" sldId="256"/>
            <ac:spMk id="13" creationId="{C709CEA3-DF49-DEF1-C18A-DF6DAB964DD1}"/>
          </ac:spMkLst>
        </pc:spChg>
        <pc:spChg chg="add mod">
          <ac:chgData name="Ts. Mohd Zulkifli Bin Mohd Zaki" userId="9c1e1474-e8c0-439c-8339-11373f89f8ca" providerId="ADAL" clId="{49E50B08-1BD1-4B1D-BABA-2BF6CE5643C2}" dt="2024-11-26T06:48:10.044" v="147" actId="164"/>
          <ac:spMkLst>
            <pc:docMk/>
            <pc:sldMk cId="3862939544" sldId="256"/>
            <ac:spMk id="14" creationId="{1EC0D601-19B9-3BA0-3A1E-C79169704517}"/>
          </ac:spMkLst>
        </pc:spChg>
        <pc:spChg chg="add mod">
          <ac:chgData name="Ts. Mohd Zulkifli Bin Mohd Zaki" userId="9c1e1474-e8c0-439c-8339-11373f89f8ca" providerId="ADAL" clId="{49E50B08-1BD1-4B1D-BABA-2BF6CE5643C2}" dt="2024-11-26T06:48:10.044" v="147" actId="164"/>
          <ac:spMkLst>
            <pc:docMk/>
            <pc:sldMk cId="3862939544" sldId="256"/>
            <ac:spMk id="15" creationId="{CC6EC9B9-5C43-FE31-6015-8E055FE96C44}"/>
          </ac:spMkLst>
        </pc:spChg>
        <pc:spChg chg="add del mod">
          <ac:chgData name="Ts. Mohd Zulkifli Bin Mohd Zaki" userId="9c1e1474-e8c0-439c-8339-11373f89f8ca" providerId="ADAL" clId="{49E50B08-1BD1-4B1D-BABA-2BF6CE5643C2}" dt="2024-11-26T06:47:36.545" v="146"/>
          <ac:spMkLst>
            <pc:docMk/>
            <pc:sldMk cId="3862939544" sldId="256"/>
            <ac:spMk id="16" creationId="{4300D87C-7B3D-17C5-5167-9CEDF372DDD3}"/>
          </ac:spMkLst>
        </pc:spChg>
        <pc:spChg chg="add del mod">
          <ac:chgData name="Ts. Mohd Zulkifli Bin Mohd Zaki" userId="9c1e1474-e8c0-439c-8339-11373f89f8ca" providerId="ADAL" clId="{49E50B08-1BD1-4B1D-BABA-2BF6CE5643C2}" dt="2024-11-26T06:47:36.545" v="146"/>
          <ac:spMkLst>
            <pc:docMk/>
            <pc:sldMk cId="3862939544" sldId="256"/>
            <ac:spMk id="17" creationId="{3048CD6E-86F8-B5BD-0481-27D44CD7A188}"/>
          </ac:spMkLst>
        </pc:spChg>
        <pc:spChg chg="add del mod">
          <ac:chgData name="Ts. Mohd Zulkifli Bin Mohd Zaki" userId="9c1e1474-e8c0-439c-8339-11373f89f8ca" providerId="ADAL" clId="{49E50B08-1BD1-4B1D-BABA-2BF6CE5643C2}" dt="2024-11-26T06:47:27.291" v="144"/>
          <ac:spMkLst>
            <pc:docMk/>
            <pc:sldMk cId="3862939544" sldId="256"/>
            <ac:spMk id="18" creationId="{06CABFDD-F50F-A7C6-3A32-2229609DC193}"/>
          </ac:spMkLst>
        </pc:spChg>
        <pc:spChg chg="add del mod">
          <ac:chgData name="Ts. Mohd Zulkifli Bin Mohd Zaki" userId="9c1e1474-e8c0-439c-8339-11373f89f8ca" providerId="ADAL" clId="{49E50B08-1BD1-4B1D-BABA-2BF6CE5643C2}" dt="2024-11-26T06:47:27.291" v="144"/>
          <ac:spMkLst>
            <pc:docMk/>
            <pc:sldMk cId="3862939544" sldId="256"/>
            <ac:spMk id="19" creationId="{C1056C18-9E6B-96A3-1D6C-062CF760EB7A}"/>
          </ac:spMkLst>
        </pc:spChg>
        <pc:spChg chg="del mod">
          <ac:chgData name="Ts. Mohd Zulkifli Bin Mohd Zaki" userId="9c1e1474-e8c0-439c-8339-11373f89f8ca" providerId="ADAL" clId="{49E50B08-1BD1-4B1D-BABA-2BF6CE5643C2}" dt="2024-11-26T06:49:45.665" v="155" actId="478"/>
          <ac:spMkLst>
            <pc:docMk/>
            <pc:sldMk cId="3862939544" sldId="256"/>
            <ac:spMk id="20" creationId="{E7B6C46C-82D5-F010-3944-F07C30BA9EC9}"/>
          </ac:spMkLst>
        </pc:spChg>
        <pc:spChg chg="del mod">
          <ac:chgData name="Ts. Mohd Zulkifli Bin Mohd Zaki" userId="9c1e1474-e8c0-439c-8339-11373f89f8ca" providerId="ADAL" clId="{49E50B08-1BD1-4B1D-BABA-2BF6CE5643C2}" dt="2024-11-26T06:49:47.822" v="156" actId="478"/>
          <ac:spMkLst>
            <pc:docMk/>
            <pc:sldMk cId="3862939544" sldId="256"/>
            <ac:spMk id="21" creationId="{98F7304D-7A74-B842-C792-BE4625746F45}"/>
          </ac:spMkLst>
        </pc:spChg>
        <pc:spChg chg="add del mod">
          <ac:chgData name="Ts. Mohd Zulkifli Bin Mohd Zaki" userId="9c1e1474-e8c0-439c-8339-11373f89f8ca" providerId="ADAL" clId="{49E50B08-1BD1-4B1D-BABA-2BF6CE5643C2}" dt="2024-11-26T06:49:35.405" v="154"/>
          <ac:spMkLst>
            <pc:docMk/>
            <pc:sldMk cId="3862939544" sldId="256"/>
            <ac:spMk id="23" creationId="{84A5A951-2267-EBC6-3451-6B722134E8E3}"/>
          </ac:spMkLst>
        </pc:spChg>
        <pc:spChg chg="add del mod">
          <ac:chgData name="Ts. Mohd Zulkifli Bin Mohd Zaki" userId="9c1e1474-e8c0-439c-8339-11373f89f8ca" providerId="ADAL" clId="{49E50B08-1BD1-4B1D-BABA-2BF6CE5643C2}" dt="2024-11-26T06:49:35.405" v="154"/>
          <ac:spMkLst>
            <pc:docMk/>
            <pc:sldMk cId="3862939544" sldId="256"/>
            <ac:spMk id="24" creationId="{0976B959-9B08-7F9E-461E-4ABA6927E8BF}"/>
          </ac:spMkLst>
        </pc:spChg>
        <pc:spChg chg="add del mod">
          <ac:chgData name="Ts. Mohd Zulkifli Bin Mohd Zaki" userId="9c1e1474-e8c0-439c-8339-11373f89f8ca" providerId="ADAL" clId="{49E50B08-1BD1-4B1D-BABA-2BF6CE5643C2}" dt="2024-11-26T06:49:32.031" v="153"/>
          <ac:spMkLst>
            <pc:docMk/>
            <pc:sldMk cId="3862939544" sldId="256"/>
            <ac:spMk id="25" creationId="{ADE2FB52-BB12-1FD3-9C67-5D9F54F114F6}"/>
          </ac:spMkLst>
        </pc:spChg>
        <pc:spChg chg="add del mod">
          <ac:chgData name="Ts. Mohd Zulkifli Bin Mohd Zaki" userId="9c1e1474-e8c0-439c-8339-11373f89f8ca" providerId="ADAL" clId="{49E50B08-1BD1-4B1D-BABA-2BF6CE5643C2}" dt="2024-11-26T06:49:32.031" v="153"/>
          <ac:spMkLst>
            <pc:docMk/>
            <pc:sldMk cId="3862939544" sldId="256"/>
            <ac:spMk id="26" creationId="{ACD730D9-E070-D9B6-85D5-892CC53623A4}"/>
          </ac:spMkLst>
        </pc:spChg>
        <pc:spChg chg="mod">
          <ac:chgData name="Ts. Mohd Zulkifli Bin Mohd Zaki" userId="9c1e1474-e8c0-439c-8339-11373f89f8ca" providerId="ADAL" clId="{49E50B08-1BD1-4B1D-BABA-2BF6CE5643C2}" dt="2024-11-26T06:49:25.801" v="152"/>
          <ac:spMkLst>
            <pc:docMk/>
            <pc:sldMk cId="3862939544" sldId="256"/>
            <ac:spMk id="27" creationId="{36044145-8661-55A2-8BBB-9CDEDB0B72F6}"/>
          </ac:spMkLst>
        </pc:spChg>
        <pc:spChg chg="mod">
          <ac:chgData name="Ts. Mohd Zulkifli Bin Mohd Zaki" userId="9c1e1474-e8c0-439c-8339-11373f89f8ca" providerId="ADAL" clId="{49E50B08-1BD1-4B1D-BABA-2BF6CE5643C2}" dt="2024-11-26T06:50:43.702" v="158" actId="208"/>
          <ac:spMkLst>
            <pc:docMk/>
            <pc:sldMk cId="3862939544" sldId="256"/>
            <ac:spMk id="28" creationId="{6DFA2FB5-29E9-E090-121F-849B754E006D}"/>
          </ac:spMkLst>
        </pc:spChg>
        <pc:spChg chg="mod">
          <ac:chgData name="Ts. Mohd Zulkifli Bin Mohd Zaki" userId="9c1e1474-e8c0-439c-8339-11373f89f8ca" providerId="ADAL" clId="{49E50B08-1BD1-4B1D-BABA-2BF6CE5643C2}" dt="2024-11-26T06:50:43.702" v="158" actId="208"/>
          <ac:spMkLst>
            <pc:docMk/>
            <pc:sldMk cId="3862939544" sldId="256"/>
            <ac:spMk id="29" creationId="{DE21F5BD-8146-7897-A8DD-C8D643E7573B}"/>
          </ac:spMkLst>
        </pc:spChg>
        <pc:spChg chg="add del mod topLvl">
          <ac:chgData name="Ts. Mohd Zulkifli Bin Mohd Zaki" userId="9c1e1474-e8c0-439c-8339-11373f89f8ca" providerId="ADAL" clId="{49E50B08-1BD1-4B1D-BABA-2BF6CE5643C2}" dt="2024-11-26T06:51:57.784" v="169"/>
          <ac:spMkLst>
            <pc:docMk/>
            <pc:sldMk cId="3862939544" sldId="256"/>
            <ac:spMk id="30" creationId="{81C6631B-3A03-9499-8C66-DE28C06AFC38}"/>
          </ac:spMkLst>
        </pc:spChg>
        <pc:spChg chg="add del mod topLvl">
          <ac:chgData name="Ts. Mohd Zulkifli Bin Mohd Zaki" userId="9c1e1474-e8c0-439c-8339-11373f89f8ca" providerId="ADAL" clId="{49E50B08-1BD1-4B1D-BABA-2BF6CE5643C2}" dt="2024-11-26T06:51:57.784" v="169"/>
          <ac:spMkLst>
            <pc:docMk/>
            <pc:sldMk cId="3862939544" sldId="256"/>
            <ac:spMk id="31" creationId="{301F0A15-FCCF-973D-A577-737CED06F18A}"/>
          </ac:spMkLst>
        </pc:spChg>
        <pc:spChg chg="mod ord">
          <ac:chgData name="Ts. Mohd Zulkifli Bin Mohd Zaki" userId="9c1e1474-e8c0-439c-8339-11373f89f8ca" providerId="ADAL" clId="{49E50B08-1BD1-4B1D-BABA-2BF6CE5643C2}" dt="2024-11-26T06:54:28.376" v="252" actId="207"/>
          <ac:spMkLst>
            <pc:docMk/>
            <pc:sldMk cId="3862939544" sldId="256"/>
            <ac:spMk id="33" creationId="{7FB14416-D4EA-B551-8096-AD4EA97E7A3A}"/>
          </ac:spMkLst>
        </pc:spChg>
        <pc:grpChg chg="add mod">
          <ac:chgData name="Ts. Mohd Zulkifli Bin Mohd Zaki" userId="9c1e1474-e8c0-439c-8339-11373f89f8ca" providerId="ADAL" clId="{49E50B08-1BD1-4B1D-BABA-2BF6CE5643C2}" dt="2024-11-26T06:48:17.055" v="148" actId="12788"/>
          <ac:grpSpMkLst>
            <pc:docMk/>
            <pc:sldMk cId="3862939544" sldId="256"/>
            <ac:grpSpMk id="22" creationId="{6E145470-1CCC-8ED8-74EA-8EBF60AF8E9E}"/>
          </ac:grpSpMkLst>
        </pc:grpChg>
        <pc:grpChg chg="add del mod">
          <ac:chgData name="Ts. Mohd Zulkifli Bin Mohd Zaki" userId="9c1e1474-e8c0-439c-8339-11373f89f8ca" providerId="ADAL" clId="{49E50B08-1BD1-4B1D-BABA-2BF6CE5643C2}" dt="2024-11-26T06:51:48.823" v="168" actId="165"/>
          <ac:grpSpMkLst>
            <pc:docMk/>
            <pc:sldMk cId="3862939544" sldId="256"/>
            <ac:grpSpMk id="32" creationId="{0B29BE69-DC62-A474-F809-A1C2A80D35F7}"/>
          </ac:grpSpMkLst>
        </pc:grpChg>
        <pc:picChg chg="add">
          <ac:chgData name="Ts. Mohd Zulkifli Bin Mohd Zaki" userId="9c1e1474-e8c0-439c-8339-11373f89f8ca" providerId="ADAL" clId="{49E50B08-1BD1-4B1D-BABA-2BF6CE5643C2}" dt="2024-11-26T06:55:11.605" v="254"/>
          <ac:picMkLst>
            <pc:docMk/>
            <pc:sldMk cId="3862939544" sldId="256"/>
            <ac:picMk id="34" creationId="{D101CE1B-CC3A-0B5D-6869-7D1A61596BFA}"/>
          </ac:picMkLst>
        </pc:picChg>
        <pc:picChg chg="add mod">
          <ac:chgData name="Ts. Mohd Zulkifli Bin Mohd Zaki" userId="9c1e1474-e8c0-439c-8339-11373f89f8ca" providerId="ADAL" clId="{49E50B08-1BD1-4B1D-BABA-2BF6CE5643C2}" dt="2024-11-26T06:55:29.145" v="259" actId="14100"/>
          <ac:picMkLst>
            <pc:docMk/>
            <pc:sldMk cId="3862939544" sldId="256"/>
            <ac:picMk id="35" creationId="{7DF20D4E-CD32-9BAB-F93B-F4BE4DDEA9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94CA-10E2-EDB4-FCBC-495C8DB72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D593-4BDC-46DE-564D-83547C3B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654E-52C9-6118-4255-2A4C744E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E757-C65E-C949-5F6E-C4E4E45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F645-64D3-F07A-68BA-6E1ACFE1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D35F-57F3-8FDD-79F3-7770938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1608-67FB-B6D7-6CBA-75391CEA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53A0-1888-5815-9C7D-32E2E045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FBF8-2665-13C5-D597-87271ACF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53D8-75C1-9C5E-55CE-BF6E483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6B374-C368-D531-33E1-635F8D61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2DB82-BE21-8D3A-56B7-C05D6F21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4600-C983-3DB8-54E9-64BE793E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2A13-60B1-5155-6AF8-0A75D646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C292-0CEC-A7C9-1074-D9F03E2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53B3-48F0-A3DA-3966-415894D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1A78-4082-AFD7-436A-76479E32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9343-409D-A699-EF43-80FCA49C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6E5D-5157-3543-8F9A-8085775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7058-69F1-50D6-595B-5DE1781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009F-8086-028E-E199-01D707D1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843A4-8299-A08D-84E9-B28BA975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E9D2-22C5-EDCB-20C3-D47104A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DB88-8730-7A4A-747E-5110EEBA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4387-F60A-2AEA-7D82-0C72ADAF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6B26-EFE9-8174-25E7-64EB95AD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5377-B3A7-033F-B100-E5699598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02F12-5C7B-847B-3E02-C3BC2B8D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C52F-582D-E67C-D8D0-E688EF1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9A0D3-CF24-8F9A-8C8F-EE599272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726B-2EB3-E70E-4C41-BC40B52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22C1-78D6-2611-C6C3-13548855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D4528-0C46-E13E-87AD-BE008C2D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519C-574F-722C-5774-711D0862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08566-8281-25BA-D95A-77EE7430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99627-59EB-9506-15C1-77C1198CD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ABCA0-7DC7-84EA-9307-F8A746F1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A00C7-5A36-4458-52C0-0D33A26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8F0F4-FC1F-DE8F-6598-849FE608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9191-EF22-EB7F-0806-067AF9BC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B24D9-C873-8D4C-BF65-C3E9EFF5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95CED-1D76-2CD1-6E1D-1EE1196A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41DFF-4A30-8049-7385-3400A023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CCC07-8293-BAE2-AE1E-6281DE9E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8910B-0781-46AE-EA63-94CBBB3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FF02-5F0B-BE9E-DF68-20637B08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678B-681F-BD87-5207-01F177F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1624-6BB6-E655-620B-D0850D76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0EEC-13BD-01E3-45A9-80311F60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D663-F4C7-6F4F-038A-587710F6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E9BB-FD76-834A-FBBF-ED2AEDB5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FC41-50C9-B792-1B0B-C7CBDA8F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F7CC-7866-4C55-3BB3-9A5E59E1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E7D14-5A87-397A-3AA3-058437B5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F37C-1138-8F4F-3D8C-513E307A5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FC18-7737-C365-02A2-54A0960D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8AEA-49D2-BDC5-7267-B6E37C0D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AC608-697E-660D-B2A8-01727705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A1454-FE3F-5002-8BC1-B0F65E75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53EF-46F3-8304-F2D0-411E60D67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9781-10D3-5D83-18CF-66443F067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1BC70-CC11-49C5-B7E3-5DDF929654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7E30-7273-65F1-ADD3-DFC1431AE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55BC-204E-E0EC-8E21-807D3AC2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B8E06-1CB2-4543-86BA-208C766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FB14416-D4EA-B551-8096-AD4EA97E7A3A}"/>
              </a:ext>
            </a:extLst>
          </p:cNvPr>
          <p:cNvSpPr/>
          <p:nvPr/>
        </p:nvSpPr>
        <p:spPr>
          <a:xfrm rot="1593903">
            <a:off x="4185163" y="1240637"/>
            <a:ext cx="3863120" cy="4700887"/>
          </a:xfrm>
          <a:custGeom>
            <a:avLst/>
            <a:gdLst>
              <a:gd name="connsiteX0" fmla="*/ 818210 w 3863120"/>
              <a:gd name="connsiteY0" fmla="*/ 170081 h 4700887"/>
              <a:gd name="connsiteX1" fmla="*/ 2556172 w 3863120"/>
              <a:gd name="connsiteY1" fmla="*/ 579013 h 4700887"/>
              <a:gd name="connsiteX2" fmla="*/ 2658509 w 3863120"/>
              <a:gd name="connsiteY2" fmla="*/ 996423 h 4700887"/>
              <a:gd name="connsiteX3" fmla="*/ 2657280 w 3863120"/>
              <a:gd name="connsiteY3" fmla="*/ 1022604 h 4700887"/>
              <a:gd name="connsiteX4" fmla="*/ 2880634 w 3863120"/>
              <a:gd name="connsiteY4" fmla="*/ 1022604 h 4700887"/>
              <a:gd name="connsiteX5" fmla="*/ 2880634 w 3863120"/>
              <a:gd name="connsiteY5" fmla="*/ 1232154 h 4700887"/>
              <a:gd name="connsiteX6" fmla="*/ 2643134 w 3863120"/>
              <a:gd name="connsiteY6" fmla="*/ 1232154 h 4700887"/>
              <a:gd name="connsiteX7" fmla="*/ 3195299 w 3863120"/>
              <a:gd name="connsiteY7" fmla="*/ 2336484 h 4700887"/>
              <a:gd name="connsiteX8" fmla="*/ 3222140 w 3863120"/>
              <a:gd name="connsiteY8" fmla="*/ 2346057 h 4700887"/>
              <a:gd name="connsiteX9" fmla="*/ 3710553 w 3863120"/>
              <a:gd name="connsiteY9" fmla="*/ 2887776 h 4700887"/>
              <a:gd name="connsiteX10" fmla="*/ 3694934 w 3863120"/>
              <a:gd name="connsiteY10" fmla="*/ 3843371 h 4700887"/>
              <a:gd name="connsiteX11" fmla="*/ 2030808 w 3863120"/>
              <a:gd name="connsiteY11" fmla="*/ 4675433 h 4700887"/>
              <a:gd name="connsiteX12" fmla="*/ 1256961 w 3863120"/>
              <a:gd name="connsiteY12" fmla="*/ 4114572 h 4700887"/>
              <a:gd name="connsiteX13" fmla="*/ 1116635 w 3863120"/>
              <a:gd name="connsiteY13" fmla="*/ 3398809 h 4700887"/>
              <a:gd name="connsiteX14" fmla="*/ 1125080 w 3863120"/>
              <a:gd name="connsiteY14" fmla="*/ 3371593 h 4700887"/>
              <a:gd name="connsiteX15" fmla="*/ 572915 w 3863120"/>
              <a:gd name="connsiteY15" fmla="*/ 2267262 h 4700887"/>
              <a:gd name="connsiteX16" fmla="*/ 430415 w 3863120"/>
              <a:gd name="connsiteY16" fmla="*/ 2457262 h 4700887"/>
              <a:gd name="connsiteX17" fmla="*/ 262775 w 3863120"/>
              <a:gd name="connsiteY17" fmla="*/ 2331532 h 4700887"/>
              <a:gd name="connsiteX18" fmla="*/ 396787 w 3863120"/>
              <a:gd name="connsiteY18" fmla="*/ 2152850 h 4700887"/>
              <a:gd name="connsiteX19" fmla="*/ 375105 w 3863120"/>
              <a:gd name="connsiteY19" fmla="*/ 2138125 h 4700887"/>
              <a:gd name="connsiteX20" fmla="*/ 102579 w 3863120"/>
              <a:gd name="connsiteY20" fmla="*/ 1805810 h 4700887"/>
              <a:gd name="connsiteX21" fmla="*/ 818210 w 3863120"/>
              <a:gd name="connsiteY21" fmla="*/ 170081 h 470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3120" h="4700887">
                <a:moveTo>
                  <a:pt x="818210" y="170081"/>
                </a:moveTo>
                <a:cubicBezTo>
                  <a:pt x="1495751" y="-168689"/>
                  <a:pt x="2273863" y="14396"/>
                  <a:pt x="2556172" y="579013"/>
                </a:cubicBezTo>
                <a:cubicBezTo>
                  <a:pt x="2622338" y="711345"/>
                  <a:pt x="2655396" y="852891"/>
                  <a:pt x="2658509" y="996423"/>
                </a:cubicBezTo>
                <a:lnTo>
                  <a:pt x="2657280" y="1022604"/>
                </a:lnTo>
                <a:lnTo>
                  <a:pt x="2880634" y="1022604"/>
                </a:lnTo>
                <a:lnTo>
                  <a:pt x="2880634" y="1232154"/>
                </a:lnTo>
                <a:lnTo>
                  <a:pt x="2643134" y="1232154"/>
                </a:lnTo>
                <a:lnTo>
                  <a:pt x="3195299" y="2336484"/>
                </a:lnTo>
                <a:lnTo>
                  <a:pt x="3222140" y="2346057"/>
                </a:lnTo>
                <a:cubicBezTo>
                  <a:pt x="3395267" y="2429811"/>
                  <a:pt x="3579684" y="2626038"/>
                  <a:pt x="3710553" y="2887776"/>
                </a:cubicBezTo>
                <a:cubicBezTo>
                  <a:pt x="3919943" y="3306557"/>
                  <a:pt x="3912917" y="3734379"/>
                  <a:pt x="3694934" y="3843371"/>
                </a:cubicBezTo>
                <a:lnTo>
                  <a:pt x="2030808" y="4675433"/>
                </a:lnTo>
                <a:cubicBezTo>
                  <a:pt x="1812825" y="4784425"/>
                  <a:pt x="1466351" y="4533352"/>
                  <a:pt x="1256961" y="4114572"/>
                </a:cubicBezTo>
                <a:cubicBezTo>
                  <a:pt x="1126092" y="3852834"/>
                  <a:pt x="1079761" y="3587564"/>
                  <a:pt x="1116635" y="3398809"/>
                </a:cubicBezTo>
                <a:lnTo>
                  <a:pt x="1125080" y="3371593"/>
                </a:lnTo>
                <a:lnTo>
                  <a:pt x="572915" y="2267262"/>
                </a:lnTo>
                <a:lnTo>
                  <a:pt x="430415" y="2457262"/>
                </a:lnTo>
                <a:lnTo>
                  <a:pt x="262775" y="2331532"/>
                </a:lnTo>
                <a:lnTo>
                  <a:pt x="396787" y="2152850"/>
                </a:lnTo>
                <a:lnTo>
                  <a:pt x="375105" y="2138125"/>
                </a:lnTo>
                <a:cubicBezTo>
                  <a:pt x="262147" y="2049515"/>
                  <a:pt x="168745" y="1938142"/>
                  <a:pt x="102579" y="1805810"/>
                </a:cubicBezTo>
                <a:cubicBezTo>
                  <a:pt x="-179730" y="1241193"/>
                  <a:pt x="140669" y="508852"/>
                  <a:pt x="818210" y="170081"/>
                </a:cubicBezTo>
                <a:close/>
              </a:path>
            </a:pathLst>
          </a:custGeom>
          <a:gradFill>
            <a:gsLst>
              <a:gs pos="64000">
                <a:schemeClr val="bg1">
                  <a:lumMod val="75000"/>
                </a:schemeClr>
              </a:gs>
              <a:gs pos="30000">
                <a:srgbClr val="BFBFBF"/>
              </a:gs>
              <a:gs pos="0">
                <a:schemeClr val="bg1"/>
              </a:gs>
              <a:gs pos="100000">
                <a:schemeClr val="bg1"/>
              </a:gs>
            </a:gsLst>
            <a:lin ang="1800000" scaled="0"/>
          </a:gradFill>
          <a:ln w="476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145470-1CCC-8ED8-74EA-8EBF60AF8E9E}"/>
              </a:ext>
            </a:extLst>
          </p:cNvPr>
          <p:cNvGrpSpPr/>
          <p:nvPr/>
        </p:nvGrpSpPr>
        <p:grpSpPr>
          <a:xfrm>
            <a:off x="5230586" y="2352671"/>
            <a:ext cx="1730828" cy="2328867"/>
            <a:chOff x="5230586" y="2352671"/>
            <a:chExt cx="1730828" cy="23288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1C3B28F-55A1-4DF7-AC56-363B3A96D9E8}"/>
                </a:ext>
              </a:extLst>
            </p:cNvPr>
            <p:cNvSpPr/>
            <p:nvPr/>
          </p:nvSpPr>
          <p:spPr>
            <a:xfrm flipV="1">
              <a:off x="5259162" y="2352671"/>
              <a:ext cx="1673676" cy="638178"/>
            </a:xfrm>
            <a:custGeom>
              <a:avLst/>
              <a:gdLst>
                <a:gd name="connsiteX0" fmla="*/ 791990 w 1575702"/>
                <a:gd name="connsiteY0" fmla="*/ 1238250 h 1238250"/>
                <a:gd name="connsiteX1" fmla="*/ 1543280 w 1575702"/>
                <a:gd name="connsiteY1" fmla="*/ 1096872 h 1238250"/>
                <a:gd name="connsiteX2" fmla="*/ 1575702 w 1575702"/>
                <a:gd name="connsiteY2" fmla="*/ 1081425 h 1238250"/>
                <a:gd name="connsiteX3" fmla="*/ 1248658 w 1575702"/>
                <a:gd name="connsiteY3" fmla="*/ 48154 h 1238250"/>
                <a:gd name="connsiteX4" fmla="*/ 1030023 w 1575702"/>
                <a:gd name="connsiteY4" fmla="*/ 12579 h 1238250"/>
                <a:gd name="connsiteX5" fmla="*/ 791990 w 1575702"/>
                <a:gd name="connsiteY5" fmla="*/ 0 h 1238250"/>
                <a:gd name="connsiteX6" fmla="*/ 332252 w 1575702"/>
                <a:gd name="connsiteY6" fmla="*/ 48654 h 1238250"/>
                <a:gd name="connsiteX7" fmla="*/ 324983 w 1575702"/>
                <a:gd name="connsiteY7" fmla="*/ 50722 h 1238250"/>
                <a:gd name="connsiteX8" fmla="*/ 0 w 1575702"/>
                <a:gd name="connsiteY8" fmla="*/ 1077481 h 1238250"/>
                <a:gd name="connsiteX9" fmla="*/ 40701 w 1575702"/>
                <a:gd name="connsiteY9" fmla="*/ 1096872 h 1238250"/>
                <a:gd name="connsiteX10" fmla="*/ 791990 w 1575702"/>
                <a:gd name="connsiteY10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5702" h="1238250">
                  <a:moveTo>
                    <a:pt x="791990" y="1238250"/>
                  </a:moveTo>
                  <a:cubicBezTo>
                    <a:pt x="1077373" y="1238250"/>
                    <a:pt x="1339116" y="1185194"/>
                    <a:pt x="1543280" y="1096872"/>
                  </a:cubicBezTo>
                  <a:lnTo>
                    <a:pt x="1575702" y="1081425"/>
                  </a:lnTo>
                  <a:lnTo>
                    <a:pt x="1248658" y="48154"/>
                  </a:lnTo>
                  <a:lnTo>
                    <a:pt x="1030023" y="12579"/>
                  </a:lnTo>
                  <a:cubicBezTo>
                    <a:pt x="953136" y="4331"/>
                    <a:pt x="873528" y="0"/>
                    <a:pt x="791990" y="0"/>
                  </a:cubicBezTo>
                  <a:cubicBezTo>
                    <a:pt x="628914" y="0"/>
                    <a:pt x="473557" y="17325"/>
                    <a:pt x="332252" y="48654"/>
                  </a:cubicBezTo>
                  <a:lnTo>
                    <a:pt x="324983" y="50722"/>
                  </a:lnTo>
                  <a:lnTo>
                    <a:pt x="0" y="1077481"/>
                  </a:lnTo>
                  <a:lnTo>
                    <a:pt x="40701" y="1096872"/>
                  </a:lnTo>
                  <a:cubicBezTo>
                    <a:pt x="244864" y="1185194"/>
                    <a:pt x="506607" y="1238250"/>
                    <a:pt x="791990" y="123825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72299B-F514-23CB-B431-1EB3FD210170}"/>
                </a:ext>
              </a:extLst>
            </p:cNvPr>
            <p:cNvSpPr/>
            <p:nvPr/>
          </p:nvSpPr>
          <p:spPr>
            <a:xfrm>
              <a:off x="5259162" y="4352921"/>
              <a:ext cx="1673676" cy="328617"/>
            </a:xfrm>
            <a:custGeom>
              <a:avLst/>
              <a:gdLst>
                <a:gd name="connsiteX0" fmla="*/ 791990 w 1575702"/>
                <a:gd name="connsiteY0" fmla="*/ 1238250 h 1238250"/>
                <a:gd name="connsiteX1" fmla="*/ 1543280 w 1575702"/>
                <a:gd name="connsiteY1" fmla="*/ 1096872 h 1238250"/>
                <a:gd name="connsiteX2" fmla="*/ 1575702 w 1575702"/>
                <a:gd name="connsiteY2" fmla="*/ 1081425 h 1238250"/>
                <a:gd name="connsiteX3" fmla="*/ 1248658 w 1575702"/>
                <a:gd name="connsiteY3" fmla="*/ 48154 h 1238250"/>
                <a:gd name="connsiteX4" fmla="*/ 1030023 w 1575702"/>
                <a:gd name="connsiteY4" fmla="*/ 12579 h 1238250"/>
                <a:gd name="connsiteX5" fmla="*/ 791990 w 1575702"/>
                <a:gd name="connsiteY5" fmla="*/ 0 h 1238250"/>
                <a:gd name="connsiteX6" fmla="*/ 332252 w 1575702"/>
                <a:gd name="connsiteY6" fmla="*/ 48654 h 1238250"/>
                <a:gd name="connsiteX7" fmla="*/ 324983 w 1575702"/>
                <a:gd name="connsiteY7" fmla="*/ 50722 h 1238250"/>
                <a:gd name="connsiteX8" fmla="*/ 0 w 1575702"/>
                <a:gd name="connsiteY8" fmla="*/ 1077481 h 1238250"/>
                <a:gd name="connsiteX9" fmla="*/ 40701 w 1575702"/>
                <a:gd name="connsiteY9" fmla="*/ 1096872 h 1238250"/>
                <a:gd name="connsiteX10" fmla="*/ 791990 w 1575702"/>
                <a:gd name="connsiteY10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5702" h="1238250">
                  <a:moveTo>
                    <a:pt x="791990" y="1238250"/>
                  </a:moveTo>
                  <a:cubicBezTo>
                    <a:pt x="1077373" y="1238250"/>
                    <a:pt x="1339116" y="1185194"/>
                    <a:pt x="1543280" y="1096872"/>
                  </a:cubicBezTo>
                  <a:lnTo>
                    <a:pt x="1575702" y="1081425"/>
                  </a:lnTo>
                  <a:lnTo>
                    <a:pt x="1248658" y="48154"/>
                  </a:lnTo>
                  <a:lnTo>
                    <a:pt x="1030023" y="12579"/>
                  </a:lnTo>
                  <a:cubicBezTo>
                    <a:pt x="953136" y="4331"/>
                    <a:pt x="873528" y="0"/>
                    <a:pt x="791990" y="0"/>
                  </a:cubicBezTo>
                  <a:cubicBezTo>
                    <a:pt x="628914" y="0"/>
                    <a:pt x="473557" y="17325"/>
                    <a:pt x="332252" y="48654"/>
                  </a:cubicBezTo>
                  <a:lnTo>
                    <a:pt x="324983" y="50722"/>
                  </a:lnTo>
                  <a:lnTo>
                    <a:pt x="0" y="1077481"/>
                  </a:lnTo>
                  <a:lnTo>
                    <a:pt x="40701" y="1096872"/>
                  </a:lnTo>
                  <a:cubicBezTo>
                    <a:pt x="244864" y="1185194"/>
                    <a:pt x="506607" y="1238250"/>
                    <a:pt x="791990" y="123825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0D601-19B9-3BA0-3A1E-C79169704517}"/>
                </a:ext>
              </a:extLst>
            </p:cNvPr>
            <p:cNvSpPr/>
            <p:nvPr/>
          </p:nvSpPr>
          <p:spPr>
            <a:xfrm>
              <a:off x="6732814" y="2895596"/>
              <a:ext cx="228600" cy="1381125"/>
            </a:xfrm>
            <a:custGeom>
              <a:avLst/>
              <a:gdLst>
                <a:gd name="connsiteX0" fmla="*/ 266700 w 276225"/>
                <a:gd name="connsiteY0" fmla="*/ 0 h 1495425"/>
                <a:gd name="connsiteX1" fmla="*/ 0 w 276225"/>
                <a:gd name="connsiteY1" fmla="*/ 26670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28575 w 276225"/>
                <a:gd name="connsiteY1" fmla="*/ 26670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38100 w 276225"/>
                <a:gd name="connsiteY1" fmla="*/ 295275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76200 w 276225"/>
                <a:gd name="connsiteY1" fmla="*/ 32385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304800"/>
                <a:gd name="connsiteY0" fmla="*/ 0 h 1476375"/>
                <a:gd name="connsiteX1" fmla="*/ 76200 w 304800"/>
                <a:gd name="connsiteY1" fmla="*/ 323850 h 1476375"/>
                <a:gd name="connsiteX2" fmla="*/ 0 w 304800"/>
                <a:gd name="connsiteY2" fmla="*/ 1219200 h 1476375"/>
                <a:gd name="connsiteX3" fmla="*/ 304800 w 304800"/>
                <a:gd name="connsiteY3" fmla="*/ 1476375 h 1476375"/>
                <a:gd name="connsiteX4" fmla="*/ 266700 w 304800"/>
                <a:gd name="connsiteY4" fmla="*/ 0 h 1476375"/>
                <a:gd name="connsiteX0" fmla="*/ 266700 w 266700"/>
                <a:gd name="connsiteY0" fmla="*/ 0 h 1457325"/>
                <a:gd name="connsiteX1" fmla="*/ 76200 w 266700"/>
                <a:gd name="connsiteY1" fmla="*/ 323850 h 1457325"/>
                <a:gd name="connsiteX2" fmla="*/ 0 w 266700"/>
                <a:gd name="connsiteY2" fmla="*/ 1219200 h 1457325"/>
                <a:gd name="connsiteX3" fmla="*/ 266700 w 266700"/>
                <a:gd name="connsiteY3" fmla="*/ 1457325 h 1457325"/>
                <a:gd name="connsiteX4" fmla="*/ 266700 w 266700"/>
                <a:gd name="connsiteY4" fmla="*/ 0 h 1457325"/>
                <a:gd name="connsiteX0" fmla="*/ 266700 w 266700"/>
                <a:gd name="connsiteY0" fmla="*/ 0 h 1381125"/>
                <a:gd name="connsiteX1" fmla="*/ 76200 w 266700"/>
                <a:gd name="connsiteY1" fmla="*/ 323850 h 1381125"/>
                <a:gd name="connsiteX2" fmla="*/ 0 w 266700"/>
                <a:gd name="connsiteY2" fmla="*/ 1219200 h 1381125"/>
                <a:gd name="connsiteX3" fmla="*/ 266700 w 266700"/>
                <a:gd name="connsiteY3" fmla="*/ 1381125 h 1381125"/>
                <a:gd name="connsiteX4" fmla="*/ 266700 w 266700"/>
                <a:gd name="connsiteY4" fmla="*/ 0 h 1381125"/>
                <a:gd name="connsiteX0" fmla="*/ 266700 w 266700"/>
                <a:gd name="connsiteY0" fmla="*/ 0 h 1381125"/>
                <a:gd name="connsiteX1" fmla="*/ 76200 w 266700"/>
                <a:gd name="connsiteY1" fmla="*/ 323850 h 1381125"/>
                <a:gd name="connsiteX2" fmla="*/ 0 w 266700"/>
                <a:gd name="connsiteY2" fmla="*/ 1171575 h 1381125"/>
                <a:gd name="connsiteX3" fmla="*/ 266700 w 266700"/>
                <a:gd name="connsiteY3" fmla="*/ 1381125 h 1381125"/>
                <a:gd name="connsiteX4" fmla="*/ 266700 w 266700"/>
                <a:gd name="connsiteY4" fmla="*/ 0 h 1381125"/>
                <a:gd name="connsiteX0" fmla="*/ 228600 w 228600"/>
                <a:gd name="connsiteY0" fmla="*/ 0 h 1381125"/>
                <a:gd name="connsiteX1" fmla="*/ 38100 w 228600"/>
                <a:gd name="connsiteY1" fmla="*/ 323850 h 1381125"/>
                <a:gd name="connsiteX2" fmla="*/ 0 w 228600"/>
                <a:gd name="connsiteY2" fmla="*/ 1162050 h 1381125"/>
                <a:gd name="connsiteX3" fmla="*/ 228600 w 228600"/>
                <a:gd name="connsiteY3" fmla="*/ 1381125 h 1381125"/>
                <a:gd name="connsiteX4" fmla="*/ 228600 w 22860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381125">
                  <a:moveTo>
                    <a:pt x="228600" y="0"/>
                  </a:moveTo>
                  <a:lnTo>
                    <a:pt x="38100" y="323850"/>
                  </a:lnTo>
                  <a:lnTo>
                    <a:pt x="0" y="1162050"/>
                  </a:lnTo>
                  <a:lnTo>
                    <a:pt x="228600" y="13811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tx1"/>
            </a:solidFill>
            <a:ln w="1397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6EC9B9-5C43-FE31-6015-8E055FE96C44}"/>
                </a:ext>
              </a:extLst>
            </p:cNvPr>
            <p:cNvSpPr/>
            <p:nvPr/>
          </p:nvSpPr>
          <p:spPr>
            <a:xfrm flipH="1">
              <a:off x="5230586" y="2895596"/>
              <a:ext cx="228600" cy="1381125"/>
            </a:xfrm>
            <a:custGeom>
              <a:avLst/>
              <a:gdLst>
                <a:gd name="connsiteX0" fmla="*/ 266700 w 276225"/>
                <a:gd name="connsiteY0" fmla="*/ 0 h 1495425"/>
                <a:gd name="connsiteX1" fmla="*/ 0 w 276225"/>
                <a:gd name="connsiteY1" fmla="*/ 26670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28575 w 276225"/>
                <a:gd name="connsiteY1" fmla="*/ 26670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38100 w 276225"/>
                <a:gd name="connsiteY1" fmla="*/ 295275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276225"/>
                <a:gd name="connsiteY0" fmla="*/ 0 h 1495425"/>
                <a:gd name="connsiteX1" fmla="*/ 76200 w 276225"/>
                <a:gd name="connsiteY1" fmla="*/ 323850 h 1495425"/>
                <a:gd name="connsiteX2" fmla="*/ 0 w 276225"/>
                <a:gd name="connsiteY2" fmla="*/ 1219200 h 1495425"/>
                <a:gd name="connsiteX3" fmla="*/ 276225 w 276225"/>
                <a:gd name="connsiteY3" fmla="*/ 1495425 h 1495425"/>
                <a:gd name="connsiteX4" fmla="*/ 266700 w 276225"/>
                <a:gd name="connsiteY4" fmla="*/ 0 h 1495425"/>
                <a:gd name="connsiteX0" fmla="*/ 266700 w 304800"/>
                <a:gd name="connsiteY0" fmla="*/ 0 h 1476375"/>
                <a:gd name="connsiteX1" fmla="*/ 76200 w 304800"/>
                <a:gd name="connsiteY1" fmla="*/ 323850 h 1476375"/>
                <a:gd name="connsiteX2" fmla="*/ 0 w 304800"/>
                <a:gd name="connsiteY2" fmla="*/ 1219200 h 1476375"/>
                <a:gd name="connsiteX3" fmla="*/ 304800 w 304800"/>
                <a:gd name="connsiteY3" fmla="*/ 1476375 h 1476375"/>
                <a:gd name="connsiteX4" fmla="*/ 266700 w 304800"/>
                <a:gd name="connsiteY4" fmla="*/ 0 h 1476375"/>
                <a:gd name="connsiteX0" fmla="*/ 266700 w 266700"/>
                <a:gd name="connsiteY0" fmla="*/ 0 h 1457325"/>
                <a:gd name="connsiteX1" fmla="*/ 76200 w 266700"/>
                <a:gd name="connsiteY1" fmla="*/ 323850 h 1457325"/>
                <a:gd name="connsiteX2" fmla="*/ 0 w 266700"/>
                <a:gd name="connsiteY2" fmla="*/ 1219200 h 1457325"/>
                <a:gd name="connsiteX3" fmla="*/ 266700 w 266700"/>
                <a:gd name="connsiteY3" fmla="*/ 1457325 h 1457325"/>
                <a:gd name="connsiteX4" fmla="*/ 266700 w 266700"/>
                <a:gd name="connsiteY4" fmla="*/ 0 h 1457325"/>
                <a:gd name="connsiteX0" fmla="*/ 266700 w 266700"/>
                <a:gd name="connsiteY0" fmla="*/ 0 h 1381125"/>
                <a:gd name="connsiteX1" fmla="*/ 76200 w 266700"/>
                <a:gd name="connsiteY1" fmla="*/ 323850 h 1381125"/>
                <a:gd name="connsiteX2" fmla="*/ 0 w 266700"/>
                <a:gd name="connsiteY2" fmla="*/ 1219200 h 1381125"/>
                <a:gd name="connsiteX3" fmla="*/ 266700 w 266700"/>
                <a:gd name="connsiteY3" fmla="*/ 1381125 h 1381125"/>
                <a:gd name="connsiteX4" fmla="*/ 266700 w 266700"/>
                <a:gd name="connsiteY4" fmla="*/ 0 h 1381125"/>
                <a:gd name="connsiteX0" fmla="*/ 266700 w 266700"/>
                <a:gd name="connsiteY0" fmla="*/ 0 h 1381125"/>
                <a:gd name="connsiteX1" fmla="*/ 76200 w 266700"/>
                <a:gd name="connsiteY1" fmla="*/ 323850 h 1381125"/>
                <a:gd name="connsiteX2" fmla="*/ 0 w 266700"/>
                <a:gd name="connsiteY2" fmla="*/ 1171575 h 1381125"/>
                <a:gd name="connsiteX3" fmla="*/ 266700 w 266700"/>
                <a:gd name="connsiteY3" fmla="*/ 1381125 h 1381125"/>
                <a:gd name="connsiteX4" fmla="*/ 266700 w 266700"/>
                <a:gd name="connsiteY4" fmla="*/ 0 h 1381125"/>
                <a:gd name="connsiteX0" fmla="*/ 228600 w 228600"/>
                <a:gd name="connsiteY0" fmla="*/ 0 h 1381125"/>
                <a:gd name="connsiteX1" fmla="*/ 38100 w 228600"/>
                <a:gd name="connsiteY1" fmla="*/ 323850 h 1381125"/>
                <a:gd name="connsiteX2" fmla="*/ 0 w 228600"/>
                <a:gd name="connsiteY2" fmla="*/ 1162050 h 1381125"/>
                <a:gd name="connsiteX3" fmla="*/ 228600 w 228600"/>
                <a:gd name="connsiteY3" fmla="*/ 1381125 h 1381125"/>
                <a:gd name="connsiteX4" fmla="*/ 228600 w 22860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381125">
                  <a:moveTo>
                    <a:pt x="228600" y="0"/>
                  </a:moveTo>
                  <a:lnTo>
                    <a:pt x="38100" y="323850"/>
                  </a:lnTo>
                  <a:lnTo>
                    <a:pt x="0" y="1162050"/>
                  </a:lnTo>
                  <a:lnTo>
                    <a:pt x="228600" y="138112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tx1"/>
            </a:solidFill>
            <a:ln w="1397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E21F5BD-8146-7897-A8DD-C8D643E7573B}"/>
              </a:ext>
            </a:extLst>
          </p:cNvPr>
          <p:cNvSpPr/>
          <p:nvPr/>
        </p:nvSpPr>
        <p:spPr>
          <a:xfrm rot="19736720">
            <a:off x="5109979" y="993400"/>
            <a:ext cx="1972042" cy="1283463"/>
          </a:xfrm>
          <a:custGeom>
            <a:avLst/>
            <a:gdLst>
              <a:gd name="connsiteX0" fmla="*/ 1734100 w 1972042"/>
              <a:gd name="connsiteY0" fmla="*/ 680600 h 1283463"/>
              <a:gd name="connsiteX1" fmla="*/ 1810831 w 1972042"/>
              <a:gd name="connsiteY1" fmla="*/ 791798 h 1283463"/>
              <a:gd name="connsiteX2" fmla="*/ 1968949 w 1972042"/>
              <a:gd name="connsiteY2" fmla="*/ 1247393 h 1283463"/>
              <a:gd name="connsiteX3" fmla="*/ 1972042 w 1972042"/>
              <a:gd name="connsiteY3" fmla="*/ 1282477 h 1283463"/>
              <a:gd name="connsiteX4" fmla="*/ 1954581 w 1972042"/>
              <a:gd name="connsiteY4" fmla="*/ 1283463 h 1283463"/>
              <a:gd name="connsiteX5" fmla="*/ 1691084 w 1972042"/>
              <a:gd name="connsiteY5" fmla="*/ 1077858 h 1283463"/>
              <a:gd name="connsiteX6" fmla="*/ 1734087 w 1972042"/>
              <a:gd name="connsiteY6" fmla="*/ 680604 h 1283463"/>
              <a:gd name="connsiteX7" fmla="*/ 649708 w 1972042"/>
              <a:gd name="connsiteY7" fmla="*/ 18599 h 1283463"/>
              <a:gd name="connsiteX8" fmla="*/ 651188 w 1972042"/>
              <a:gd name="connsiteY8" fmla="*/ 28525 h 1283463"/>
              <a:gd name="connsiteX9" fmla="*/ 320194 w 1972042"/>
              <a:gd name="connsiteY9" fmla="*/ 252363 h 1283463"/>
              <a:gd name="connsiteX10" fmla="*/ 15211 w 1972042"/>
              <a:gd name="connsiteY10" fmla="*/ 115653 h 1283463"/>
              <a:gd name="connsiteX11" fmla="*/ 0 w 1972042"/>
              <a:gd name="connsiteY11" fmla="*/ 82515 h 1283463"/>
              <a:gd name="connsiteX12" fmla="*/ 20266 w 1972042"/>
              <a:gd name="connsiteY12" fmla="*/ 73974 h 1283463"/>
              <a:gd name="connsiteX13" fmla="*/ 496905 w 1972042"/>
              <a:gd name="connsiteY13" fmla="*/ 604 h 128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2042" h="1283463">
                <a:moveTo>
                  <a:pt x="1734100" y="680600"/>
                </a:moveTo>
                <a:lnTo>
                  <a:pt x="1810831" y="791798"/>
                </a:lnTo>
                <a:cubicBezTo>
                  <a:pt x="1893470" y="937468"/>
                  <a:pt x="1947222" y="1092348"/>
                  <a:pt x="1968949" y="1247393"/>
                </a:cubicBezTo>
                <a:lnTo>
                  <a:pt x="1972042" y="1282477"/>
                </a:lnTo>
                <a:lnTo>
                  <a:pt x="1954581" y="1283463"/>
                </a:lnTo>
                <a:cubicBezTo>
                  <a:pt x="1860069" y="1276634"/>
                  <a:pt x="1755218" y="1199035"/>
                  <a:pt x="1691084" y="1077858"/>
                </a:cubicBezTo>
                <a:cubicBezTo>
                  <a:pt x="1605572" y="916289"/>
                  <a:pt x="1624825" y="738432"/>
                  <a:pt x="1734087" y="680604"/>
                </a:cubicBezTo>
                <a:close/>
                <a:moveTo>
                  <a:pt x="649708" y="18599"/>
                </a:moveTo>
                <a:lnTo>
                  <a:pt x="651188" y="28525"/>
                </a:lnTo>
                <a:cubicBezTo>
                  <a:pt x="651188" y="152147"/>
                  <a:pt x="502997" y="252363"/>
                  <a:pt x="320194" y="252363"/>
                </a:cubicBezTo>
                <a:cubicBezTo>
                  <a:pt x="183092" y="252363"/>
                  <a:pt x="65459" y="195992"/>
                  <a:pt x="15211" y="115653"/>
                </a:cubicBezTo>
                <a:lnTo>
                  <a:pt x="0" y="82515"/>
                </a:lnTo>
                <a:lnTo>
                  <a:pt x="20266" y="73974"/>
                </a:lnTo>
                <a:cubicBezTo>
                  <a:pt x="167466" y="20649"/>
                  <a:pt x="329499" y="-4293"/>
                  <a:pt x="496905" y="60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FA2FB5-29E9-E090-121F-849B754E006D}"/>
              </a:ext>
            </a:extLst>
          </p:cNvPr>
          <p:cNvSpPr/>
          <p:nvPr/>
        </p:nvSpPr>
        <p:spPr>
          <a:xfrm>
            <a:off x="5205753" y="5491162"/>
            <a:ext cx="1780495" cy="223839"/>
          </a:xfrm>
          <a:custGeom>
            <a:avLst/>
            <a:gdLst>
              <a:gd name="connsiteX0" fmla="*/ 1449501 w 1780495"/>
              <a:gd name="connsiteY0" fmla="*/ 0 h 223839"/>
              <a:gd name="connsiteX1" fmla="*/ 1780495 w 1780495"/>
              <a:gd name="connsiteY1" fmla="*/ 223838 h 223839"/>
              <a:gd name="connsiteX2" fmla="*/ 1780495 w 1780495"/>
              <a:gd name="connsiteY2" fmla="*/ 223839 h 223839"/>
              <a:gd name="connsiteX3" fmla="*/ 1118507 w 1780495"/>
              <a:gd name="connsiteY3" fmla="*/ 223839 h 223839"/>
              <a:gd name="connsiteX4" fmla="*/ 1118507 w 1780495"/>
              <a:gd name="connsiteY4" fmla="*/ 223838 h 223839"/>
              <a:gd name="connsiteX5" fmla="*/ 1449501 w 1780495"/>
              <a:gd name="connsiteY5" fmla="*/ 0 h 223839"/>
              <a:gd name="connsiteX6" fmla="*/ 330994 w 1780495"/>
              <a:gd name="connsiteY6" fmla="*/ 0 h 223839"/>
              <a:gd name="connsiteX7" fmla="*/ 661988 w 1780495"/>
              <a:gd name="connsiteY7" fmla="*/ 223838 h 223839"/>
              <a:gd name="connsiteX8" fmla="*/ 661988 w 1780495"/>
              <a:gd name="connsiteY8" fmla="*/ 223839 h 223839"/>
              <a:gd name="connsiteX9" fmla="*/ 0 w 1780495"/>
              <a:gd name="connsiteY9" fmla="*/ 223839 h 223839"/>
              <a:gd name="connsiteX10" fmla="*/ 0 w 1780495"/>
              <a:gd name="connsiteY10" fmla="*/ 223838 h 223839"/>
              <a:gd name="connsiteX11" fmla="*/ 330994 w 1780495"/>
              <a:gd name="connsiteY11" fmla="*/ 0 h 22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0495" h="223839">
                <a:moveTo>
                  <a:pt x="1449501" y="0"/>
                </a:moveTo>
                <a:cubicBezTo>
                  <a:pt x="1632304" y="0"/>
                  <a:pt x="1780495" y="100216"/>
                  <a:pt x="1780495" y="223838"/>
                </a:cubicBezTo>
                <a:lnTo>
                  <a:pt x="1780495" y="223839"/>
                </a:lnTo>
                <a:lnTo>
                  <a:pt x="1118507" y="223839"/>
                </a:lnTo>
                <a:lnTo>
                  <a:pt x="1118507" y="223838"/>
                </a:lnTo>
                <a:cubicBezTo>
                  <a:pt x="1118507" y="100216"/>
                  <a:pt x="1266698" y="0"/>
                  <a:pt x="1449501" y="0"/>
                </a:cubicBezTo>
                <a:close/>
                <a:moveTo>
                  <a:pt x="330994" y="0"/>
                </a:moveTo>
                <a:cubicBezTo>
                  <a:pt x="513797" y="0"/>
                  <a:pt x="661988" y="100216"/>
                  <a:pt x="661988" y="223838"/>
                </a:cubicBezTo>
                <a:lnTo>
                  <a:pt x="661988" y="223839"/>
                </a:lnTo>
                <a:lnTo>
                  <a:pt x="0" y="223839"/>
                </a:lnTo>
                <a:lnTo>
                  <a:pt x="0" y="223838"/>
                </a:lnTo>
                <a:cubicBezTo>
                  <a:pt x="0" y="100216"/>
                  <a:pt x="148191" y="0"/>
                  <a:pt x="33099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F20D4E-CD32-9BAB-F93B-F4BE4DDE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774" y="4952952"/>
            <a:ext cx="493976" cy="7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Ts. Mohd Zulkifli Bin Mohd Zaki</dc:creator>
  <cp:lastModifiedBy>Ts. Mohd Zulkifli Bin Mohd Zaki</cp:lastModifiedBy>
  <cp:revision>1</cp:revision>
  <dcterms:created xsi:type="dcterms:W3CDTF">2024-11-26T06:33:56Z</dcterms:created>
  <dcterms:modified xsi:type="dcterms:W3CDTF">2024-11-26T06:55:31Z</dcterms:modified>
</cp:coreProperties>
</file>