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CA387-7290-02E1-7740-5890C59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344222-F3DC-F6F0-B5E1-3E8B6D67E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6BF922-F1CB-18B9-4D62-19AF05AA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C496-BB49-4F60-8573-DB2F2749B270}" type="datetimeFigureOut">
              <a:rPr lang="de-CH" smtClean="0"/>
              <a:t>15.10.2025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74132-FBEE-BF2B-2F5F-467F5A79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EE50B-CBF0-758B-62BF-84694CF6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8CF-BB09-423B-A6AA-DD274DE16D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793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0AEDD-DEE1-1ADC-7D3F-698D4E40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5CED57-4952-7D30-8890-07937EBA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045DD-441C-84C7-4A2C-ECBD1D79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C496-BB49-4F60-8573-DB2F2749B270}" type="datetimeFigureOut">
              <a:rPr lang="de-CH" smtClean="0"/>
              <a:t>15.10.2025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AC9296-46AB-4614-A043-6F2C8470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293012-5347-FB60-65A3-396AAF57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8CF-BB09-423B-A6AA-DD274DE16D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508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54870D-DEF1-7CDB-5EEA-CFF42AC01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104F3C-6AFA-3198-816C-5A2E346A4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0E5D04-22CB-2A4A-29F5-293901C0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C496-BB49-4F60-8573-DB2F2749B270}" type="datetimeFigureOut">
              <a:rPr lang="de-CH" smtClean="0"/>
              <a:t>15.10.2025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C00D9B-D653-0862-D0E8-A68BCE68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B56EF9-D517-19C1-23B2-EFE5B473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8CF-BB09-423B-A6AA-DD274DE16D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821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27E5A-1425-382C-166C-AB6A9BE9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B7302-EEC5-CC43-1795-D56141620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83445B-7886-DC14-875A-2AC6D130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C496-BB49-4F60-8573-DB2F2749B270}" type="datetimeFigureOut">
              <a:rPr lang="de-CH" smtClean="0"/>
              <a:t>15.10.2025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951690-F16C-CE3B-BC20-D61C67A6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62BCE6-34E4-38E7-2A53-A0D528DD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8CF-BB09-423B-A6AA-DD274DE16D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693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8773C-076D-5AD5-EFF4-35EBC004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4215E0-D0CD-0417-2D1E-4B9255EE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61E1BD-8620-75CF-C579-4E5C8115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C496-BB49-4F60-8573-DB2F2749B270}" type="datetimeFigureOut">
              <a:rPr lang="de-CH" smtClean="0"/>
              <a:t>15.10.2025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D7435A-DD40-087F-41B4-9390160F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1877C3-F50E-5285-8201-0C30A606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8CF-BB09-423B-A6AA-DD274DE16D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844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365E0-36A8-EE6F-DFCD-B73237EB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4564E-4410-7E16-2016-F48EFB0F1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B08A9C-5B20-8BE6-E699-6184F402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472ADF-9BF2-1F7A-D0AA-6F636224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C496-BB49-4F60-8573-DB2F2749B270}" type="datetimeFigureOut">
              <a:rPr lang="de-CH" smtClean="0"/>
              <a:t>15.10.2025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FE91B4-CA49-D51A-7BE1-DD55D91E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F96E26-3F07-336B-4B0D-9AE742BD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8CF-BB09-423B-A6AA-DD274DE16D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418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214E2-8402-101E-E55F-F934E8AA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97C086-28E8-E2CE-559F-78AEA8C29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EF3347-131F-4577-0460-76C1FD2FB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87D9C1-E839-5430-E049-53EBE85CC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A5C36B-F40B-BBF3-3F79-A765267ED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B963A8-67B3-71B7-65E2-E58B569E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C496-BB49-4F60-8573-DB2F2749B270}" type="datetimeFigureOut">
              <a:rPr lang="de-CH" smtClean="0"/>
              <a:t>15.10.2025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966A3C-ED41-0B75-C4BB-09EC2A7B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12146C-0BF2-571D-A1F8-C4D3A4D0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8CF-BB09-423B-A6AA-DD274DE16D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42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67AD4-AB35-50FC-E0E2-E6430204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901984-2B5B-A31A-7580-6B007777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C496-BB49-4F60-8573-DB2F2749B270}" type="datetimeFigureOut">
              <a:rPr lang="de-CH" smtClean="0"/>
              <a:t>15.10.2025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38ACF4-4989-29D8-50E4-91F0E02A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A6E0E5-5EAF-006C-52E8-2B2FDE67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8CF-BB09-423B-A6AA-DD274DE16D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696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1649D2-4FA0-3755-D615-79D61AF0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C496-BB49-4F60-8573-DB2F2749B270}" type="datetimeFigureOut">
              <a:rPr lang="de-CH" smtClean="0"/>
              <a:t>15.10.2025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C44DD5-F71C-754E-25A2-529FA58D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4EB57E-E79C-475D-62EF-E43B04C4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8CF-BB09-423B-A6AA-DD274DE16D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29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2633E-5022-0595-B36F-C31BA721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F84E4-97F6-D8D9-84AA-46DCC416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05D6D2-A60B-CF4F-2795-B3E8FFC59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9FEEB4-3340-7597-1F44-9FB02CAB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C496-BB49-4F60-8573-DB2F2749B270}" type="datetimeFigureOut">
              <a:rPr lang="de-CH" smtClean="0"/>
              <a:t>15.10.2025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C0F204-C130-A19F-AB2C-96C369A8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EA282F-2908-CAF0-66D0-1F51711F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8CF-BB09-423B-A6AA-DD274DE16D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578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52C66-E400-9CA1-E10D-38D8FBC8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8255BA-7452-BAA5-B30E-054F6CCAC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015962-DABB-4B64-739E-0461C89F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1CDECA-CA09-88F6-4FF9-832B2E95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C496-BB49-4F60-8573-DB2F2749B270}" type="datetimeFigureOut">
              <a:rPr lang="de-CH" smtClean="0"/>
              <a:t>15.10.2025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FAEAA-8189-56B8-1407-808B009F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50B9C-D047-A03C-CE3D-61B9CEFF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8CF-BB09-423B-A6AA-DD274DE16D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483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1E8165-9ED5-84AB-6F46-6853BDE6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180D6E-4439-8638-F064-0F01836F2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A49B69-A5F8-1DED-02FC-D08B7F424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06C496-BB49-4F60-8573-DB2F2749B270}" type="datetimeFigureOut">
              <a:rPr lang="de-CH" smtClean="0"/>
              <a:t>15.10.2025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1E340-49D3-7592-801C-62FDA3C01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EA331-B724-C424-D101-927B5E7A8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8778CF-BB09-423B-A6AA-DD274DE16D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233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3AE7C-8589-5C92-C012-0B1E18E4D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Exercise</a:t>
            </a:r>
            <a:r>
              <a:rPr lang="de-CH" dirty="0"/>
              <a:t> Week 04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09991C-D9EB-19D9-CEA2-FC9EF6EDC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428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9DF2D-88F3-C63D-4EE7-AA2FC561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of numeric variables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E4FAF-3136-CD5A-F4CF-E88B84AC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1BCC25-F04F-E015-5BAF-E06C428D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0" y="2849834"/>
            <a:ext cx="5814253" cy="115833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46E655E-08A6-401C-C004-A48C3AFFE537}"/>
              </a:ext>
            </a:extLst>
          </p:cNvPr>
          <p:cNvSpPr txBox="1"/>
          <p:nvPr/>
        </p:nvSpPr>
        <p:spPr>
          <a:xfrm>
            <a:off x="2490280" y="2405755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Rural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BBFDF20-8D7D-0AC8-6F3C-8A6D963ED91B}"/>
              </a:ext>
            </a:extLst>
          </p:cNvPr>
          <p:cNvSpPr txBox="1"/>
          <p:nvPr/>
        </p:nvSpPr>
        <p:spPr>
          <a:xfrm>
            <a:off x="8578176" y="2405755"/>
            <a:ext cx="8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Cities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F91EF36-DBE8-8480-5C70-42BBB4DDD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40106"/>
            <a:ext cx="5814252" cy="11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8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2ACA-CCED-7BB8-F92A-496035A6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0C120-9F42-90BA-B4BD-6CE039F1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of prices per m2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CB702B-7E7D-956B-E719-5DA11654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45BD9C7-DCE2-3F10-5C0E-E254843F8946}"/>
              </a:ext>
            </a:extLst>
          </p:cNvPr>
          <p:cNvSpPr txBox="1"/>
          <p:nvPr/>
        </p:nvSpPr>
        <p:spPr>
          <a:xfrm>
            <a:off x="2490280" y="2405755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Rural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5661F2-FEF4-9AF3-B06E-5A8557D27E7E}"/>
              </a:ext>
            </a:extLst>
          </p:cNvPr>
          <p:cNvSpPr txBox="1"/>
          <p:nvPr/>
        </p:nvSpPr>
        <p:spPr>
          <a:xfrm>
            <a:off x="8578176" y="2405755"/>
            <a:ext cx="8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Cities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D37691-CCDF-762F-CD02-EFF7D1A94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5" y="2775087"/>
            <a:ext cx="5487282" cy="15737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200C1EA-D345-517C-7A2F-3C9D30331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330" y="2775087"/>
            <a:ext cx="5492420" cy="157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8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6D28F-2C60-9446-8BD8-34A1AB89C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F501D-A23D-B785-9660-26226194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of areas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66A90-B11B-1C58-1E6F-AB58D7848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24C0CE0-DC4C-C33B-73FE-75EAFF54D07B}"/>
              </a:ext>
            </a:extLst>
          </p:cNvPr>
          <p:cNvSpPr txBox="1"/>
          <p:nvPr/>
        </p:nvSpPr>
        <p:spPr>
          <a:xfrm>
            <a:off x="2490280" y="2405755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Rural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54DB0A8-6712-E9FD-1A87-71E1E69A6D71}"/>
              </a:ext>
            </a:extLst>
          </p:cNvPr>
          <p:cNvSpPr txBox="1"/>
          <p:nvPr/>
        </p:nvSpPr>
        <p:spPr>
          <a:xfrm>
            <a:off x="8578176" y="2405755"/>
            <a:ext cx="8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Cities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3123461-A31E-5983-460B-05B8DF0C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04" y="2775087"/>
            <a:ext cx="4952381" cy="132381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35B5B23-058C-AFCA-A44D-D64DCBC1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424" y="2762161"/>
            <a:ext cx="4812568" cy="136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1872-0810-ED90-10F7-81968CC7E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9C3FE-3506-229B-A7A2-EFF238B7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of prices per m2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BC73DE-3ED8-4042-A55A-D3C3CD88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C465936-10E2-30E0-11EF-97AE3E99127D}"/>
              </a:ext>
            </a:extLst>
          </p:cNvPr>
          <p:cNvSpPr txBox="1"/>
          <p:nvPr/>
        </p:nvSpPr>
        <p:spPr>
          <a:xfrm>
            <a:off x="2490280" y="2405755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Rural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889362-3800-A7BB-6267-CCFFED75E910}"/>
              </a:ext>
            </a:extLst>
          </p:cNvPr>
          <p:cNvSpPr txBox="1"/>
          <p:nvPr/>
        </p:nvSpPr>
        <p:spPr>
          <a:xfrm>
            <a:off x="8578176" y="2405755"/>
            <a:ext cx="8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Cities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5AE7BA-EDCE-2EF5-C3E8-AFEA7AD2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43" y="2899417"/>
            <a:ext cx="4658375" cy="315321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55055B5-BC97-5BD1-3DB5-CD75D7D49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99417"/>
            <a:ext cx="4715533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16CCA-2832-4B4C-2BF0-CDEDF6197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34FF0-5B5E-D1C4-D10E-E2696771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of areas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AFCEB-D1C1-FAFC-C107-3BC5CEDD7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818289F-2ACF-F4BD-E3FA-5B01C4008E26}"/>
              </a:ext>
            </a:extLst>
          </p:cNvPr>
          <p:cNvSpPr txBox="1"/>
          <p:nvPr/>
        </p:nvSpPr>
        <p:spPr>
          <a:xfrm>
            <a:off x="2490280" y="2405755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Rural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75E9FC-ACD3-1E38-77D2-2D67C978E27D}"/>
              </a:ext>
            </a:extLst>
          </p:cNvPr>
          <p:cNvSpPr txBox="1"/>
          <p:nvPr/>
        </p:nvSpPr>
        <p:spPr>
          <a:xfrm>
            <a:off x="8578176" y="2405755"/>
            <a:ext cx="8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Cities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5861B9-2775-A3E4-89D8-F062E4895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162" y="2775087"/>
            <a:ext cx="4391638" cy="362953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627079-FFEE-04AA-77D4-6052DB8AD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7" y="2775087"/>
            <a:ext cx="4382112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0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Exercise Week 04</vt:lpstr>
      <vt:lpstr>summary statistics of numeric variables</vt:lpstr>
      <vt:lpstr>Boxplots of prices per m2</vt:lpstr>
      <vt:lpstr>Boxplots of areas</vt:lpstr>
      <vt:lpstr>Histograms of prices per m2</vt:lpstr>
      <vt:lpstr>Histograms of areas</vt:lpstr>
    </vt:vector>
  </TitlesOfParts>
  <Company>LEICOM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Zulliger</dc:creator>
  <cp:lastModifiedBy>Andres Zulliger</cp:lastModifiedBy>
  <cp:revision>2</cp:revision>
  <dcterms:created xsi:type="dcterms:W3CDTF">2025-10-15T13:02:29Z</dcterms:created>
  <dcterms:modified xsi:type="dcterms:W3CDTF">2025-10-15T13:22:54Z</dcterms:modified>
</cp:coreProperties>
</file>