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6"/>
  </p:notesMasterIdLst>
  <p:sldIdLst>
    <p:sldId id="256" r:id="rId5"/>
  </p:sldIdLst>
  <p:sldSz cx="22860000" cy="34290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82BEB-AC00-F140-A613-BE41A1BDEDBC}" v="2" dt="2018-12-02T23:11:39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74"/>
  </p:normalViewPr>
  <p:slideViewPr>
    <p:cSldViewPr snapToGrid="0" snapToObjects="1">
      <p:cViewPr>
        <p:scale>
          <a:sx n="40" d="100"/>
          <a:sy n="40" d="100"/>
        </p:scale>
        <p:origin x="726" y="-5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 Soft" userId="dbc8e5827f4e73cd" providerId="LiveId" clId="{E3D82BEB-AC00-F140-A613-BE41A1BDEDBC}"/>
    <pc:docChg chg="modSld">
      <pc:chgData name="MK Soft" userId="dbc8e5827f4e73cd" providerId="LiveId" clId="{E3D82BEB-AC00-F140-A613-BE41A1BDEDBC}" dt="2018-12-02T23:12:03.024" v="13" actId="790"/>
      <pc:docMkLst>
        <pc:docMk/>
      </pc:docMkLst>
      <pc:sldChg chg="modSp">
        <pc:chgData name="MK Soft" userId="dbc8e5827f4e73cd" providerId="LiveId" clId="{E3D82BEB-AC00-F140-A613-BE41A1BDEDBC}" dt="2018-12-02T23:12:03.024" v="13" actId="790"/>
        <pc:sldMkLst>
          <pc:docMk/>
          <pc:sldMk cId="0" sldId="256"/>
        </pc:sldMkLst>
        <pc:spChg chg="mod">
          <ac:chgData name="MK Soft" userId="dbc8e5827f4e73cd" providerId="LiveId" clId="{E3D82BEB-AC00-F140-A613-BE41A1BDEDBC}" dt="2018-12-02T23:12:03.024" v="13" actId="790"/>
          <ac:spMkLst>
            <pc:docMk/>
            <pc:sldMk cId="0" sldId="256"/>
            <ac:spMk id="2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46760" y="769680"/>
            <a:ext cx="4163760" cy="2943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/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46338" y="769938"/>
            <a:ext cx="1963737" cy="2943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4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4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5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6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3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4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2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3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4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5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6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ubTitle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subTitle" idx="1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3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body" idx="2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4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2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3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4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body" idx="5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body" idx="6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2"/>
          <p:cNvSpPr txBox="1">
            <a:spLocks noGrp="1"/>
          </p:cNvSpPr>
          <p:nvPr>
            <p:ph type="subTitle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3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4" name="Google Shape;194;p44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>
            <a:spLocks noGrp="1"/>
          </p:cNvSpPr>
          <p:nvPr>
            <p:ph type="subTitle" idx="1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7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2" name="Google Shape;202;p47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3" name="Google Shape;203;p47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7" name="Google Shape;207;p48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body" idx="3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2" name="Google Shape;212;p49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3" name="Google Shape;213;p49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body" idx="2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body" idx="4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body" idx="2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8" name="Google Shape;228;p52"/>
          <p:cNvSpPr txBox="1">
            <a:spLocks noGrp="1"/>
          </p:cNvSpPr>
          <p:nvPr>
            <p:ph type="body" idx="3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body" idx="4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0" name="Google Shape;230;p52"/>
          <p:cNvSpPr txBox="1">
            <a:spLocks noGrp="1"/>
          </p:cNvSpPr>
          <p:nvPr>
            <p:ph type="body" idx="5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1" name="Google Shape;231;p52"/>
          <p:cNvSpPr txBox="1">
            <a:spLocks noGrp="1"/>
          </p:cNvSpPr>
          <p:nvPr>
            <p:ph type="body" idx="6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440" y="1224000"/>
            <a:ext cx="20950560" cy="604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25550" cap="flat" cmpd="sng">
            <a:solidFill>
              <a:srgbClr val="B3B3B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440000" y="6670440"/>
            <a:ext cx="16328520" cy="32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143000" y="8164080"/>
            <a:ext cx="20573999" cy="19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440" y="1224000"/>
            <a:ext cx="20950560" cy="604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25550" cap="flat" cmpd="sng">
            <a:solidFill>
              <a:srgbClr val="B3B3B3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1440" y="1224000"/>
            <a:ext cx="20950560" cy="604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25550" cap="flat" cmpd="sng">
            <a:solidFill>
              <a:srgbClr val="B3B3B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2857680" y="5611680"/>
            <a:ext cx="17145000" cy="119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dt" idx="10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ftr" idx="11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/>
          <p:nvPr/>
        </p:nvSpPr>
        <p:spPr>
          <a:xfrm>
            <a:off x="1440" y="1224000"/>
            <a:ext cx="20950560" cy="604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25550" cap="flat" cmpd="sng">
            <a:solidFill>
              <a:srgbClr val="B3B3B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1440000" y="6670440"/>
            <a:ext cx="16328520" cy="32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title" idx="2"/>
          </p:nvPr>
        </p:nvSpPr>
        <p:spPr>
          <a:xfrm>
            <a:off x="1143000" y="8164080"/>
            <a:ext cx="20573999" cy="19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1" name="Google Shape;181;p40"/>
          <p:cNvSpPr txBox="1">
            <a:spLocks noGrp="1"/>
          </p:cNvSpPr>
          <p:nvPr>
            <p:ph type="dt" idx="10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2" name="Google Shape;182;p40"/>
          <p:cNvSpPr txBox="1">
            <a:spLocks noGrp="1"/>
          </p:cNvSpPr>
          <p:nvPr>
            <p:ph type="ftr" idx="11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sldNum" idx="12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mfrodrigues@stefanini.com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eliafn@gmail.com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carlos.mello@jk.edu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zulmiraximenes.z@gmail.com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/>
          <p:nvPr/>
        </p:nvSpPr>
        <p:spPr>
          <a:xfrm>
            <a:off x="792000" y="1507800"/>
            <a:ext cx="14580000" cy="18706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 i="1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JOGA FÁCIL</a:t>
            </a:r>
            <a:br>
              <a:rPr lang="en-GB" sz="5000" b="1" i="1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4000" b="1" i="1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Aplicativo de Reserva de Campo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3"/>
          <p:cNvSpPr/>
          <p:nvPr/>
        </p:nvSpPr>
        <p:spPr>
          <a:xfrm>
            <a:off x="563400" y="3428875"/>
            <a:ext cx="14619474" cy="389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Miguel Francisco da Silva Rodrigues</a:t>
            </a:r>
            <a:r>
              <a:rPr lang="en-GB" sz="3003" b="1" i="1" u="none" strike="noStrike" cap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1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800" b="1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Zulmira Monteiro Ximenes</a:t>
            </a:r>
            <a:r>
              <a:rPr lang="en-GB" sz="3003" b="1" i="1" u="none" strike="noStrike" cap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1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>
                <a:latin typeface="Verdana"/>
                <a:ea typeface="Verdana"/>
                <a:cs typeface="Verdana"/>
                <a:sym typeface="Verdana"/>
              </a:rPr>
              <a:t>Carlos Maurício de Borges Melo</a:t>
            </a:r>
            <a:r>
              <a:rPr lang="en-GB" sz="3003" b="1" i="1" u="none" strike="noStrike" cap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8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Lucélia Vieira</a:t>
            </a:r>
            <a:r>
              <a:rPr lang="en-GB" sz="3003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1 - Acadêmico do curso de </a:t>
            </a:r>
            <a:r>
              <a:rPr lang="en-GB" sz="2400" i="1">
                <a:latin typeface="Verdana"/>
                <a:ea typeface="Verdana"/>
                <a:cs typeface="Verdana"/>
                <a:sym typeface="Verdana"/>
              </a:rPr>
              <a:t>Bacharel em Sistema de Informação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 Faculdade JK.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2 - Acadêmico do curso de 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Bacharel em Sistema de Informação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 Faculdade JK.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3 - 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Mestre em Computação Aplicada Pela Universidade de Brasília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4 - 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Mestranda em Ciências da Computação - UNB. Especialização em Gestão Pública - UNB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GB" sz="2400" b="0" i="1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mfrodrigues@stefanini.com</a:t>
            </a:r>
            <a:r>
              <a:rPr lang="en-GB" sz="2400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i="1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zulmiraximenes.z@gmail.com</a:t>
            </a:r>
            <a:r>
              <a:rPr lang="en-GB" sz="2400" i="1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2400" b="0" i="1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carlos.mello@</a:t>
            </a:r>
            <a:r>
              <a:rPr lang="en-GB" sz="2400" i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jk.edu</a:t>
            </a:r>
            <a:r>
              <a:rPr lang="en-GB" sz="2400" i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.br</a:t>
            </a:r>
            <a:r>
              <a:rPr lang="en-GB" sz="2400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GB" sz="2400" i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GB" sz="2400" i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uce</a:t>
            </a:r>
            <a:r>
              <a:rPr lang="en-GB" sz="2400" i="1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liafn@gmail.com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</a:t>
            </a:r>
            <a:r>
              <a:rPr lang="en-GB" sz="2400" i="1"/>
              <a:t>}</a:t>
            </a:r>
            <a:endParaRPr sz="2400" i="1" baseline="30000"/>
          </a:p>
        </p:txBody>
      </p:sp>
      <p:sp>
        <p:nvSpPr>
          <p:cNvPr id="239" name="Google Shape;239;p53"/>
          <p:cNvSpPr/>
          <p:nvPr/>
        </p:nvSpPr>
        <p:spPr>
          <a:xfrm>
            <a:off x="1294775" y="24476025"/>
            <a:ext cx="9610542" cy="40037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381000" algn="just">
              <a:lnSpc>
                <a:spcPct val="150000"/>
              </a:lnSpc>
              <a:buSzPts val="2400"/>
              <a:buFont typeface="Verdana"/>
              <a:buChar char="●"/>
            </a:pPr>
            <a:r>
              <a:rPr lang="pt-BR" sz="2400" dirty="0" smtClean="0">
                <a:latin typeface="Verdana"/>
                <a:ea typeface="Verdana"/>
                <a:cs typeface="Verdana"/>
                <a:sym typeface="Verdana"/>
              </a:rPr>
              <a:t>Facilitar as atividades realizadas pelas pessoas que buscam reservar um campo para praticarem futebol;</a:t>
            </a:r>
          </a:p>
          <a:p>
            <a:pPr marL="457200" lvl="0" indent="-381000" algn="just">
              <a:lnSpc>
                <a:spcPct val="150000"/>
              </a:lnSpc>
              <a:buSzPts val="2400"/>
              <a:buFont typeface="Verdana"/>
              <a:buChar char="●"/>
            </a:pPr>
            <a:r>
              <a:rPr lang="pt-BR" sz="2400" dirty="0" smtClean="0">
                <a:latin typeface="Verdana"/>
                <a:ea typeface="Verdana"/>
                <a:cs typeface="Verdana"/>
                <a:sym typeface="Verdana"/>
              </a:rPr>
              <a:t>Diminuir </a:t>
            </a: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o tempo de busca na identificação da disponibilidade dos campos de futebol;</a:t>
            </a:r>
          </a:p>
          <a:p>
            <a:pPr marL="457200" lvl="0" indent="-381000" algn="just">
              <a:lnSpc>
                <a:spcPct val="150000"/>
              </a:lnSpc>
              <a:buSzPts val="2400"/>
              <a:buFont typeface="Verdana"/>
              <a:buChar char="●"/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Facilitar  a organização das equipes para evitar atrasos nas partidas;</a:t>
            </a:r>
          </a:p>
          <a:p>
            <a:pPr marL="457200" lvl="0" indent="-381000" algn="just">
              <a:lnSpc>
                <a:spcPct val="150000"/>
              </a:lnSpc>
              <a:buSzPts val="2400"/>
              <a:buFont typeface="Verdana"/>
              <a:buChar char="●"/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Cobrir as ausências e furos de jogadores;</a:t>
            </a: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endParaRPr lang="en-GB" sz="2400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endParaRPr sz="3200" dirty="0" smtClean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12222000" y="23820600"/>
            <a:ext cx="9448920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TELAS DO APLICATIVO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1313750" y="9656950"/>
            <a:ext cx="9497898" cy="7335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400"/>
              <a:t>A tecnologia revolucionou o modo como as pessoas vivem e principalmente como realizam suas atividades diárias. E cada vez mais, a tecnologia vêm contribuindo para ser um facilitador. Com o surgimento da internet na década de 90, onde surgiram os browsers, ou navegadores (Internet Explorer, Netscape, Mozilla Firefox...), o dinamismo de transmissão da informação se tornou algo extraordinário, conforme Castells (2003, p.13) “A história da criação e do desenvolvimento da Internet é a história de uma aventura humana extraordinária”. A utilização de aplicativos móveis trouxe para o cotidiano a facilidade de realizar uma transação bancária, chamar um serviço de táxi ou ainda pedir uma refeição dentre outras atividades, através de aparelhos modernos e elegantes e de fácil navegação.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>
            <a:off x="1476375" y="8579159"/>
            <a:ext cx="9504378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616000" y="1924800"/>
            <a:ext cx="5040000" cy="26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3"/>
          <p:cNvSpPr txBox="1"/>
          <p:nvPr/>
        </p:nvSpPr>
        <p:spPr>
          <a:xfrm>
            <a:off x="15182850" y="4696800"/>
            <a:ext cx="5524800" cy="25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1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Faculdade JK</a:t>
            </a:r>
            <a:r>
              <a:rPr lang="en-GB" sz="2400"/>
              <a:t> </a:t>
            </a:r>
            <a:r>
              <a:rPr lang="en-GB" sz="2400" b="1">
                <a:latin typeface="Verdana"/>
                <a:ea typeface="Verdana"/>
                <a:cs typeface="Verdana"/>
                <a:sym typeface="Verdana"/>
              </a:rPr>
              <a:t>Gama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Verdana"/>
                <a:ea typeface="Verdana"/>
                <a:cs typeface="Verdana"/>
                <a:sym typeface="Verdana"/>
              </a:rPr>
              <a:t>LADO LESTE - LT 14, 16 E 17 - SETOR CENTRAL - GAMA DF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Projeto Integrador II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3"/>
          <p:cNvSpPr/>
          <p:nvPr/>
        </p:nvSpPr>
        <p:spPr>
          <a:xfrm>
            <a:off x="1347838" y="17623859"/>
            <a:ext cx="9504378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3"/>
          <p:cNvSpPr/>
          <p:nvPr/>
        </p:nvSpPr>
        <p:spPr>
          <a:xfrm>
            <a:off x="1330020" y="19321533"/>
            <a:ext cx="9497898" cy="40037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Verdana"/>
                <a:ea typeface="Verdana"/>
                <a:cs typeface="Verdana"/>
                <a:sym typeface="Verdana"/>
              </a:rPr>
              <a:t>Demonstrar as vantagens do uso de aplicativos móveis no dia-a-dia das pessoas, podendo tornar ações complexas em ações simples e eficientes.</a:t>
            </a:r>
          </a:p>
          <a:p>
            <a:pPr lvl="0" algn="just">
              <a:lnSpc>
                <a:spcPct val="150000"/>
              </a:lnSpc>
            </a:pPr>
            <a:r>
              <a:rPr lang="pt-BR" sz="2400">
                <a:latin typeface="Verdana"/>
                <a:ea typeface="Verdana"/>
                <a:cs typeface="Verdana"/>
                <a:sym typeface="Verdana"/>
              </a:rPr>
              <a:t>São diversas as maneiras como os chamados “Apps” vem influenciando os usuários nas suas atividades diárias, desde os afazeres domésticos, acadêmicos ou, até mesmo no trabalho.</a:t>
            </a:r>
            <a:endParaRPr lang="pt-BR" sz="240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53"/>
          <p:cNvSpPr/>
          <p:nvPr/>
        </p:nvSpPr>
        <p:spPr>
          <a:xfrm>
            <a:off x="1415128" y="18550805"/>
            <a:ext cx="9582138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Verdana"/>
                <a:ea typeface="Verdana"/>
                <a:cs typeface="Verdana"/>
                <a:sym typeface="Verdana"/>
              </a:rPr>
              <a:t>OBJETIVO GERAL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3"/>
          <p:cNvSpPr/>
          <p:nvPr/>
        </p:nvSpPr>
        <p:spPr>
          <a:xfrm>
            <a:off x="1347828" y="23719330"/>
            <a:ext cx="9582138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Verdana"/>
                <a:ea typeface="Verdana"/>
                <a:cs typeface="Verdana"/>
                <a:sym typeface="Verdana"/>
              </a:rPr>
              <a:t>OBJETIVO ESPECÍFICO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3"/>
          <p:cNvSpPr/>
          <p:nvPr/>
        </p:nvSpPr>
        <p:spPr>
          <a:xfrm>
            <a:off x="1347838" y="28623284"/>
            <a:ext cx="9504378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METODOLOGIA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3"/>
          <p:cNvSpPr/>
          <p:nvPr/>
        </p:nvSpPr>
        <p:spPr>
          <a:xfrm>
            <a:off x="1294775" y="29505225"/>
            <a:ext cx="9610542" cy="30276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Para o desenvolvimento deste trabalho foi utilizado o método de pesquisa qualitativa e bibliográfica em livros, sites, artigos acadêmicos com a finalidade de expressar de uma forma clara e objetiva os requisitos.</a:t>
            </a:r>
            <a:br>
              <a:rPr lang="en-GB" sz="2400">
                <a:latin typeface="Verdana"/>
                <a:ea typeface="Verdana"/>
                <a:cs typeface="Verdana"/>
                <a:sym typeface="Verdana"/>
              </a:rPr>
            </a:b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53"/>
          <p:cNvSpPr/>
          <p:nvPr/>
        </p:nvSpPr>
        <p:spPr>
          <a:xfrm>
            <a:off x="12222000" y="8448475"/>
            <a:ext cx="9448920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RESULTADO E ANÁLISE DOS RESULTADOS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3"/>
          <p:cNvPicPr preferRelativeResize="0"/>
          <p:nvPr/>
        </p:nvPicPr>
        <p:blipFill rotWithShape="1">
          <a:blip r:embed="rId8">
            <a:alphaModFix/>
          </a:blip>
          <a:srcRect l="6952" t="12140" r="59736" b="10286"/>
          <a:stretch/>
        </p:blipFill>
        <p:spPr>
          <a:xfrm>
            <a:off x="12896850" y="12377575"/>
            <a:ext cx="3465750" cy="338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3"/>
          <p:cNvSpPr/>
          <p:nvPr/>
        </p:nvSpPr>
        <p:spPr>
          <a:xfrm>
            <a:off x="12374400" y="9493200"/>
            <a:ext cx="9440982" cy="357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Em pesquisa realizada por meio do formulário online, a respeito da utilização de do processo de reserva de campos, verificou-se que 42% dos entrevistados utilizam aplicativos de mensagens para reservar os campos. Com mostra a figura 1.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3"/>
          <p:cNvSpPr txBox="1"/>
          <p:nvPr/>
        </p:nvSpPr>
        <p:spPr>
          <a:xfrm>
            <a:off x="12374400" y="15458975"/>
            <a:ext cx="92253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1: FONTE: https://docs.google.com/forms/d/1WBMDpae8p98wSp0gyh7fJcXpU5mSrsMFoUWF5oRs70A/edit#responses.</a:t>
            </a:r>
            <a:endParaRPr dirty="0"/>
          </a:p>
        </p:txBody>
      </p:sp>
      <p:pic>
        <p:nvPicPr>
          <p:cNvPr id="255" name="Google Shape;255;p53"/>
          <p:cNvPicPr preferRelativeResize="0"/>
          <p:nvPr/>
        </p:nvPicPr>
        <p:blipFill rotWithShape="1">
          <a:blip r:embed="rId8">
            <a:alphaModFix/>
          </a:blip>
          <a:srcRect l="57330" t="12141" b="45258"/>
          <a:stretch/>
        </p:blipFill>
        <p:spPr>
          <a:xfrm>
            <a:off x="16561169" y="13038775"/>
            <a:ext cx="4741856" cy="198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3"/>
          <p:cNvSpPr/>
          <p:nvPr/>
        </p:nvSpPr>
        <p:spPr>
          <a:xfrm>
            <a:off x="12050550" y="16636575"/>
            <a:ext cx="9440982" cy="25240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Perguntados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sobre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utilização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um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aplicativo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específico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para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reserva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estabelecimentos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esportivos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,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pesquisa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resultou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que 85,7% dos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entrevistados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responderam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favor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. Vide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figura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02.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53"/>
          <p:cNvPicPr preferRelativeResize="0"/>
          <p:nvPr/>
        </p:nvPicPr>
        <p:blipFill rotWithShape="1">
          <a:blip r:embed="rId9">
            <a:alphaModFix/>
          </a:blip>
          <a:srcRect l="12612" t="15473" r="47447" b="7733"/>
          <a:stretch/>
        </p:blipFill>
        <p:spPr>
          <a:xfrm>
            <a:off x="12858750" y="19080100"/>
            <a:ext cx="3465750" cy="34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3"/>
          <p:cNvPicPr preferRelativeResize="0"/>
          <p:nvPr/>
        </p:nvPicPr>
        <p:blipFill rotWithShape="1">
          <a:blip r:embed="rId9">
            <a:alphaModFix/>
          </a:blip>
          <a:srcRect l="74408" t="10068" r="10590" b="60586"/>
          <a:stretch/>
        </p:blipFill>
        <p:spPr>
          <a:xfrm>
            <a:off x="16611600" y="19751150"/>
            <a:ext cx="1866900" cy="18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3"/>
          <p:cNvSpPr txBox="1"/>
          <p:nvPr/>
        </p:nvSpPr>
        <p:spPr>
          <a:xfrm>
            <a:off x="12287250" y="22255250"/>
            <a:ext cx="92253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2: FONTE: https://docs.google.com/forms/d/1WBMDpae8p98wSp0gyh7fJcXpU5mSrsMFoUWF5oRs70A/edit#responses.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0" name="Google Shape;260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321950" y="24366550"/>
            <a:ext cx="3543300" cy="6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191075" y="24402025"/>
            <a:ext cx="3495675" cy="69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770800" y="24402025"/>
            <a:ext cx="3543300" cy="6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3"/>
          <p:cNvSpPr txBox="1"/>
          <p:nvPr/>
        </p:nvSpPr>
        <p:spPr>
          <a:xfrm>
            <a:off x="11191075" y="31306250"/>
            <a:ext cx="3687000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3: Estabelecimentos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53"/>
          <p:cNvSpPr txBox="1"/>
          <p:nvPr/>
        </p:nvSpPr>
        <p:spPr>
          <a:xfrm>
            <a:off x="14838750" y="31306250"/>
            <a:ext cx="3687000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4: </a:t>
            </a:r>
            <a:b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Lista de Campos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53"/>
          <p:cNvSpPr txBox="1"/>
          <p:nvPr/>
        </p:nvSpPr>
        <p:spPr>
          <a:xfrm>
            <a:off x="18478500" y="31249100"/>
            <a:ext cx="3687000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5: </a:t>
            </a:r>
            <a:b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Reserva de campos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500</Words>
  <Application>Microsoft Office PowerPoint</Application>
  <PresentationFormat>Personalizar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Times New Roman</vt:lpstr>
      <vt:lpstr>Verdana</vt:lpstr>
      <vt:lpstr>Office Theme</vt:lpstr>
      <vt:lpstr>Office Theme</vt:lpstr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Stefano Araujo Pereira</cp:lastModifiedBy>
  <cp:revision>3</cp:revision>
  <dcterms:modified xsi:type="dcterms:W3CDTF">2018-12-04T01:09:45Z</dcterms:modified>
</cp:coreProperties>
</file>