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6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3822-3581-4DC3-AA3E-F636B86FE45C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F9E8-5667-474A-B159-9575396C4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3822-3581-4DC3-AA3E-F636B86FE45C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F9E8-5667-474A-B159-9575396C4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3822-3581-4DC3-AA3E-F636B86FE45C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F9E8-5667-474A-B159-9575396C4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3822-3581-4DC3-AA3E-F636B86FE45C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F9E8-5667-474A-B159-9575396C4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3822-3581-4DC3-AA3E-F636B86FE45C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F9E8-5667-474A-B159-9575396C4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3822-3581-4DC3-AA3E-F636B86FE45C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F9E8-5667-474A-B159-9575396C4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3822-3581-4DC3-AA3E-F636B86FE45C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F9E8-5667-474A-B159-9575396C4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3822-3581-4DC3-AA3E-F636B86FE45C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F9E8-5667-474A-B159-9575396C4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3822-3581-4DC3-AA3E-F636B86FE45C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F9E8-5667-474A-B159-9575396C4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3822-3581-4DC3-AA3E-F636B86FE45C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F9E8-5667-474A-B159-9575396C4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3822-3581-4DC3-AA3E-F636B86FE45C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F9E8-5667-474A-B159-9575396C4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3822-3581-4DC3-AA3E-F636B86FE45C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F9E8-5667-474A-B159-9575396C4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0" y="4572000"/>
            <a:ext cx="4648200" cy="1470025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7030A0"/>
                </a:solidFill>
              </a:rPr>
              <a:t>Bootstrap</a:t>
            </a:r>
            <a:r>
              <a:rPr lang="en-US" sz="9600" dirty="0" smtClean="0">
                <a:solidFill>
                  <a:srgbClr val="7030A0"/>
                </a:solidFill>
              </a:rPr>
              <a:t>4</a:t>
            </a:r>
            <a:endParaRPr lang="en-US" sz="9600" dirty="0">
              <a:solidFill>
                <a:srgbClr val="7030A0"/>
              </a:solidFill>
            </a:endParaRPr>
          </a:p>
        </p:txBody>
      </p:sp>
      <p:pic>
        <p:nvPicPr>
          <p:cNvPr id="62468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33400"/>
            <a:ext cx="7143750" cy="4019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1369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Images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766888"/>
            <a:ext cx="82486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1225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Tables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599"/>
            <a:ext cx="5410200" cy="274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1900" y="914400"/>
            <a:ext cx="41021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Alerts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590800"/>
            <a:ext cx="13755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Badges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1794" y="1600201"/>
            <a:ext cx="610780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438400"/>
            <a:ext cx="187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57200" y="3733800"/>
            <a:ext cx="1947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Dropdown</a:t>
            </a:r>
            <a:endParaRPr lang="en-US" sz="3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886200"/>
            <a:ext cx="2717800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Forms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590800"/>
            <a:ext cx="2666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Border spinner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81000"/>
            <a:ext cx="515798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352800"/>
            <a:ext cx="48895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05200" y="152400"/>
            <a:ext cx="1381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err="1" smtClean="0">
                <a:solidFill>
                  <a:srgbClr val="7030A0"/>
                </a:solidFill>
              </a:rPr>
              <a:t>Navbar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6581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28800"/>
            <a:ext cx="77247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Border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419600"/>
            <a:ext cx="1869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Close icon</a:t>
            </a:r>
            <a:endParaRPr lang="en-US" sz="32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1" y="1600201"/>
            <a:ext cx="4876800" cy="25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495800"/>
            <a:ext cx="57023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Color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419600"/>
            <a:ext cx="10160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Float</a:t>
            </a:r>
            <a:endParaRPr lang="en-US" sz="32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"/>
            <a:ext cx="17272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0"/>
            <a:ext cx="18415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6222" y="4572000"/>
            <a:ext cx="706297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Image replacement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276600"/>
            <a:ext cx="1713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Overflow</a:t>
            </a:r>
            <a:endParaRPr lang="en-US" sz="32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961313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38600"/>
            <a:ext cx="7593013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Spacing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143000"/>
            <a:ext cx="8499763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m - for classes that set margin</a:t>
            </a:r>
          </a:p>
          <a:p>
            <a:r>
              <a:rPr lang="en-US" sz="2800" dirty="0" smtClean="0"/>
              <a:t>p - for classes that set </a:t>
            </a:r>
            <a:r>
              <a:rPr lang="en-US" sz="2800" dirty="0" smtClean="0"/>
              <a:t>padding</a:t>
            </a:r>
          </a:p>
          <a:p>
            <a:endParaRPr lang="en-US" sz="2800" dirty="0" smtClean="0"/>
          </a:p>
          <a:p>
            <a:r>
              <a:rPr lang="en-US" sz="2800" dirty="0" smtClean="0"/>
              <a:t>t - for classes that set margin-top or padding-top</a:t>
            </a:r>
          </a:p>
          <a:p>
            <a:r>
              <a:rPr lang="en-US" sz="2800" dirty="0" smtClean="0"/>
              <a:t>b - for classes that set margin-bottom or padding-bottom</a:t>
            </a:r>
          </a:p>
          <a:p>
            <a:r>
              <a:rPr lang="en-US" sz="2800" dirty="0" smtClean="0"/>
              <a:t>l - for classes that set margin-left or padding-left</a:t>
            </a:r>
          </a:p>
          <a:p>
            <a:r>
              <a:rPr lang="en-US" sz="2800" dirty="0" smtClean="0"/>
              <a:t>r - for classes that set margin-right or padding-right</a:t>
            </a:r>
          </a:p>
          <a:p>
            <a:r>
              <a:rPr lang="en-US" sz="2800" dirty="0" smtClean="0"/>
              <a:t>x - for classes that set both *-left and *-right</a:t>
            </a:r>
          </a:p>
          <a:p>
            <a:r>
              <a:rPr lang="en-US" sz="2800" dirty="0" smtClean="0"/>
              <a:t>y - for classes that set both *-top and *-bottom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What is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Bootstrap is a free</a:t>
            </a:r>
            <a:r>
              <a:rPr lang="en-US" sz="2800" dirty="0"/>
              <a:t> front-end framework for faster and </a:t>
            </a:r>
            <a:r>
              <a:rPr lang="en-US" sz="2800" dirty="0" smtClean="0"/>
              <a:t>easier </a:t>
            </a:r>
            <a:r>
              <a:rPr lang="en-US" sz="2800" dirty="0"/>
              <a:t>web </a:t>
            </a:r>
            <a:r>
              <a:rPr lang="en-US" sz="2800" dirty="0" smtClean="0"/>
              <a:t>development.</a:t>
            </a:r>
          </a:p>
          <a:p>
            <a:r>
              <a:rPr lang="en-US" sz="2800" dirty="0" smtClean="0"/>
              <a:t>Bootstrap is a powerful front-end framework for faster and easier web development.</a:t>
            </a:r>
          </a:p>
          <a:p>
            <a:r>
              <a:rPr lang="en-US" sz="2800" dirty="0"/>
              <a:t>Bootstrap also gives you the ability to easily create responsive </a:t>
            </a:r>
            <a:r>
              <a:rPr lang="en-US" sz="2800" dirty="0" smtClean="0"/>
              <a:t>designs.</a:t>
            </a:r>
          </a:p>
          <a:p>
            <a:r>
              <a:rPr lang="en-US" sz="2800" dirty="0"/>
              <a:t>Bootstrap includes HTML and CSS based design templates for typography, forms, buttons, tables, navigation, modals, image carousels and many other, as well as optional JavaScript plugins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7030A0"/>
                </a:solidFill>
              </a:rPr>
              <a:t>LAYOUT</a:t>
            </a:r>
          </a:p>
          <a:p>
            <a:r>
              <a:rPr lang="en-US" sz="8000" dirty="0" smtClean="0">
                <a:solidFill>
                  <a:srgbClr val="7030A0"/>
                </a:solidFill>
              </a:rPr>
              <a:t>CONTENT</a:t>
            </a:r>
          </a:p>
          <a:p>
            <a:r>
              <a:rPr lang="en-US" sz="8000" dirty="0" smtClean="0">
                <a:solidFill>
                  <a:srgbClr val="7030A0"/>
                </a:solidFill>
              </a:rPr>
              <a:t>COMPONENTS</a:t>
            </a:r>
          </a:p>
          <a:p>
            <a:r>
              <a:rPr lang="en-US" sz="8000" dirty="0" smtClean="0">
                <a:solidFill>
                  <a:srgbClr val="7030A0"/>
                </a:solidFill>
              </a:rPr>
              <a:t>UTILITIES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LAYOUT</a:t>
            </a:r>
            <a:endParaRPr lang="en-US" dirty="0"/>
          </a:p>
        </p:txBody>
      </p:sp>
      <p:pic>
        <p:nvPicPr>
          <p:cNvPr id="655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29600" cy="26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962400"/>
            <a:ext cx="80581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Responsive breakpoints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6209524" cy="311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Grid system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229600" cy="370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48266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/>
              <a:t>&lt;div class="container"&gt; </a:t>
            </a:r>
          </a:p>
          <a:p>
            <a:pPr lvl="1">
              <a:buNone/>
            </a:pPr>
            <a:r>
              <a:rPr lang="en-US" dirty="0"/>
              <a:t>&lt;div class="row"&gt; </a:t>
            </a:r>
          </a:p>
          <a:p>
            <a:pPr lvl="2">
              <a:buNone/>
            </a:pPr>
            <a:r>
              <a:rPr lang="en-US" dirty="0"/>
              <a:t>&lt;div class="</a:t>
            </a:r>
            <a:r>
              <a:rPr lang="en-US" dirty="0" err="1" smtClean="0"/>
              <a:t>col</a:t>
            </a:r>
            <a:r>
              <a:rPr lang="en-US" dirty="0" smtClean="0"/>
              <a:t>"&gt; text &lt;/</a:t>
            </a:r>
            <a:r>
              <a:rPr lang="en-US" dirty="0"/>
              <a:t>div&gt; </a:t>
            </a:r>
          </a:p>
          <a:p>
            <a:pPr lvl="2">
              <a:buNone/>
            </a:pPr>
            <a:r>
              <a:rPr lang="en-US" dirty="0"/>
              <a:t>&lt;div class="</a:t>
            </a:r>
            <a:r>
              <a:rPr lang="en-US" dirty="0" err="1" smtClean="0"/>
              <a:t>col</a:t>
            </a:r>
            <a:r>
              <a:rPr lang="en-US" dirty="0" smtClean="0"/>
              <a:t>"&gt; text </a:t>
            </a:r>
            <a:r>
              <a:rPr lang="en-US" dirty="0"/>
              <a:t>&lt;/div&gt; </a:t>
            </a:r>
          </a:p>
          <a:p>
            <a:pPr lvl="1">
              <a:buNone/>
            </a:pPr>
            <a:r>
              <a:rPr lang="en-US" dirty="0"/>
              <a:t>&lt;/div&gt;</a:t>
            </a:r>
          </a:p>
          <a:p>
            <a:pPr lvl="1">
              <a:buNone/>
            </a:pPr>
            <a:r>
              <a:rPr lang="en-US" dirty="0"/>
              <a:t>&lt;/div&gt;</a:t>
            </a:r>
          </a:p>
          <a:p>
            <a:pPr>
              <a:buNone/>
            </a:pPr>
            <a:r>
              <a:rPr lang="en-US" dirty="0"/>
              <a:t>&lt;/div&gt;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Typography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4001538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00600"/>
            <a:ext cx="5638800" cy="18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5714999" cy="326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962400"/>
            <a:ext cx="69056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81000"/>
            <a:ext cx="1040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Code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7364413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43200"/>
            <a:ext cx="5029200" cy="137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419600"/>
            <a:ext cx="8532813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83</Words>
  <Application>Microsoft Office PowerPoint</Application>
  <PresentationFormat>On-screen Show (4:3)</PresentationFormat>
  <Paragraphs>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Bootstrap4</vt:lpstr>
      <vt:lpstr>What is Bootstrap?</vt:lpstr>
      <vt:lpstr>Slide 3</vt:lpstr>
      <vt:lpstr>LAYOUT</vt:lpstr>
      <vt:lpstr>Responsive breakpoints</vt:lpstr>
      <vt:lpstr>Grid system</vt:lpstr>
      <vt:lpstr>CONTENT</vt:lpstr>
      <vt:lpstr>Slide 8</vt:lpstr>
      <vt:lpstr>Slide 9</vt:lpstr>
      <vt:lpstr>Slide 10</vt:lpstr>
      <vt:lpstr>Slide 11</vt:lpstr>
      <vt:lpstr>COMPONENTS</vt:lpstr>
      <vt:lpstr>Slide 13</vt:lpstr>
      <vt:lpstr>Slide 14</vt:lpstr>
      <vt:lpstr>UTILITIES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Bootstrap4</dc:title>
  <dc:creator>M.Saad</dc:creator>
  <cp:lastModifiedBy>M.Saad</cp:lastModifiedBy>
  <cp:revision>42</cp:revision>
  <dcterms:created xsi:type="dcterms:W3CDTF">2019-10-19T09:27:36Z</dcterms:created>
  <dcterms:modified xsi:type="dcterms:W3CDTF">2019-10-19T19:56:26Z</dcterms:modified>
</cp:coreProperties>
</file>