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49AC-6DD9-4F76-A79E-4028BC88B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58D95-9637-4619-8DCC-7D7548486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2794-1B93-4144-B025-761451A8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4690-3951-4C7C-BFF1-887DF320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B61-951D-4127-9EAD-0ABAEA18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4E0-033F-4A2F-8307-FCCCB012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0C2B2-9981-40AC-BD01-3FE990D5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3CCE-A048-45C3-B9CC-02B266C3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0141-8F0A-478C-882B-F9B4D63E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522A-69CC-4D75-94F9-A4526309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865ED-D30B-416A-80A4-9A8C86A18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04AAD-EA94-47F5-88F2-905FEB3C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3AB1-F05E-417B-A4A8-09DB33FB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4B4B-E676-4A9C-94AB-635BF77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815B-9C9C-4819-BDA0-3653FF1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1902-EE3C-47AC-A256-8FEB9A81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585B-ACDD-4679-9DDF-DC274CEF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A3C2-C370-48A3-B2F8-DCE82F1F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A5FD-E2C3-4834-9F36-2598EF3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85EB-2C47-47FA-80D0-C5281FC4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A67F-A21E-4119-AA66-03C2200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66E2-8847-45B6-BBCB-E3C3B3F3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2256-41A6-4986-A4D9-55A87C87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BC7B-EE0E-44D9-91E5-34742B7A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E245-B627-4AEC-95F4-44434562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E8CF-7700-4D10-9331-5FF89027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B396-430B-475B-A222-96EC3D1CB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67CAF-29FB-46E4-894D-9A3344E0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4EA6-EFB9-47D7-8CA3-8A032CD9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E4B0-AB6E-4231-A1C6-FD009149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0066-CD65-4CEC-8C22-00A8F30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1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D01E-EBEF-4CEE-A7E6-819828C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0216-0B36-4A87-A7B3-82E03362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8437-A28E-44D1-B8D1-5ABB46CD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C891-246D-4720-8919-9CD1B35DE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F8305-6471-4B9D-A011-CCAED892D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140A9-A44A-4F1B-954E-355B9BB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18156-FA0A-4D2D-8DD8-4749E0FB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9B712-AF09-42D8-8A7C-1BC98474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5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B489-1075-413D-8AEC-798D5017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AAA28-8D61-4182-B33B-5F665E9F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728C4-16B3-4AFE-9C3E-DB26E148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42339-4EE7-4DE4-9D25-8DCF7C41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8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BB019-66EC-4478-B03D-EB111BC3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4868D-8496-4F2A-9EE5-70DC9EBD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9B6FF-88A0-4CCC-816B-D063F269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71D1-0DC3-429E-93A1-ADCE8094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5761-65D5-4C45-8195-BCF72FB4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36D7C-C598-46D1-85C2-21E7FD30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5A5D-F176-4051-B059-1AB2FBF9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3E59-0C89-43F3-A953-2FD5E082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B7DC-184C-4376-A026-046C441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6802-7D91-43AA-8F03-E6260424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14A77-D15C-4987-AD3E-9F69C2B9E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69E22-0349-405B-BDDE-D93713E8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AE68A-30D3-4085-9423-40E4AF5C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A8DAD-D04A-4032-B802-FED2B01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F263-6B18-4F66-8BFB-A24B7A8E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33817-A635-425F-A3A3-FFD4DCF1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0DA44-B8CC-410F-90AF-52C254FF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3924-929F-4410-A196-5B725702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4DB7-B0CD-491C-B41A-C07A5A2165AB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C177-0A84-4DDF-B3F8-B1002D374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E1D7-2B6F-4ACA-805D-DF524445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921D-3D74-41F6-BB06-599829D7C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88C3-CBA1-40C2-8999-8E9D2A103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366B9-0370-4C44-B61F-4689BB76E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6A4A3E-A067-4F53-8AFF-9FB7C0EF5543}"/>
              </a:ext>
            </a:extLst>
          </p:cNvPr>
          <p:cNvSpPr/>
          <p:nvPr/>
        </p:nvSpPr>
        <p:spPr>
          <a:xfrm>
            <a:off x="8386618" y="1921164"/>
            <a:ext cx="3454400" cy="4036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6212F-FED8-4C8E-BF89-C1C46BE686CB}"/>
              </a:ext>
            </a:extLst>
          </p:cNvPr>
          <p:cNvSpPr/>
          <p:nvPr/>
        </p:nvSpPr>
        <p:spPr>
          <a:xfrm>
            <a:off x="9803248" y="3452213"/>
            <a:ext cx="1849582" cy="78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B</a:t>
            </a:r>
          </a:p>
          <a:p>
            <a:pPr algn="ctr"/>
            <a:r>
              <a:rPr lang="en-IN" dirty="0"/>
              <a:t>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066AC-C4CD-441F-AC2A-6548560A1832}"/>
              </a:ext>
            </a:extLst>
          </p:cNvPr>
          <p:cNvSpPr/>
          <p:nvPr/>
        </p:nvSpPr>
        <p:spPr>
          <a:xfrm>
            <a:off x="279402" y="1803399"/>
            <a:ext cx="3454400" cy="4036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F109EC-BDB3-4D90-BADC-4D53E14EE32D}"/>
              </a:ext>
            </a:extLst>
          </p:cNvPr>
          <p:cNvSpPr/>
          <p:nvPr/>
        </p:nvSpPr>
        <p:spPr>
          <a:xfrm>
            <a:off x="415344" y="3447229"/>
            <a:ext cx="2105891" cy="78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A</a:t>
            </a:r>
          </a:p>
          <a:p>
            <a:pPr algn="ctr"/>
            <a:r>
              <a:rPr lang="en-IN" dirty="0"/>
              <a:t>Producer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10437-6600-4196-995C-7C6C7133C0AC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521235" y="3839774"/>
            <a:ext cx="7282013" cy="4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7EC13B-0DEA-44BF-BFE6-777474742F9C}"/>
              </a:ext>
            </a:extLst>
          </p:cNvPr>
          <p:cNvSpPr txBox="1"/>
          <p:nvPr/>
        </p:nvSpPr>
        <p:spPr>
          <a:xfrm>
            <a:off x="4549199" y="4147185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http://domain.com/api/message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E32B7-B017-4AFC-A0B7-B24A5ACB92E6}"/>
              </a:ext>
            </a:extLst>
          </p:cNvPr>
          <p:cNvSpPr/>
          <p:nvPr/>
        </p:nvSpPr>
        <p:spPr>
          <a:xfrm>
            <a:off x="2938892" y="1803407"/>
            <a:ext cx="300183" cy="40362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9BB3C-B69A-4DAB-A2A8-13BBEA94B84C}"/>
              </a:ext>
            </a:extLst>
          </p:cNvPr>
          <p:cNvSpPr/>
          <p:nvPr/>
        </p:nvSpPr>
        <p:spPr>
          <a:xfrm>
            <a:off x="8881345" y="1909622"/>
            <a:ext cx="316346" cy="40362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B9A6-2DB7-47B9-A34E-AC8F54C623EA}"/>
              </a:ext>
            </a:extLst>
          </p:cNvPr>
          <p:cNvSpPr txBox="1"/>
          <p:nvPr/>
        </p:nvSpPr>
        <p:spPr>
          <a:xfrm>
            <a:off x="501647" y="4218684"/>
            <a:ext cx="2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8D464-EE9F-4EBD-A694-5EF4A70C9751}"/>
              </a:ext>
            </a:extLst>
          </p:cNvPr>
          <p:cNvSpPr txBox="1"/>
          <p:nvPr/>
        </p:nvSpPr>
        <p:spPr>
          <a:xfrm>
            <a:off x="9867901" y="4237303"/>
            <a:ext cx="2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http://demo.com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65EFB-49AA-4CB4-9EF1-FAF870C117F8}"/>
              </a:ext>
            </a:extLst>
          </p:cNvPr>
          <p:cNvSpPr/>
          <p:nvPr/>
        </p:nvSpPr>
        <p:spPr>
          <a:xfrm>
            <a:off x="4812146" y="979055"/>
            <a:ext cx="2904262" cy="1419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Broker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8A0E2A-D481-46C4-AC85-FCDFD6C34FAD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2521235" y="1688946"/>
            <a:ext cx="2290911" cy="2150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06FB20-F09D-4161-A207-2386D3D0DAEE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7716408" y="1688946"/>
            <a:ext cx="2086840" cy="2155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A206AA2-6736-490C-8C91-00FE8AE64DE2}"/>
              </a:ext>
            </a:extLst>
          </p:cNvPr>
          <p:cNvSpPr/>
          <p:nvPr/>
        </p:nvSpPr>
        <p:spPr>
          <a:xfrm>
            <a:off x="5018230" y="1612408"/>
            <a:ext cx="2361625" cy="464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unched Tape 34">
            <a:extLst>
              <a:ext uri="{FF2B5EF4-FFF2-40B4-BE49-F238E27FC236}">
                <a16:creationId xmlns:a16="http://schemas.microsoft.com/office/drawing/2014/main" id="{626B0E3D-ACC8-4BCC-95AC-06BFA0FE9E75}"/>
              </a:ext>
            </a:extLst>
          </p:cNvPr>
          <p:cNvSpPr/>
          <p:nvPr/>
        </p:nvSpPr>
        <p:spPr>
          <a:xfrm>
            <a:off x="5128787" y="1678698"/>
            <a:ext cx="549851" cy="366528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</a:t>
            </a:r>
          </a:p>
        </p:txBody>
      </p:sp>
      <p:sp>
        <p:nvSpPr>
          <p:cNvPr id="40" name="Flowchart: Punched Tape 39">
            <a:extLst>
              <a:ext uri="{FF2B5EF4-FFF2-40B4-BE49-F238E27FC236}">
                <a16:creationId xmlns:a16="http://schemas.microsoft.com/office/drawing/2014/main" id="{E72FF846-C76B-40D3-9C89-9BF9638378FE}"/>
              </a:ext>
            </a:extLst>
          </p:cNvPr>
          <p:cNvSpPr/>
          <p:nvPr/>
        </p:nvSpPr>
        <p:spPr>
          <a:xfrm>
            <a:off x="5751374" y="1679065"/>
            <a:ext cx="549851" cy="366528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</a:t>
            </a:r>
          </a:p>
        </p:txBody>
      </p:sp>
      <p:sp>
        <p:nvSpPr>
          <p:cNvPr id="41" name="Flowchart: Punched Tape 40">
            <a:extLst>
              <a:ext uri="{FF2B5EF4-FFF2-40B4-BE49-F238E27FC236}">
                <a16:creationId xmlns:a16="http://schemas.microsoft.com/office/drawing/2014/main" id="{B65F3874-CC2F-42E2-8D0D-2B0A0938B8BE}"/>
              </a:ext>
            </a:extLst>
          </p:cNvPr>
          <p:cNvSpPr/>
          <p:nvPr/>
        </p:nvSpPr>
        <p:spPr>
          <a:xfrm>
            <a:off x="6423330" y="1661578"/>
            <a:ext cx="549851" cy="366528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1BF04-DEAE-45EE-8033-577F7F517E8D}"/>
              </a:ext>
            </a:extLst>
          </p:cNvPr>
          <p:cNvSpPr txBox="1"/>
          <p:nvPr/>
        </p:nvSpPr>
        <p:spPr>
          <a:xfrm>
            <a:off x="5497591" y="2056832"/>
            <a:ext cx="1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CCEA92-3201-4E5C-82BF-0C9D13EC8F88}"/>
              </a:ext>
            </a:extLst>
          </p:cNvPr>
          <p:cNvSpPr/>
          <p:nvPr/>
        </p:nvSpPr>
        <p:spPr>
          <a:xfrm>
            <a:off x="4812146" y="5053477"/>
            <a:ext cx="2904262" cy="1419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Broker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A92C2-08F1-4C66-A17A-87D31C9392D0}"/>
              </a:ext>
            </a:extLst>
          </p:cNvPr>
          <p:cNvSpPr/>
          <p:nvPr/>
        </p:nvSpPr>
        <p:spPr>
          <a:xfrm>
            <a:off x="5028626" y="5697078"/>
            <a:ext cx="2361625" cy="464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Punched Tape 53">
            <a:extLst>
              <a:ext uri="{FF2B5EF4-FFF2-40B4-BE49-F238E27FC236}">
                <a16:creationId xmlns:a16="http://schemas.microsoft.com/office/drawing/2014/main" id="{87A9A492-0356-4D76-92DD-292B9E1B92D6}"/>
              </a:ext>
            </a:extLst>
          </p:cNvPr>
          <p:cNvSpPr/>
          <p:nvPr/>
        </p:nvSpPr>
        <p:spPr>
          <a:xfrm>
            <a:off x="5139183" y="5763368"/>
            <a:ext cx="549851" cy="366528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</a:t>
            </a:r>
          </a:p>
        </p:txBody>
      </p:sp>
      <p:sp>
        <p:nvSpPr>
          <p:cNvPr id="55" name="Flowchart: Punched Tape 54">
            <a:extLst>
              <a:ext uri="{FF2B5EF4-FFF2-40B4-BE49-F238E27FC236}">
                <a16:creationId xmlns:a16="http://schemas.microsoft.com/office/drawing/2014/main" id="{B0B8F2E9-8691-4A0B-8C56-4D0A772B0399}"/>
              </a:ext>
            </a:extLst>
          </p:cNvPr>
          <p:cNvSpPr/>
          <p:nvPr/>
        </p:nvSpPr>
        <p:spPr>
          <a:xfrm>
            <a:off x="5761770" y="5763735"/>
            <a:ext cx="549851" cy="366528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</a:t>
            </a:r>
          </a:p>
        </p:txBody>
      </p:sp>
      <p:sp>
        <p:nvSpPr>
          <p:cNvPr id="56" name="Flowchart: Punched Tape 55">
            <a:extLst>
              <a:ext uri="{FF2B5EF4-FFF2-40B4-BE49-F238E27FC236}">
                <a16:creationId xmlns:a16="http://schemas.microsoft.com/office/drawing/2014/main" id="{CFFBBF01-079F-4297-A063-CB590ABBC052}"/>
              </a:ext>
            </a:extLst>
          </p:cNvPr>
          <p:cNvSpPr/>
          <p:nvPr/>
        </p:nvSpPr>
        <p:spPr>
          <a:xfrm>
            <a:off x="6433726" y="5746248"/>
            <a:ext cx="549851" cy="366528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E00E02-1535-425D-902D-7A538843371C}"/>
              </a:ext>
            </a:extLst>
          </p:cNvPr>
          <p:cNvSpPr txBox="1"/>
          <p:nvPr/>
        </p:nvSpPr>
        <p:spPr>
          <a:xfrm>
            <a:off x="5505592" y="6130016"/>
            <a:ext cx="209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Queue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7A91F3-83DC-4DEF-ADFE-AF6407CDA80F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539417" y="3851013"/>
            <a:ext cx="2272729" cy="191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50FB7D-534A-4891-9335-8AC3D7317964}"/>
              </a:ext>
            </a:extLst>
          </p:cNvPr>
          <p:cNvCxnSpPr>
            <a:cxnSpLocks/>
            <a:stCxn id="4" idx="1"/>
            <a:endCxn id="52" idx="3"/>
          </p:cNvCxnSpPr>
          <p:nvPr/>
        </p:nvCxnSpPr>
        <p:spPr>
          <a:xfrm flipH="1">
            <a:off x="7716408" y="3844758"/>
            <a:ext cx="2086840" cy="1918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40F681-0CDF-4234-A2CD-C9E8C349E333}"/>
              </a:ext>
            </a:extLst>
          </p:cNvPr>
          <p:cNvSpPr txBox="1"/>
          <p:nvPr/>
        </p:nvSpPr>
        <p:spPr>
          <a:xfrm>
            <a:off x="1285579" y="427498"/>
            <a:ext cx="274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Pivotal RabbitMQ</a:t>
            </a:r>
          </a:p>
          <a:p>
            <a:r>
              <a:rPr lang="en-IN" dirty="0"/>
              <a:t>Azure Service Bus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C4B725-4D55-45FD-A445-2CBBF6CA731A}"/>
              </a:ext>
            </a:extLst>
          </p:cNvPr>
          <p:cNvSpPr txBox="1"/>
          <p:nvPr/>
        </p:nvSpPr>
        <p:spPr>
          <a:xfrm>
            <a:off x="3957797" y="80422"/>
            <a:ext cx="492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AMQP – Advanced Messaging Queue Protocol</a:t>
            </a:r>
          </a:p>
        </p:txBody>
      </p:sp>
    </p:spTree>
    <p:extLst>
      <p:ext uri="{BB962C8B-B14F-4D97-AF65-F5344CB8AC3E}">
        <p14:creationId xmlns:p14="http://schemas.microsoft.com/office/powerpoint/2010/main" val="371688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A3CC27-F3E3-454B-86F6-8812AC37FA30}"/>
              </a:ext>
            </a:extLst>
          </p:cNvPr>
          <p:cNvSpPr/>
          <p:nvPr/>
        </p:nvSpPr>
        <p:spPr>
          <a:xfrm>
            <a:off x="420254" y="3209636"/>
            <a:ext cx="1403927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BF977-AD5A-4A59-BB39-7635DC0B4DF3}"/>
              </a:ext>
            </a:extLst>
          </p:cNvPr>
          <p:cNvSpPr/>
          <p:nvPr/>
        </p:nvSpPr>
        <p:spPr>
          <a:xfrm>
            <a:off x="9282545" y="1579418"/>
            <a:ext cx="2004291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73D3D-A395-46C7-A7D5-2992148653F1}"/>
              </a:ext>
            </a:extLst>
          </p:cNvPr>
          <p:cNvSpPr/>
          <p:nvPr/>
        </p:nvSpPr>
        <p:spPr>
          <a:xfrm>
            <a:off x="9282545" y="3149598"/>
            <a:ext cx="2004291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835F1-D9CE-4085-A7AA-A1C556A410D3}"/>
              </a:ext>
            </a:extLst>
          </p:cNvPr>
          <p:cNvSpPr/>
          <p:nvPr/>
        </p:nvSpPr>
        <p:spPr>
          <a:xfrm>
            <a:off x="9282544" y="4641273"/>
            <a:ext cx="2004291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 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9C1252-1982-4B51-A9B6-ABEBAFAF9539}"/>
              </a:ext>
            </a:extLst>
          </p:cNvPr>
          <p:cNvSpPr/>
          <p:nvPr/>
        </p:nvSpPr>
        <p:spPr>
          <a:xfrm>
            <a:off x="3241963" y="3043381"/>
            <a:ext cx="1505527" cy="98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F45A8-127E-4C04-AE79-388E77D9CC87}"/>
              </a:ext>
            </a:extLst>
          </p:cNvPr>
          <p:cNvSpPr/>
          <p:nvPr/>
        </p:nvSpPr>
        <p:spPr>
          <a:xfrm>
            <a:off x="6446982" y="1717963"/>
            <a:ext cx="188421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E7FB9-09F5-42BB-BDA1-28E1D51CB74E}"/>
              </a:ext>
            </a:extLst>
          </p:cNvPr>
          <p:cNvSpPr/>
          <p:nvPr/>
        </p:nvSpPr>
        <p:spPr>
          <a:xfrm>
            <a:off x="6419273" y="3288145"/>
            <a:ext cx="188421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AED56-1D73-4FD8-94D8-9C8A65D29BED}"/>
              </a:ext>
            </a:extLst>
          </p:cNvPr>
          <p:cNvSpPr/>
          <p:nvPr/>
        </p:nvSpPr>
        <p:spPr>
          <a:xfrm>
            <a:off x="6446982" y="4779819"/>
            <a:ext cx="1884218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0F140-516E-4947-96A7-73ABC02BF097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8331200" y="1967345"/>
            <a:ext cx="951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C4016-1254-4DC2-9AA0-92487A4A83EC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8303491" y="3537526"/>
            <a:ext cx="979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D93A7C-E3CD-4A72-BA7F-7BF7B3623D19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8331200" y="5029201"/>
            <a:ext cx="951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E2518-A7A1-4957-A313-65D76184CCAE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4747490" y="1967345"/>
            <a:ext cx="1699492" cy="157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B7EEBD-D6C1-41B8-A548-97FF5796C5D6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4747490" y="3537527"/>
            <a:ext cx="167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14577E-4259-4B64-9EC5-51ACC241D830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4747490" y="3537527"/>
            <a:ext cx="1699492" cy="14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C40249-557F-4D03-833A-13D7DA568EAB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1824181" y="3537527"/>
            <a:ext cx="141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unched Tape 35">
            <a:extLst>
              <a:ext uri="{FF2B5EF4-FFF2-40B4-BE49-F238E27FC236}">
                <a16:creationId xmlns:a16="http://schemas.microsoft.com/office/drawing/2014/main" id="{EF7FEFEA-E8D0-4C55-83E4-BF36E4D45DD5}"/>
              </a:ext>
            </a:extLst>
          </p:cNvPr>
          <p:cNvSpPr/>
          <p:nvPr/>
        </p:nvSpPr>
        <p:spPr>
          <a:xfrm>
            <a:off x="6548582" y="3343564"/>
            <a:ext cx="471054" cy="387922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B33FFF-5B28-488F-8004-C365C564B2BB}"/>
              </a:ext>
            </a:extLst>
          </p:cNvPr>
          <p:cNvSpPr txBox="1"/>
          <p:nvPr/>
        </p:nvSpPr>
        <p:spPr>
          <a:xfrm>
            <a:off x="905164" y="406400"/>
            <a:ext cx="2516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Direct</a:t>
            </a:r>
          </a:p>
          <a:p>
            <a:pPr marL="342900" indent="-342900">
              <a:buAutoNum type="arabicParenR"/>
            </a:pPr>
            <a:r>
              <a:rPr lang="en-IN" dirty="0"/>
              <a:t>Fanout</a:t>
            </a:r>
          </a:p>
          <a:p>
            <a:pPr marL="342900" indent="-342900">
              <a:buAutoNum type="arabicParenR"/>
            </a:pPr>
            <a:r>
              <a:rPr lang="en-IN" dirty="0"/>
              <a:t>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43D666-93F4-4C09-9285-597E42B19F5D}"/>
              </a:ext>
            </a:extLst>
          </p:cNvPr>
          <p:cNvSpPr txBox="1"/>
          <p:nvPr/>
        </p:nvSpPr>
        <p:spPr>
          <a:xfrm>
            <a:off x="6557818" y="1329730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Eshop.orders.*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27E75-2CD8-4A05-BAC0-7C874A6EAD50}"/>
              </a:ext>
            </a:extLst>
          </p:cNvPr>
          <p:cNvSpPr txBox="1"/>
          <p:nvPr/>
        </p:nvSpPr>
        <p:spPr>
          <a:xfrm>
            <a:off x="6548582" y="2900218"/>
            <a:ext cx="16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Eshop.basket.*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BD4ABD-CADA-4D9D-9C2E-1A46EBABAC90}"/>
              </a:ext>
            </a:extLst>
          </p:cNvPr>
          <p:cNvSpPr txBox="1"/>
          <p:nvPr/>
        </p:nvSpPr>
        <p:spPr>
          <a:xfrm>
            <a:off x="6548582" y="4405745"/>
            <a:ext cx="16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Analyzer.*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4E73C-FD58-40A1-90DC-1ACBB7960084}"/>
              </a:ext>
            </a:extLst>
          </p:cNvPr>
          <p:cNvSpPr txBox="1"/>
          <p:nvPr/>
        </p:nvSpPr>
        <p:spPr>
          <a:xfrm>
            <a:off x="1824181" y="2558473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Eshop.*</a:t>
            </a:r>
          </a:p>
        </p:txBody>
      </p:sp>
      <p:sp>
        <p:nvSpPr>
          <p:cNvPr id="44" name="Flowchart: Punched Tape 43">
            <a:extLst>
              <a:ext uri="{FF2B5EF4-FFF2-40B4-BE49-F238E27FC236}">
                <a16:creationId xmlns:a16="http://schemas.microsoft.com/office/drawing/2014/main" id="{6E35C74F-2F43-414C-99F7-79205A7AABC9}"/>
              </a:ext>
            </a:extLst>
          </p:cNvPr>
          <p:cNvSpPr/>
          <p:nvPr/>
        </p:nvSpPr>
        <p:spPr>
          <a:xfrm>
            <a:off x="6640944" y="1770651"/>
            <a:ext cx="471054" cy="387922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4213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RabbitMQ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Sonu Sathyadas</dc:creator>
  <cp:lastModifiedBy>Sonu Sathyadas</cp:lastModifiedBy>
  <cp:revision>6</cp:revision>
  <dcterms:created xsi:type="dcterms:W3CDTF">2019-06-10T03:54:42Z</dcterms:created>
  <dcterms:modified xsi:type="dcterms:W3CDTF">2019-06-10T04:55:40Z</dcterms:modified>
</cp:coreProperties>
</file>