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2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29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1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0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2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19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5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83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E72C73-2D91-4E12-BA25-F0AA0C03599B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17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07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A6C2-29F7-915D-673F-E15001D8E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2831" y="1882917"/>
            <a:ext cx="6644026" cy="1664871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13C3A-D96F-59B7-D074-5339F19D7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7035" y="3547788"/>
            <a:ext cx="5194604" cy="1874196"/>
          </a:xfrm>
        </p:spPr>
        <p:txBody>
          <a:bodyPr/>
          <a:lstStyle/>
          <a:p>
            <a:r>
              <a:rPr lang="en-US" dirty="0"/>
              <a:t>Using SQL AND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357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94D8-2344-C2B5-FE37-B6CA2158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average number of products per order, grouped by customer city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5A9745-B50E-D19F-9698-E7126F457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713" y="2016125"/>
            <a:ext cx="3974354" cy="4037356"/>
          </a:xfrm>
        </p:spPr>
      </p:pic>
    </p:spTree>
    <p:extLst>
      <p:ext uri="{BB962C8B-B14F-4D97-AF65-F5344CB8AC3E}">
        <p14:creationId xmlns:p14="http://schemas.microsoft.com/office/powerpoint/2010/main" val="47303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FBF1-95C3-5F1C-4709-218B3AFB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total revenue generated by each seller and their rank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FF40E7-DFAE-3C3C-996E-3672529E1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495" y="2340574"/>
            <a:ext cx="5342682" cy="30078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89D361-8B80-FF9E-E0E3-B623EB36F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177" y="2224727"/>
            <a:ext cx="4309039" cy="312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4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18E2-9092-8810-A4ED-F04F1467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the year over year growth rate of total sales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0D5802-93A6-9DD8-240D-0447EE3AA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930" y="2016125"/>
            <a:ext cx="6104465" cy="3449638"/>
          </a:xfrm>
        </p:spPr>
      </p:pic>
    </p:spTree>
    <p:extLst>
      <p:ext uri="{BB962C8B-B14F-4D97-AF65-F5344CB8AC3E}">
        <p14:creationId xmlns:p14="http://schemas.microsoft.com/office/powerpoint/2010/main" val="344393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9E96-7FED-0B25-91CA-62DDABCF0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90195"/>
            <a:ext cx="9603275" cy="613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Some Findings and Conclusion</a:t>
            </a:r>
          </a:p>
          <a:p>
            <a:r>
              <a:rPr lang="en-IN" sz="2400" dirty="0"/>
              <a:t>We found that 99.99 percent of orders were paid in </a:t>
            </a:r>
            <a:r>
              <a:rPr lang="en-IN" sz="2400" dirty="0" err="1"/>
              <a:t>installments</a:t>
            </a:r>
            <a:endParaRPr lang="en-IN" sz="2400" dirty="0"/>
          </a:p>
          <a:p>
            <a:r>
              <a:rPr lang="en-IN" sz="2400" dirty="0"/>
              <a:t>The state of Sau Paulo has the highest </a:t>
            </a:r>
            <a:r>
              <a:rPr lang="en-IN" sz="2400" dirty="0" err="1"/>
              <a:t>no.of</a:t>
            </a:r>
            <a:r>
              <a:rPr lang="en-IN" sz="2400" dirty="0"/>
              <a:t> customers</a:t>
            </a:r>
          </a:p>
          <a:p>
            <a:r>
              <a:rPr lang="en-IN" sz="2400" dirty="0"/>
              <a:t>In the year 2018, the highest number of orders we got was in the month of January</a:t>
            </a:r>
          </a:p>
          <a:p>
            <a:r>
              <a:rPr lang="en-IN" sz="2400" dirty="0"/>
              <a:t>The correlation between product price and number of times a product has been purchased is -0.10 which means there is a weak correlation between them</a:t>
            </a:r>
          </a:p>
          <a:p>
            <a:r>
              <a:rPr lang="en-IN" sz="2400" dirty="0"/>
              <a:t>The highest revenue is generated by seller id – 7c67…</a:t>
            </a:r>
          </a:p>
          <a:p>
            <a:r>
              <a:rPr lang="en-IN" sz="2400" dirty="0"/>
              <a:t>The year-over-year growth was highest in 2017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003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B3AC-4E9F-8939-9763-6F58D976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961621"/>
          </a:xfrm>
        </p:spPr>
        <p:txBody>
          <a:bodyPr>
            <a:normAutofit/>
          </a:bodyPr>
          <a:lstStyle/>
          <a:p>
            <a:r>
              <a:rPr lang="en-US" sz="2000" dirty="0"/>
              <a:t>The dataset involved in this project focuses on Target(Company name) operations in Brazil, covering 100,000 orders placed between 2016 and 2018. It includes detailed information on </a:t>
            </a:r>
            <a:r>
              <a:rPr lang="en-US" dirty="0"/>
              <a:t>order status, pricing, payment and shipping performance, locations, and product attributes.</a:t>
            </a:r>
          </a:p>
          <a:p>
            <a:endParaRPr lang="en-US" sz="2000" dirty="0"/>
          </a:p>
          <a:p>
            <a:r>
              <a:rPr lang="en-US" dirty="0"/>
              <a:t>Before starting the work on this project we first connected MY SQL with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0182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87E75C-FE3C-E15D-06DC-58F8F668F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026" y="1979630"/>
            <a:ext cx="6002903" cy="3052132"/>
          </a:xfrm>
        </p:spPr>
      </p:pic>
    </p:spTree>
    <p:extLst>
      <p:ext uri="{BB962C8B-B14F-4D97-AF65-F5344CB8AC3E}">
        <p14:creationId xmlns:p14="http://schemas.microsoft.com/office/powerpoint/2010/main" val="150659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E9B2-D694-50F7-DF16-57FD1FA6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First check out the unique cities where Customers are located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D0918D-8573-1A8F-BC6A-6B56509C5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126" y="2016125"/>
            <a:ext cx="3886073" cy="3449638"/>
          </a:xfrm>
        </p:spPr>
      </p:pic>
    </p:spTree>
    <p:extLst>
      <p:ext uri="{BB962C8B-B14F-4D97-AF65-F5344CB8AC3E}">
        <p14:creationId xmlns:p14="http://schemas.microsoft.com/office/powerpoint/2010/main" val="246053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F9AC-B9AE-F50F-5ED7-78238C7B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TOTAL SALES WE HAVE PER CATEGORY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1A595-A62C-76DE-F6B3-0B962D643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135" y="2016125"/>
            <a:ext cx="4122094" cy="4160086"/>
          </a:xfrm>
        </p:spPr>
      </p:pic>
    </p:spTree>
    <p:extLst>
      <p:ext uri="{BB962C8B-B14F-4D97-AF65-F5344CB8AC3E}">
        <p14:creationId xmlns:p14="http://schemas.microsoft.com/office/powerpoint/2010/main" val="403315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5CF0-96F4-49D9-4EBF-F144D1D1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After that we are calculating the percentage of orders that were paid in installments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C5C611-0C67-76DE-5D1B-0A618D270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394" y="2310063"/>
            <a:ext cx="7249537" cy="2350172"/>
          </a:xfrm>
        </p:spPr>
      </p:pic>
    </p:spTree>
    <p:extLst>
      <p:ext uri="{BB962C8B-B14F-4D97-AF65-F5344CB8AC3E}">
        <p14:creationId xmlns:p14="http://schemas.microsoft.com/office/powerpoint/2010/main" val="407487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16EF-FDD0-4ADA-01C5-57A3F8A1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customers from each state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C8A6FD-A699-9EBA-7085-5D9556BEF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5305" y="2016125"/>
            <a:ext cx="4485015" cy="4037356"/>
          </a:xfrm>
        </p:spPr>
      </p:pic>
    </p:spTree>
    <p:extLst>
      <p:ext uri="{BB962C8B-B14F-4D97-AF65-F5344CB8AC3E}">
        <p14:creationId xmlns:p14="http://schemas.microsoft.com/office/powerpoint/2010/main" val="147751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F611-9D7C-9BE5-C707-2703AFF8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will particularly check the number of orders per months in 2018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C7FD4E-E8F8-447C-F234-15B2FCF55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6548" y="2016125"/>
            <a:ext cx="4725360" cy="4037356"/>
          </a:xfrm>
        </p:spPr>
      </p:pic>
    </p:spTree>
    <p:extLst>
      <p:ext uri="{BB962C8B-B14F-4D97-AF65-F5344CB8AC3E}">
        <p14:creationId xmlns:p14="http://schemas.microsoft.com/office/powerpoint/2010/main" val="274673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EB7C-7A2D-6F5E-D6E0-4606915B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567" y="568850"/>
            <a:ext cx="9603275" cy="892306"/>
          </a:xfrm>
        </p:spPr>
        <p:txBody>
          <a:bodyPr>
            <a:normAutofit fontScale="90000"/>
          </a:bodyPr>
          <a:lstStyle/>
          <a:p>
            <a:r>
              <a:rPr lang="en-US" dirty="0"/>
              <a:t>Here we will try to find the correlation between product price and the number of times a product has been purchased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324DB2-0432-7336-DC3D-2743F9802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853" y="2016125"/>
            <a:ext cx="6242618" cy="3449638"/>
          </a:xfrm>
        </p:spPr>
      </p:pic>
    </p:spTree>
    <p:extLst>
      <p:ext uri="{BB962C8B-B14F-4D97-AF65-F5344CB8AC3E}">
        <p14:creationId xmlns:p14="http://schemas.microsoft.com/office/powerpoint/2010/main" val="5318610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</TotalTime>
  <Words>263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Business Analysis</vt:lpstr>
      <vt:lpstr>PowerPoint Presentation</vt:lpstr>
      <vt:lpstr>PowerPoint Presentation</vt:lpstr>
      <vt:lpstr>we First check out the unique cities where Customers are located</vt:lpstr>
      <vt:lpstr>Now THE TOTAL SALES WE HAVE PER CATEGORY</vt:lpstr>
      <vt:lpstr>After that we are calculating the percentage of orders that were paid in installments</vt:lpstr>
      <vt:lpstr>The number of customers from each state</vt:lpstr>
      <vt:lpstr>Now we will particularly check the number of orders per months in 2018</vt:lpstr>
      <vt:lpstr>Here we will try to find the correlation between product price and the number of times a product has been purchased</vt:lpstr>
      <vt:lpstr>The average number of products per order, grouped by customer city</vt:lpstr>
      <vt:lpstr>The total revenue generated by each seller and their rank</vt:lpstr>
      <vt:lpstr>Finally the year over year growth rate of total sales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Zul Quarnain Azam</dc:creator>
  <cp:lastModifiedBy>Zul Quarnain Azam</cp:lastModifiedBy>
  <cp:revision>1</cp:revision>
  <dcterms:created xsi:type="dcterms:W3CDTF">2024-08-25T03:35:15Z</dcterms:created>
  <dcterms:modified xsi:type="dcterms:W3CDTF">2024-08-25T04:21:33Z</dcterms:modified>
</cp:coreProperties>
</file>