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96" y="134481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COFFEE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A44C1-6E46-09B0-DD91-1CC4DB627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18446"/>
            <a:ext cx="10353762" cy="3550025"/>
          </a:xfrm>
        </p:spPr>
        <p:txBody>
          <a:bodyPr>
            <a:normAutofit/>
          </a:bodyPr>
          <a:lstStyle/>
          <a:p>
            <a:r>
              <a:rPr lang="en-IN" sz="3200" dirty="0"/>
              <a:t>The main objective of this project is to </a:t>
            </a:r>
            <a:r>
              <a:rPr lang="en-IN" sz="3200" dirty="0" err="1"/>
              <a:t>analyze</a:t>
            </a:r>
            <a:r>
              <a:rPr lang="en-IN" sz="3200" dirty="0"/>
              <a:t> the sales of a Coffee Shop with the help of data insights which will help enhance the performance of the shop with the help of MS Excel</a:t>
            </a:r>
          </a:p>
        </p:txBody>
      </p:sp>
    </p:spTree>
    <p:extLst>
      <p:ext uri="{BB962C8B-B14F-4D97-AF65-F5344CB8AC3E}">
        <p14:creationId xmlns:p14="http://schemas.microsoft.com/office/powerpoint/2010/main" val="31132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E0D9E-3938-18A7-6DCD-D0F0AB73C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Here we are checking the peak hours, in which the finding is around </a:t>
            </a:r>
            <a:br>
              <a:rPr lang="en-IN" sz="2800" dirty="0"/>
            </a:br>
            <a:r>
              <a:rPr lang="en-IN" sz="2800" dirty="0"/>
              <a:t>9 A.M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B07B88-0EE3-28C3-437C-84ABCE9FC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392" y="2261954"/>
            <a:ext cx="4953691" cy="3343742"/>
          </a:xfrm>
        </p:spPr>
      </p:pic>
    </p:spTree>
    <p:extLst>
      <p:ext uri="{BB962C8B-B14F-4D97-AF65-F5344CB8AC3E}">
        <p14:creationId xmlns:p14="http://schemas.microsoft.com/office/powerpoint/2010/main" val="135815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163D-223C-88E2-1408-FD4226BC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Now we are checking which Product category sold the most ,and the answer is Coffee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199462-2BE7-5A75-9F57-CEF1B526D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154" y="2381033"/>
            <a:ext cx="6392167" cy="3105583"/>
          </a:xfrm>
        </p:spPr>
      </p:pic>
    </p:spTree>
    <p:extLst>
      <p:ext uri="{BB962C8B-B14F-4D97-AF65-F5344CB8AC3E}">
        <p14:creationId xmlns:p14="http://schemas.microsoft.com/office/powerpoint/2010/main" val="257514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AC66-D93A-2745-4176-3E894AA0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Here we are checking the order by day based on the footfalls in which found Friday just followed by Thursday has the most footfalls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5D002A-38AE-DBB8-5DB4-1A7E3D485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181" y="2504875"/>
            <a:ext cx="5106113" cy="2857899"/>
          </a:xfrm>
        </p:spPr>
      </p:pic>
    </p:spTree>
    <p:extLst>
      <p:ext uri="{BB962C8B-B14F-4D97-AF65-F5344CB8AC3E}">
        <p14:creationId xmlns:p14="http://schemas.microsoft.com/office/powerpoint/2010/main" val="235247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6285-A296-6A3E-E57C-9A3694F9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Now checking top products based on sales in which Barista Expresso tops the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F8C936-E841-7A58-9971-57820904E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97" y="2414375"/>
            <a:ext cx="5420481" cy="3038899"/>
          </a:xfrm>
        </p:spPr>
      </p:pic>
    </p:spTree>
    <p:extLst>
      <p:ext uri="{BB962C8B-B14F-4D97-AF65-F5344CB8AC3E}">
        <p14:creationId xmlns:p14="http://schemas.microsoft.com/office/powerpoint/2010/main" val="193726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F3A4-E9EA-5E67-03EC-B04F7D0C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Size distribution on orders in which Large has the largest share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4EB20-AFE5-E288-518A-1BF7003E0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628" y="2295296"/>
            <a:ext cx="4963218" cy="3277057"/>
          </a:xfrm>
        </p:spPr>
      </p:pic>
    </p:spTree>
    <p:extLst>
      <p:ext uri="{BB962C8B-B14F-4D97-AF65-F5344CB8AC3E}">
        <p14:creationId xmlns:p14="http://schemas.microsoft.com/office/powerpoint/2010/main" val="41153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5A20-4189-4870-D1D2-D19F0EA37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Talking about Sales over the location, Astoria has got the highest sales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AABD02-1341-EE2F-763A-9027B6540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102" y="2361980"/>
            <a:ext cx="4982270" cy="3143689"/>
          </a:xfrm>
        </p:spPr>
      </p:pic>
    </p:spTree>
    <p:extLst>
      <p:ext uri="{BB962C8B-B14F-4D97-AF65-F5344CB8AC3E}">
        <p14:creationId xmlns:p14="http://schemas.microsoft.com/office/powerpoint/2010/main" val="2195386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Earthy inspiration</Template>
  <TotalTime>28</TotalTime>
  <Words>136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Goudy Old Style</vt:lpstr>
      <vt:lpstr>Wingdings 2</vt:lpstr>
      <vt:lpstr>SlateVTI</vt:lpstr>
      <vt:lpstr>COFFEE SALES</vt:lpstr>
      <vt:lpstr>PowerPoint Presentation</vt:lpstr>
      <vt:lpstr>Here we are checking the peak hours, in which the finding is around  9 A.M</vt:lpstr>
      <vt:lpstr>Now we are checking which Product category sold the most ,and the answer is Coffee</vt:lpstr>
      <vt:lpstr>Here we are checking the order by day based on the footfalls in which found Friday just followed by Thursday has the most footfalls</vt:lpstr>
      <vt:lpstr>Now checking top products based on sales in which Barista Expresso tops the chart</vt:lpstr>
      <vt:lpstr>Size distribution on orders in which Large has the largest share</vt:lpstr>
      <vt:lpstr>Talking about Sales over the location, Astoria has got the highest sales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Zul Quarnain Azam</dc:creator>
  <cp:lastModifiedBy>Zul Quarnain Azam</cp:lastModifiedBy>
  <cp:revision>1</cp:revision>
  <dcterms:created xsi:type="dcterms:W3CDTF">2024-08-23T17:43:42Z</dcterms:created>
  <dcterms:modified xsi:type="dcterms:W3CDTF">2024-08-23T18:12:18Z</dcterms:modified>
</cp:coreProperties>
</file>