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107596" y="134481"/>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COFFEE SALES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ANALYSIS</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A44C1-6E46-09B0-DD91-1CC4DB6275EE}"/>
              </a:ext>
            </a:extLst>
          </p:cNvPr>
          <p:cNvSpPr>
            <a:spLocks noGrp="1"/>
          </p:cNvSpPr>
          <p:nvPr>
            <p:ph idx="1"/>
          </p:nvPr>
        </p:nvSpPr>
        <p:spPr>
          <a:xfrm>
            <a:off x="913795" y="1918446"/>
            <a:ext cx="10353762" cy="3550025"/>
          </a:xfrm>
        </p:spPr>
        <p:txBody>
          <a:bodyPr>
            <a:normAutofit/>
          </a:bodyPr>
          <a:lstStyle/>
          <a:p>
            <a:r>
              <a:rPr lang="en-IN" sz="3200" dirty="0"/>
              <a:t>The main objective of this project is to </a:t>
            </a:r>
            <a:r>
              <a:rPr lang="en-IN" sz="3200" dirty="0" err="1"/>
              <a:t>analyze</a:t>
            </a:r>
            <a:r>
              <a:rPr lang="en-IN" sz="3200" dirty="0"/>
              <a:t> the sales of a Coffee Shop with the help of data insights which will help enhance the performance of the shop with the help of MS Excel, based on Months and Days, let’s take an example of March (Wednesday) as an example analysis.</a:t>
            </a:r>
          </a:p>
        </p:txBody>
      </p:sp>
    </p:spTree>
    <p:extLst>
      <p:ext uri="{BB962C8B-B14F-4D97-AF65-F5344CB8AC3E}">
        <p14:creationId xmlns:p14="http://schemas.microsoft.com/office/powerpoint/2010/main" val="31132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0D9E-3938-18A7-6DCD-D0F0AB73C95C}"/>
              </a:ext>
            </a:extLst>
          </p:cNvPr>
          <p:cNvSpPr>
            <a:spLocks noGrp="1"/>
          </p:cNvSpPr>
          <p:nvPr>
            <p:ph type="title"/>
          </p:nvPr>
        </p:nvSpPr>
        <p:spPr/>
        <p:txBody>
          <a:bodyPr>
            <a:normAutofit/>
          </a:bodyPr>
          <a:lstStyle/>
          <a:p>
            <a:r>
              <a:rPr lang="en-IN" sz="2800" dirty="0"/>
              <a:t>Here we are checking the peak hours, in which the finding is around </a:t>
            </a:r>
            <a:br>
              <a:rPr lang="en-IN" sz="2800" dirty="0"/>
            </a:br>
            <a:r>
              <a:rPr lang="en-IN" sz="2800" dirty="0"/>
              <a:t>9 A.M</a:t>
            </a:r>
          </a:p>
        </p:txBody>
      </p:sp>
      <p:pic>
        <p:nvPicPr>
          <p:cNvPr id="5" name="Content Placeholder 4">
            <a:extLst>
              <a:ext uri="{FF2B5EF4-FFF2-40B4-BE49-F238E27FC236}">
                <a16:creationId xmlns:a16="http://schemas.microsoft.com/office/drawing/2014/main" id="{B0B07B88-0EE3-28C3-437C-84ABCE9FC7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392" y="2261954"/>
            <a:ext cx="4953691" cy="3343742"/>
          </a:xfrm>
        </p:spPr>
      </p:pic>
    </p:spTree>
    <p:extLst>
      <p:ext uri="{BB962C8B-B14F-4D97-AF65-F5344CB8AC3E}">
        <p14:creationId xmlns:p14="http://schemas.microsoft.com/office/powerpoint/2010/main" val="135815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163D-223C-88E2-1408-FD4226BC36C6}"/>
              </a:ext>
            </a:extLst>
          </p:cNvPr>
          <p:cNvSpPr>
            <a:spLocks noGrp="1"/>
          </p:cNvSpPr>
          <p:nvPr>
            <p:ph type="title"/>
          </p:nvPr>
        </p:nvSpPr>
        <p:spPr/>
        <p:txBody>
          <a:bodyPr>
            <a:normAutofit/>
          </a:bodyPr>
          <a:lstStyle/>
          <a:p>
            <a:r>
              <a:rPr lang="en-IN" sz="2800" dirty="0"/>
              <a:t>Now we are checking which Product category sold the most ,and the answer is Coffee</a:t>
            </a:r>
          </a:p>
        </p:txBody>
      </p:sp>
      <p:pic>
        <p:nvPicPr>
          <p:cNvPr id="5" name="Content Placeholder 4">
            <a:extLst>
              <a:ext uri="{FF2B5EF4-FFF2-40B4-BE49-F238E27FC236}">
                <a16:creationId xmlns:a16="http://schemas.microsoft.com/office/drawing/2014/main" id="{BA199462-2BE7-5A75-9F57-CEF1B526D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154" y="2381033"/>
            <a:ext cx="6392167" cy="3105583"/>
          </a:xfrm>
        </p:spPr>
      </p:pic>
    </p:spTree>
    <p:extLst>
      <p:ext uri="{BB962C8B-B14F-4D97-AF65-F5344CB8AC3E}">
        <p14:creationId xmlns:p14="http://schemas.microsoft.com/office/powerpoint/2010/main" val="257514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AC66-D93A-2745-4176-3E894AA05CCB}"/>
              </a:ext>
            </a:extLst>
          </p:cNvPr>
          <p:cNvSpPr>
            <a:spLocks noGrp="1"/>
          </p:cNvSpPr>
          <p:nvPr>
            <p:ph type="title"/>
          </p:nvPr>
        </p:nvSpPr>
        <p:spPr/>
        <p:txBody>
          <a:bodyPr>
            <a:normAutofit/>
          </a:bodyPr>
          <a:lstStyle/>
          <a:p>
            <a:r>
              <a:rPr lang="en-IN" sz="2800" dirty="0"/>
              <a:t>Here we are checking the order by day based on the footfalls in which found Friday just followed by Thursday has the most footfalls</a:t>
            </a:r>
          </a:p>
        </p:txBody>
      </p:sp>
      <p:pic>
        <p:nvPicPr>
          <p:cNvPr id="5" name="Content Placeholder 4">
            <a:extLst>
              <a:ext uri="{FF2B5EF4-FFF2-40B4-BE49-F238E27FC236}">
                <a16:creationId xmlns:a16="http://schemas.microsoft.com/office/drawing/2014/main" id="{1A5D002A-38AE-DBB8-5DB4-1A7E3D485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181" y="2504875"/>
            <a:ext cx="5106113" cy="2857899"/>
          </a:xfrm>
        </p:spPr>
      </p:pic>
    </p:spTree>
    <p:extLst>
      <p:ext uri="{BB962C8B-B14F-4D97-AF65-F5344CB8AC3E}">
        <p14:creationId xmlns:p14="http://schemas.microsoft.com/office/powerpoint/2010/main" val="235247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6285-A296-6A3E-E57C-9A3694F93058}"/>
              </a:ext>
            </a:extLst>
          </p:cNvPr>
          <p:cNvSpPr>
            <a:spLocks noGrp="1"/>
          </p:cNvSpPr>
          <p:nvPr>
            <p:ph type="title"/>
          </p:nvPr>
        </p:nvSpPr>
        <p:spPr/>
        <p:txBody>
          <a:bodyPr>
            <a:normAutofit/>
          </a:bodyPr>
          <a:lstStyle/>
          <a:p>
            <a:r>
              <a:rPr lang="en-IN" sz="2800" dirty="0"/>
              <a:t>Now checking top products based on sales in which Barista Expresso tops the chart</a:t>
            </a:r>
          </a:p>
        </p:txBody>
      </p:sp>
      <p:pic>
        <p:nvPicPr>
          <p:cNvPr id="5" name="Content Placeholder 4">
            <a:extLst>
              <a:ext uri="{FF2B5EF4-FFF2-40B4-BE49-F238E27FC236}">
                <a16:creationId xmlns:a16="http://schemas.microsoft.com/office/drawing/2014/main" id="{7CF8C936-E841-7A58-9971-57820904E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997" y="2414375"/>
            <a:ext cx="5420481" cy="3038899"/>
          </a:xfrm>
        </p:spPr>
      </p:pic>
    </p:spTree>
    <p:extLst>
      <p:ext uri="{BB962C8B-B14F-4D97-AF65-F5344CB8AC3E}">
        <p14:creationId xmlns:p14="http://schemas.microsoft.com/office/powerpoint/2010/main" val="193726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F3A4-E9EA-5E67-03EC-B04F7D0CD879}"/>
              </a:ext>
            </a:extLst>
          </p:cNvPr>
          <p:cNvSpPr>
            <a:spLocks noGrp="1"/>
          </p:cNvSpPr>
          <p:nvPr>
            <p:ph type="title"/>
          </p:nvPr>
        </p:nvSpPr>
        <p:spPr/>
        <p:txBody>
          <a:bodyPr>
            <a:normAutofit/>
          </a:bodyPr>
          <a:lstStyle/>
          <a:p>
            <a:r>
              <a:rPr lang="en-IN" sz="2800" dirty="0"/>
              <a:t>Size distribution on orders in which Large has the largest share</a:t>
            </a:r>
          </a:p>
        </p:txBody>
      </p:sp>
      <p:pic>
        <p:nvPicPr>
          <p:cNvPr id="5" name="Content Placeholder 4">
            <a:extLst>
              <a:ext uri="{FF2B5EF4-FFF2-40B4-BE49-F238E27FC236}">
                <a16:creationId xmlns:a16="http://schemas.microsoft.com/office/drawing/2014/main" id="{2A44EB20-AFE5-E288-518A-1BF7003E0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628" y="2295296"/>
            <a:ext cx="4963218" cy="3277057"/>
          </a:xfrm>
        </p:spPr>
      </p:pic>
    </p:spTree>
    <p:extLst>
      <p:ext uri="{BB962C8B-B14F-4D97-AF65-F5344CB8AC3E}">
        <p14:creationId xmlns:p14="http://schemas.microsoft.com/office/powerpoint/2010/main" val="41153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5A20-4189-4870-D1D2-D19F0EA37558}"/>
              </a:ext>
            </a:extLst>
          </p:cNvPr>
          <p:cNvSpPr>
            <a:spLocks noGrp="1"/>
          </p:cNvSpPr>
          <p:nvPr>
            <p:ph type="title"/>
          </p:nvPr>
        </p:nvSpPr>
        <p:spPr/>
        <p:txBody>
          <a:bodyPr>
            <a:normAutofit/>
          </a:bodyPr>
          <a:lstStyle/>
          <a:p>
            <a:r>
              <a:rPr lang="en-IN" sz="2800" dirty="0"/>
              <a:t>Talking about Sales over the location, Astoria has got the highest sales</a:t>
            </a:r>
          </a:p>
        </p:txBody>
      </p:sp>
      <p:pic>
        <p:nvPicPr>
          <p:cNvPr id="5" name="Content Placeholder 4">
            <a:extLst>
              <a:ext uri="{FF2B5EF4-FFF2-40B4-BE49-F238E27FC236}">
                <a16:creationId xmlns:a16="http://schemas.microsoft.com/office/drawing/2014/main" id="{7DAABD02-1341-EE2F-763A-9027B6540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102" y="2361980"/>
            <a:ext cx="4982270" cy="3143689"/>
          </a:xfrm>
        </p:spPr>
      </p:pic>
    </p:spTree>
    <p:extLst>
      <p:ext uri="{BB962C8B-B14F-4D97-AF65-F5344CB8AC3E}">
        <p14:creationId xmlns:p14="http://schemas.microsoft.com/office/powerpoint/2010/main" val="2195386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Earthy inspiration</Template>
  <TotalTime>39</TotalTime>
  <Words>157</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Goudy Old Style</vt:lpstr>
      <vt:lpstr>Wingdings 2</vt:lpstr>
      <vt:lpstr>SlateVTI</vt:lpstr>
      <vt:lpstr>COFFEE SALES</vt:lpstr>
      <vt:lpstr>PowerPoint Presentation</vt:lpstr>
      <vt:lpstr>Here we are checking the peak hours, in which the finding is around  9 A.M</vt:lpstr>
      <vt:lpstr>Now we are checking which Product category sold the most ,and the answer is Coffee</vt:lpstr>
      <vt:lpstr>Here we are checking the order by day based on the footfalls in which found Friday just followed by Thursday has the most footfalls</vt:lpstr>
      <vt:lpstr>Now checking top products based on sales in which Barista Expresso tops the chart</vt:lpstr>
      <vt:lpstr>Size distribution on orders in which Large has the largest share</vt:lpstr>
      <vt:lpstr>Talking about Sales over the location, Astoria has got the highest sales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Zul Quarnain Azam</dc:creator>
  <cp:lastModifiedBy>Zul Quarnain Azam</cp:lastModifiedBy>
  <cp:revision>2</cp:revision>
  <dcterms:created xsi:type="dcterms:W3CDTF">2024-08-23T17:43:42Z</dcterms:created>
  <dcterms:modified xsi:type="dcterms:W3CDTF">2024-08-28T11:28:58Z</dcterms:modified>
</cp:coreProperties>
</file>