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0f90bc91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0f90bc91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f90bc91f_3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f90bc91f_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0f90bc91f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0f90bc91f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0f90bc91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0f90bc91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0f90bc91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0f90bc91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f90bc91f_3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f90bc91f_3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0f90bc91f_3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0f90bc91f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f90bc91f_3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f90bc91f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0f90bc91f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0f90bc91f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Projekt 2023	- FRPS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Knott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75" y="1460250"/>
            <a:ext cx="752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050" y="1460250"/>
            <a:ext cx="10668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175" y="3094700"/>
            <a:ext cx="2178376" cy="19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427" y="758300"/>
            <a:ext cx="2813450" cy="382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GO! </a:t>
            </a:r>
            <a:br>
              <a:rPr lang="en"/>
            </a:br>
            <a:r>
              <a:rPr lang="en"/>
              <a:t>Plan: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Idee erklären (1 Minute)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Codebeispiele zeigen (1 Minute)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Ergebnis zeigen (2 Minuten)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 Demo und Diskussion (5 Minuten)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Minute Buffer für Fragen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Ergebnis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25" y="1409100"/>
            <a:ext cx="564936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Ergebnis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325" y="1409100"/>
            <a:ext cx="564936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Ergebnis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3575"/>
            <a:ext cx="2539951" cy="7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963225"/>
            <a:ext cx="4935399" cy="2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408125"/>
            <a:ext cx="3042826" cy="1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Persönliche Ziele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Das “Text based Adventure” an die Grenze bringen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Spaß™ mit UTF-8, Emoticons / Emojis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Zumindest teilweise wiederverwendbarer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Irgendwas mit Katzen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62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64238"/>
            <a:ext cx="8839202" cy="189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5" y="2047675"/>
            <a:ext cx="8082751" cy="25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75" y="1460250"/>
            <a:ext cx="752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050" y="1460250"/>
            <a:ext cx="10668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