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2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7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48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88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9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34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28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9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02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1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8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02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66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9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1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8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597C-5051-4A9D-A4A8-9A388742DEE8}" type="datetimeFigureOut">
              <a:rPr lang="hu-HU" smtClean="0"/>
              <a:t>2023.01.17.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36B376-A774-44D9-82CF-C57F98FBA5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6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694968-94B1-425C-AB4A-CC8D22AE9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A59CD9-1B04-4329-985B-E11D0984B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Berei Zsolt</a:t>
            </a:r>
          </a:p>
        </p:txBody>
      </p:sp>
    </p:spTree>
    <p:extLst>
      <p:ext uri="{BB962C8B-B14F-4D97-AF65-F5344CB8AC3E}">
        <p14:creationId xmlns:p14="http://schemas.microsoft.com/office/powerpoint/2010/main" val="24087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 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 szoftver célja a fiatalabb korosztály ránevelése, rászoktatása játékos módszerekkel arra, hogy megtervezzék a mindennapjaikat, és </a:t>
            </a:r>
            <a:r>
              <a:rPr lang="hu-HU" sz="3200"/>
              <a:t>ez a szoftver </a:t>
            </a:r>
            <a:r>
              <a:rPr lang="hu-HU" sz="3200" dirty="0"/>
              <a:t>ezen folyamatok egyik eszköze.</a:t>
            </a:r>
          </a:p>
        </p:txBody>
      </p:sp>
    </p:spTree>
    <p:extLst>
      <p:ext uri="{BB962C8B-B14F-4D97-AF65-F5344CB8AC3E}">
        <p14:creationId xmlns:p14="http://schemas.microsoft.com/office/powerpoint/2010/main" val="39497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Szoftver komponensei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PHP - szerver oldali script nyelv</a:t>
            </a:r>
          </a:p>
          <a:p>
            <a:r>
              <a:rPr lang="hu-HU" sz="3200" dirty="0" err="1"/>
              <a:t>MySQL</a:t>
            </a:r>
            <a:r>
              <a:rPr lang="hu-HU" sz="3200" dirty="0"/>
              <a:t> - relációs adatbázis az adatok tárolására</a:t>
            </a:r>
          </a:p>
          <a:p>
            <a:r>
              <a:rPr lang="hu-HU" sz="3200" dirty="0"/>
              <a:t>HTML5, CSS – kliens oldali nyelvek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0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Működési feltételek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 szoftver működéséhez szükséges a fent említett PHP és </a:t>
            </a:r>
            <a:r>
              <a:rPr lang="hu-HU" sz="3200" dirty="0" err="1"/>
              <a:t>MySQL</a:t>
            </a:r>
            <a:r>
              <a:rPr lang="hu-HU" sz="3200" dirty="0"/>
              <a:t> adatbázis megléte. Mindezek mellett szükség van egy XAMPP szoftverre a futtatáshoz.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54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használata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Felhasználói oldalról az oldal felkeresése után felhasználó felhasználói nevének beütése után be tud lépni az oldalra. A szoftver belépéskor le ellenőrzi a </a:t>
            </a:r>
            <a:r>
              <a:rPr lang="hu-H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adattáblában azt, hogy a beírt felhasználónév már létezik-e vagy sem. Amennyiben a felhasználónév nem létezik, akkor a háttérben „beregisztrálja” azt a </a:t>
            </a:r>
            <a:r>
              <a:rPr lang="hu-H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táblába. </a:t>
            </a:r>
            <a:endParaRPr lang="hu-H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79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használata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Belépés után fel tudja venni a feladatait, melyeket elvégzés után törölhet. </a:t>
            </a:r>
            <a:endParaRPr lang="hu-H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48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későbbi verziókban a regisztrációs folyamat kerülne átalakításra annak érdekében, hogy mindenki e-mail cím és jelszó párossal tudjon </a:t>
            </a:r>
            <a:r>
              <a:rPr lang="hu-HU" sz="3200" dirty="0"/>
              <a:t>bejelentkezni</a:t>
            </a:r>
            <a:r>
              <a:rPr lang="hu-HU" sz="2800" dirty="0"/>
              <a:t> </a:t>
            </a:r>
            <a:r>
              <a:rPr lang="hu-HU" sz="2800"/>
              <a:t>a biztonság </a:t>
            </a:r>
            <a:r>
              <a:rPr lang="hu-HU" sz="2800" dirty="0"/>
              <a:t>fokozása érdekében. </a:t>
            </a:r>
          </a:p>
        </p:txBody>
      </p:sp>
    </p:spTree>
    <p:extLst>
      <p:ext uri="{BB962C8B-B14F-4D97-AF65-F5344CB8AC3E}">
        <p14:creationId xmlns:p14="http://schemas.microsoft.com/office/powerpoint/2010/main" val="5452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FC240-FD64-4EEB-9C12-3D25FDB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AFBE6-2AAA-4E33-9EF5-81DA556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Kialakításra kerülne egy dedikált adminisztrációs felület is, ahol a felhasználók és a hozzászólások menedzselhetőek is, valamint a teendők mellett beállíthatóvá válna a határidő is.</a:t>
            </a:r>
          </a:p>
        </p:txBody>
      </p:sp>
    </p:spTree>
    <p:extLst>
      <p:ext uri="{BB962C8B-B14F-4D97-AF65-F5344CB8AC3E}">
        <p14:creationId xmlns:p14="http://schemas.microsoft.com/office/powerpoint/2010/main" val="101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D2720-6C7B-4850-AC52-D41154F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9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5281556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223</Words>
  <Application>Microsoft Office PowerPoint</Application>
  <PresentationFormat>Szélesvásznú</PresentationFormat>
  <Paragraphs>19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Dimenzió</vt:lpstr>
      <vt:lpstr>Vizsgaremek bemutató</vt:lpstr>
      <vt:lpstr>A szoftver célja</vt:lpstr>
      <vt:lpstr>Szoftver komponensei</vt:lpstr>
      <vt:lpstr>Működési feltételek</vt:lpstr>
      <vt:lpstr>A szoftver használata I.</vt:lpstr>
      <vt:lpstr>A szoftver használata II.</vt:lpstr>
      <vt:lpstr>Továbbfejlesztési tervek I.</vt:lpstr>
      <vt:lpstr>Továbbfejlesztési tervek II.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Berei Zsolt</dc:creator>
  <cp:lastModifiedBy>Berei Zsolt</cp:lastModifiedBy>
  <cp:revision>14</cp:revision>
  <dcterms:created xsi:type="dcterms:W3CDTF">2023-01-17T11:11:37Z</dcterms:created>
  <dcterms:modified xsi:type="dcterms:W3CDTF">2023-01-17T13:38:07Z</dcterms:modified>
</cp:coreProperties>
</file>