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779D-870B-4105-B751-8F1A104BC28B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613F-CB96-4AA1-A8AA-DC8790256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9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779D-870B-4105-B751-8F1A104BC28B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613F-CB96-4AA1-A8AA-DC8790256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43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779D-870B-4105-B751-8F1A104BC28B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613F-CB96-4AA1-A8AA-DC8790256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23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779D-870B-4105-B751-8F1A104BC28B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613F-CB96-4AA1-A8AA-DC8790256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05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779D-870B-4105-B751-8F1A104BC28B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613F-CB96-4AA1-A8AA-DC8790256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10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779D-870B-4105-B751-8F1A104BC28B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613F-CB96-4AA1-A8AA-DC8790256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3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779D-870B-4105-B751-8F1A104BC28B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613F-CB96-4AA1-A8AA-DC8790256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32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779D-870B-4105-B751-8F1A104BC28B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613F-CB96-4AA1-A8AA-DC8790256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7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779D-870B-4105-B751-8F1A104BC28B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613F-CB96-4AA1-A8AA-DC8790256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59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779D-870B-4105-B751-8F1A104BC28B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613F-CB96-4AA1-A8AA-DC8790256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9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779D-870B-4105-B751-8F1A104BC28B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613F-CB96-4AA1-A8AA-DC8790256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31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8779D-870B-4105-B751-8F1A104BC28B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E613F-CB96-4AA1-A8AA-DC8790256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13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128" y="5181600"/>
            <a:ext cx="9144000" cy="1576832"/>
          </a:xfrm>
        </p:spPr>
        <p:txBody>
          <a:bodyPr/>
          <a:lstStyle/>
          <a:p>
            <a:pPr algn="l"/>
            <a:r>
              <a:rPr lang="en-GB" sz="4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Introducing</a:t>
            </a:r>
            <a:r>
              <a:rPr lang="en-GB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/>
            </a:r>
            <a:br>
              <a:rPr lang="en-GB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GB" b="1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ImpactLaunch.Space</a:t>
            </a:r>
            <a:endParaRPr lang="en-GB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02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74899" y="2132290"/>
            <a:ext cx="9289565" cy="200120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32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ImpactLaunch.Space</a:t>
            </a:r>
            <a:r>
              <a:rPr lang="en-GB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will provide the collaboration platform for innovators and entrepreneurs to access </a:t>
            </a:r>
            <a:r>
              <a:rPr lang="en-GB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resources, creating opportunities for individuals </a:t>
            </a:r>
            <a:r>
              <a:rPr lang="en-GB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to support great projects that mean something to them.</a:t>
            </a:r>
            <a:endParaRPr lang="en-GB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03" y="4540448"/>
            <a:ext cx="1727596" cy="1727596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>
          <a:xfrm flipV="1">
            <a:off x="2374899" y="4521200"/>
            <a:ext cx="9131301" cy="384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4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>
            <a:alpha val="6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5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649" y="317103"/>
            <a:ext cx="496093" cy="496093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 flipV="1">
            <a:off x="8207" y="783195"/>
            <a:ext cx="8227442" cy="3000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-1" y="150415"/>
            <a:ext cx="8611737" cy="63278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Helping social innovators reach the sky.</a:t>
            </a:r>
            <a:endParaRPr lang="en-GB" sz="36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69360" y="5692140"/>
            <a:ext cx="1016000" cy="1165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6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Connect</a:t>
            </a:r>
            <a:endParaRPr lang="en-GB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078720" y="2194560"/>
            <a:ext cx="1016000" cy="4663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6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Clients and Evidence</a:t>
            </a:r>
            <a:endParaRPr lang="en-GB" sz="16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75600" y="3525520"/>
            <a:ext cx="1016000" cy="3332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6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Delivery Support</a:t>
            </a:r>
            <a:endParaRPr lang="en-GB" sz="16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72480" y="4673600"/>
            <a:ext cx="1016000" cy="218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6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Resources</a:t>
            </a:r>
            <a:endParaRPr lang="en-GB" sz="16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92140"/>
            <a:ext cx="1165860" cy="1165860"/>
          </a:xfrm>
          <a:prstGeom prst="rect">
            <a:avLst/>
          </a:prstGeom>
        </p:spPr>
      </p:pic>
      <p:cxnSp>
        <p:nvCxnSpPr>
          <p:cNvPr id="23" name="Curved Connector 22"/>
          <p:cNvCxnSpPr/>
          <p:nvPr/>
        </p:nvCxnSpPr>
        <p:spPr>
          <a:xfrm rot="5400000" flipH="1" flipV="1">
            <a:off x="4576889" y="3815333"/>
            <a:ext cx="764540" cy="772160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5400000" flipH="1" flipV="1">
            <a:off x="8854757" y="1285652"/>
            <a:ext cx="764540" cy="772160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5400000" flipH="1" flipV="1">
            <a:off x="6663690" y="2837680"/>
            <a:ext cx="764540" cy="772160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1"/>
          <p:cNvSpPr txBox="1">
            <a:spLocks/>
          </p:cNvSpPr>
          <p:nvPr/>
        </p:nvSpPr>
        <p:spPr>
          <a:xfrm>
            <a:off x="-1" y="869195"/>
            <a:ext cx="2984501" cy="4770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How does it work?</a:t>
            </a:r>
            <a:endParaRPr lang="en-GB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304799" y="4297867"/>
            <a:ext cx="2679701" cy="17354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Social innovator has a new idea, and needs to build, test and trial it – but doesn’t feel a normal funding route is right for them.</a:t>
            </a:r>
            <a:endParaRPr lang="en-GB" sz="1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304799" y="3866714"/>
            <a:ext cx="532131" cy="44246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2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1.</a:t>
            </a:r>
            <a:endParaRPr lang="en-GB" sz="24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3228339" y="4673600"/>
            <a:ext cx="2415541" cy="10185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They can find partners on our platform, </a:t>
            </a:r>
            <a:r>
              <a:rPr lang="en-GB" sz="16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ImpactLaunch.Space</a:t>
            </a:r>
            <a:r>
              <a:rPr lang="en-GB" sz="1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to collaborate with.</a:t>
            </a:r>
            <a:endParaRPr lang="en-GB" sz="1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3184524" y="4260597"/>
            <a:ext cx="532131" cy="44246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2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2.</a:t>
            </a:r>
            <a:endParaRPr lang="en-GB" sz="24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5363527" y="3608023"/>
            <a:ext cx="2415541" cy="10185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Our partners donate assets and resources to support projects, e.g. hosting, software.</a:t>
            </a:r>
            <a:endParaRPr lang="en-GB" sz="1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5337174" y="3235244"/>
            <a:ext cx="508953" cy="42939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2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3</a:t>
            </a:r>
            <a:r>
              <a:rPr lang="en-GB" sz="2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  <a:endParaRPr lang="en-GB" sz="24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7434659" y="2081297"/>
            <a:ext cx="2580053" cy="10185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Organisations can donate staff time to support projects.  Independent individuals can join projects that are important to them.</a:t>
            </a:r>
            <a:endParaRPr lang="en-GB" sz="1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7434659" y="1711785"/>
            <a:ext cx="508953" cy="42939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2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4.</a:t>
            </a:r>
            <a:endParaRPr lang="en-GB" sz="24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1" name="Title 1"/>
          <p:cNvSpPr txBox="1">
            <a:spLocks/>
          </p:cNvSpPr>
          <p:nvPr/>
        </p:nvSpPr>
        <p:spPr>
          <a:xfrm>
            <a:off x="9668827" y="900263"/>
            <a:ext cx="2415541" cy="10185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We provide a catalogue of projects to help great ideas gain traction and get noticed.</a:t>
            </a:r>
            <a:endParaRPr lang="en-GB" sz="1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9668827" y="557814"/>
            <a:ext cx="508953" cy="42939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2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5.</a:t>
            </a:r>
            <a:endParaRPr lang="en-GB" sz="24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05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370084" y="5011421"/>
            <a:ext cx="9144000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800" b="1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ImpactLaunch.Space</a:t>
            </a:r>
            <a:endParaRPr lang="en-GB" sz="48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0084" y="6057900"/>
            <a:ext cx="9144000" cy="8001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Creating stars.</a:t>
            </a:r>
            <a:endParaRPr lang="en-GB" sz="24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3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156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Office Theme</vt:lpstr>
      <vt:lpstr>Introducing ImpactLaunch.Space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HealthLaunch.Space</dc:title>
  <dc:creator>Edward Booty</dc:creator>
  <cp:lastModifiedBy>Edward Booty</cp:lastModifiedBy>
  <cp:revision>36</cp:revision>
  <dcterms:created xsi:type="dcterms:W3CDTF">2017-03-09T07:08:58Z</dcterms:created>
  <dcterms:modified xsi:type="dcterms:W3CDTF">2017-03-24T06:06:05Z</dcterms:modified>
</cp:coreProperties>
</file>