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 Bold" panose="020B0604020202020204" charset="0"/>
      <p:regular r:id="rId12"/>
    </p:embeddedFont>
    <p:embeddedFont>
      <p:font typeface="Montserrat Classic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7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INDUSTRI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KUNJUNGAN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HIMPUNAN MAHASISWA JURUSAN INFORMATIKA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1244" y="4425480"/>
            <a:ext cx="5628294" cy="4221220"/>
          </a:xfrm>
          <a:custGeom>
            <a:avLst/>
            <a:gdLst/>
            <a:ahLst/>
            <a:cxnLst/>
            <a:rect l="l" t="t" r="r" b="b"/>
            <a:pathLst>
              <a:path w="5628294" h="4221220">
                <a:moveTo>
                  <a:pt x="0" y="0"/>
                </a:moveTo>
                <a:lnTo>
                  <a:pt x="5628294" y="0"/>
                </a:lnTo>
                <a:lnTo>
                  <a:pt x="5628294" y="4221220"/>
                </a:lnTo>
                <a:lnTo>
                  <a:pt x="0" y="4221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35971" y="4423557"/>
            <a:ext cx="4221220" cy="4221220"/>
          </a:xfrm>
          <a:custGeom>
            <a:avLst/>
            <a:gdLst/>
            <a:ahLst/>
            <a:cxnLst/>
            <a:rect l="l" t="t" r="r" b="b"/>
            <a:pathLst>
              <a:path w="4221220" h="4221220">
                <a:moveTo>
                  <a:pt x="0" y="0"/>
                </a:moveTo>
                <a:lnTo>
                  <a:pt x="4221220" y="0"/>
                </a:lnTo>
                <a:lnTo>
                  <a:pt x="4221220" y="4221220"/>
                </a:lnTo>
                <a:lnTo>
                  <a:pt x="0" y="4221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642991" y="4423557"/>
            <a:ext cx="6223765" cy="3736470"/>
          </a:xfrm>
          <a:custGeom>
            <a:avLst/>
            <a:gdLst/>
            <a:ahLst/>
            <a:cxnLst/>
            <a:rect l="l" t="t" r="r" b="b"/>
            <a:pathLst>
              <a:path w="6223765" h="3736470">
                <a:moveTo>
                  <a:pt x="0" y="0"/>
                </a:moveTo>
                <a:lnTo>
                  <a:pt x="6223765" y="0"/>
                </a:lnTo>
                <a:lnTo>
                  <a:pt x="6223765" y="3736470"/>
                </a:lnTo>
                <a:lnTo>
                  <a:pt x="0" y="37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38928" y="914400"/>
            <a:ext cx="9815307" cy="1181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u="sng" spc="692">
                <a:solidFill>
                  <a:srgbClr val="231F20"/>
                </a:solidFill>
                <a:latin typeface="Oswald Bold"/>
              </a:rPr>
              <a:t>DESTINASI TEMPAT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2183" y="3109313"/>
            <a:ext cx="39664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</a:rPr>
              <a:t>MALIOBORO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63373" y="3109313"/>
            <a:ext cx="396641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</a:rPr>
              <a:t>PT. SKYSHI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41600" y="3109313"/>
            <a:ext cx="482654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</a:rPr>
              <a:t>PARANGTRITIS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938928" y="914400"/>
            <a:ext cx="9815307" cy="1181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u="sng" spc="692">
                <a:solidFill>
                  <a:srgbClr val="231F20"/>
                </a:solidFill>
                <a:latin typeface="Oswald Bold"/>
              </a:rPr>
              <a:t>DESTINASI TEMPAT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10267" y="2637484"/>
            <a:ext cx="3966415" cy="1698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CANDI PRAMBANAN</a:t>
            </a:r>
            <a:endParaRPr lang="en-US" sz="5000" spc="490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52224" y="2806038"/>
            <a:ext cx="5714421" cy="696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4"/>
              </a:lnSpc>
            </a:pPr>
            <a:r>
              <a:rPr lang="en-US" sz="4300" spc="421" dirty="0" smtClean="0">
                <a:solidFill>
                  <a:srgbClr val="231F20"/>
                </a:solidFill>
                <a:latin typeface="Oswald Bold"/>
              </a:rPr>
              <a:t>LAVA TOUR MERAPI</a:t>
            </a:r>
            <a:endParaRPr lang="en-US" sz="4300" spc="421" dirty="0">
              <a:solidFill>
                <a:srgbClr val="231F20"/>
              </a:solidFill>
              <a:latin typeface="Oswald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72" y="4520227"/>
            <a:ext cx="5102606" cy="3537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268" y="4520227"/>
            <a:ext cx="6156332" cy="34629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5999" y="5143500"/>
            <a:ext cx="7189701" cy="4036504"/>
          </a:xfrm>
          <a:custGeom>
            <a:avLst/>
            <a:gdLst/>
            <a:ahLst/>
            <a:cxnLst/>
            <a:rect l="l" t="t" r="r" b="b"/>
            <a:pathLst>
              <a:path w="7189701" h="4036504">
                <a:moveTo>
                  <a:pt x="0" y="0"/>
                </a:moveTo>
                <a:lnTo>
                  <a:pt x="7189701" y="0"/>
                </a:lnTo>
                <a:lnTo>
                  <a:pt x="7189701" y="4036504"/>
                </a:lnTo>
                <a:lnTo>
                  <a:pt x="0" y="4036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23489" y="4860305"/>
            <a:ext cx="6137191" cy="4602893"/>
          </a:xfrm>
          <a:custGeom>
            <a:avLst/>
            <a:gdLst/>
            <a:ahLst/>
            <a:cxnLst/>
            <a:rect l="l" t="t" r="r" b="b"/>
            <a:pathLst>
              <a:path w="6137191" h="4602893">
                <a:moveTo>
                  <a:pt x="0" y="0"/>
                </a:moveTo>
                <a:lnTo>
                  <a:pt x="6137191" y="0"/>
                </a:lnTo>
                <a:lnTo>
                  <a:pt x="6137191" y="4602893"/>
                </a:lnTo>
                <a:lnTo>
                  <a:pt x="0" y="4602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38928" y="914400"/>
            <a:ext cx="9815307" cy="1181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u="sng" spc="692" dirty="0">
                <a:solidFill>
                  <a:srgbClr val="231F20"/>
                </a:solidFill>
                <a:latin typeface="Oswald Bold"/>
              </a:rPr>
              <a:t>FASILITAS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1563" y="3109313"/>
            <a:ext cx="5738572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 dirty="0">
                <a:solidFill>
                  <a:srgbClr val="231F20"/>
                </a:solidFill>
                <a:latin typeface="Oswald Bold"/>
              </a:rPr>
              <a:t>HOTEL ROYAL DARMO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26235" y="3109313"/>
            <a:ext cx="713169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</a:rPr>
              <a:t>BIS JAMES 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938928" y="914400"/>
            <a:ext cx="9815307" cy="1181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u="sng" spc="692" dirty="0" smtClean="0">
                <a:solidFill>
                  <a:srgbClr val="231F20"/>
                </a:solidFill>
                <a:latin typeface="Oswald Bold"/>
              </a:rPr>
              <a:t>PEMBERANGKATAN</a:t>
            </a:r>
            <a:endParaRPr lang="en-US" sz="7063" u="sng" spc="692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671562" y="3390900"/>
            <a:ext cx="8767837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TEMPAT : DEPAN CIRCLE K</a:t>
            </a:r>
            <a:endParaRPr lang="en-US" sz="5000" spc="490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671563" y="4811108"/>
            <a:ext cx="5738572" cy="81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WAKTU : 13.00</a:t>
            </a:r>
            <a:endParaRPr lang="en-US" sz="5000" spc="490" dirty="0">
              <a:solidFill>
                <a:srgbClr val="231F20"/>
              </a:solidFill>
              <a:latin typeface="Oswald Bold"/>
            </a:endParaRPr>
          </a:p>
        </p:txBody>
      </p:sp>
    </p:spTree>
    <p:extLst>
      <p:ext uri="{BB962C8B-B14F-4D97-AF65-F5344CB8AC3E}">
        <p14:creationId xmlns:p14="http://schemas.microsoft.com/office/powerpoint/2010/main" val="174355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938928" y="914400"/>
            <a:ext cx="9815307" cy="1181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u="sng" spc="692" dirty="0" smtClean="0">
                <a:solidFill>
                  <a:srgbClr val="231F20"/>
                </a:solidFill>
                <a:latin typeface="Oswald Bold"/>
              </a:rPr>
              <a:t>BARANG WAJIB BAWA</a:t>
            </a:r>
            <a:endParaRPr lang="en-US" sz="7063" u="sng" spc="692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304800" y="2425995"/>
            <a:ext cx="8767837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>
              <a:lnSpc>
                <a:spcPts val="6900"/>
              </a:lnSpc>
              <a:buAutoNum type="arabicPeriod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PDH JURUSAN</a:t>
            </a:r>
          </a:p>
          <a:p>
            <a:pPr marL="914400" indent="-914400">
              <a:lnSpc>
                <a:spcPts val="6900"/>
              </a:lnSpc>
              <a:buAutoNum type="arabicPeriod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SEPERANGKAT ALAT MANDI</a:t>
            </a:r>
          </a:p>
          <a:p>
            <a:pPr marL="914400" indent="-914400">
              <a:lnSpc>
                <a:spcPts val="6900"/>
              </a:lnSpc>
              <a:buAutoNum type="arabicPeriod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SEPRANGKAT ALAT TULIS</a:t>
            </a:r>
            <a:r>
              <a:rPr lang="en-US" sz="5000" spc="490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+ BUKU</a:t>
            </a:r>
          </a:p>
          <a:p>
            <a:pPr marL="914400" indent="-914400">
              <a:lnSpc>
                <a:spcPts val="6900"/>
              </a:lnSpc>
              <a:buAutoNum type="arabicPeriod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OBAT OBATAN PRIBADI</a:t>
            </a:r>
          </a:p>
          <a:p>
            <a:pPr marL="914400" indent="-914400">
              <a:lnSpc>
                <a:spcPts val="6900"/>
              </a:lnSpc>
              <a:buAutoNum type="arabicPeriod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SEPERANGKAT ALAT IBADAH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9552874" y="2425995"/>
            <a:ext cx="8767837" cy="442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>
              <a:lnSpc>
                <a:spcPts val="6900"/>
              </a:lnSpc>
              <a:buFont typeface="+mj-lt"/>
              <a:buAutoNum type="arabicPeriod" startAt="6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SEPERANGKAT ALAT MANDI</a:t>
            </a:r>
          </a:p>
          <a:p>
            <a:pPr marL="914400" indent="-914400">
              <a:lnSpc>
                <a:spcPts val="6900"/>
              </a:lnSpc>
              <a:buFont typeface="+mj-lt"/>
              <a:buAutoNum type="arabicPeriod" startAt="6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SANDAL</a:t>
            </a:r>
          </a:p>
          <a:p>
            <a:pPr marL="914400" indent="-914400">
              <a:lnSpc>
                <a:spcPts val="6900"/>
              </a:lnSpc>
              <a:buFont typeface="+mj-lt"/>
              <a:buAutoNum type="arabicPeriod" startAt="6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SEPATU</a:t>
            </a:r>
          </a:p>
          <a:p>
            <a:pPr marL="914400" indent="-914400">
              <a:lnSpc>
                <a:spcPts val="6900"/>
              </a:lnSpc>
              <a:buFont typeface="+mj-lt"/>
              <a:buAutoNum type="arabicPeriod" startAt="6"/>
            </a:pPr>
            <a:r>
              <a:rPr lang="en-US" sz="5000" spc="490" dirty="0" smtClean="0">
                <a:solidFill>
                  <a:srgbClr val="231F20"/>
                </a:solidFill>
                <a:latin typeface="Oswald Bold"/>
              </a:rPr>
              <a:t>MAKANAN RINGAN</a:t>
            </a:r>
          </a:p>
        </p:txBody>
      </p:sp>
    </p:spTree>
    <p:extLst>
      <p:ext uri="{BB962C8B-B14F-4D97-AF65-F5344CB8AC3E}">
        <p14:creationId xmlns:p14="http://schemas.microsoft.com/office/powerpoint/2010/main" val="70442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Oswald Bold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Zunn</cp:lastModifiedBy>
  <cp:revision>2</cp:revision>
  <dcterms:created xsi:type="dcterms:W3CDTF">2006-08-16T00:00:00Z</dcterms:created>
  <dcterms:modified xsi:type="dcterms:W3CDTF">2023-10-19T01:42:39Z</dcterms:modified>
  <dc:identifier>DAFwwrS0U6c</dc:identifier>
</cp:coreProperties>
</file>