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embeddedFontLst>
    <p:embeddedFont>
      <p:font typeface="Abel" panose="02000506030000020004" pitchFamily="2" charset="0"/>
      <p:regular r:id="rId15"/>
    </p:embeddedFont>
    <p:embeddedFont>
      <p:font typeface="Agency FB" panose="020B0503020202020204" pitchFamily="34" charset="0"/>
      <p:regular r:id="rId16"/>
      <p:bold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NSimSun" panose="02010609030101010101" pitchFamily="49" charset="-122"/>
      <p:regular r:id="rId22"/>
    </p:embeddedFont>
    <p:embeddedFont>
      <p:font typeface="Poppins" panose="00000500000000000000" pitchFamily="2" charset="0"/>
      <p:regular r:id="rId23"/>
    </p:embeddedFont>
    <p:embeddedFont>
      <p:font typeface="Poppins Bold" panose="00000800000000000000" charset="0"/>
      <p:regular r:id="rId24"/>
    </p:embeddedFont>
    <p:embeddedFont>
      <p:font typeface="Rubik Medium" panose="020B0604020202020204" charset="-79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FAF"/>
    <a:srgbClr val="0542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B4A9592-F409-4F73-8EAF-FE830E42C7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3447" autoAdjust="0"/>
  </p:normalViewPr>
  <p:slideViewPr>
    <p:cSldViewPr snapToGrid="0">
      <p:cViewPr varScale="1">
        <p:scale>
          <a:sx n="108" d="100"/>
          <a:sy n="108" d="100"/>
        </p:scale>
        <p:origin x="686" y="10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10T09:19:08.1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38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2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Google Shape;827;g11657e710f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78" name="Google Shape;828;g11657e710f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2259;g9a78232e01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1" name="Google Shape;2260;g9a78232e01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1" name="Google Shape;1503;g9afacedb7c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12" name="Google Shape;1504;g9afacedb7c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759;g998d72262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09" name="Google Shape;760;g998d72262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820;g998d72262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821;g998d72262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Google Shape;739;g11657e710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6" name="Google Shape;740;g11657e710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1128;g9aea31311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6" name="Google Shape;1129;g9aea31311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1326;g9aea31311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1" name="Google Shape;1327;g9aea31311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856;g11657e710f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3" name="Google Shape;857;g11657e710f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Google Shape;862;g9a5542f1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7" name="Google Shape;863;g9a5542f1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1297;g9aea31311b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2" name="Google Shape;1298;g9aea31311b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0;p2"/>
          <p:cNvGrpSpPr/>
          <p:nvPr/>
        </p:nvGrpSpPr>
        <p:grpSpPr>
          <a:xfrm>
            <a:off x="-2896958" y="-2537327"/>
            <a:ext cx="13462914" cy="9678220"/>
            <a:chOff x="-2896958" y="-2537327"/>
            <a:chExt cx="13462914" cy="9678220"/>
          </a:xfrm>
        </p:grpSpPr>
        <p:sp>
          <p:nvSpPr>
            <p:cNvPr id="1048579" name="Google Shape;11;p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0" name="Google Shape;12;p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1" name="Google Shape;13;p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2" name="Google Shape;14;p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3" name="Google Shape;15;p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4" name="Google Shape;16;p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5" name="Google Shape;17;p2"/>
            <p:cNvSpPr/>
            <p:nvPr/>
          </p:nvSpPr>
          <p:spPr>
            <a:xfrm>
              <a:off x="2575476" y="1244155"/>
              <a:ext cx="4003500" cy="2662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586" name="Google Shape;18;p2"/>
            <p:cNvSpPr/>
            <p:nvPr/>
          </p:nvSpPr>
          <p:spPr>
            <a:xfrm rot="5400000">
              <a:off x="3228495" y="568429"/>
              <a:ext cx="2687009" cy="4013952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587" name="Google Shape;19;p2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8500" b="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Rubik Medium"/>
              <a:buNone/>
              <a:defRPr sz="5200" b="0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9pPr>
          </a:lstStyle>
          <a:p>
            <a:endParaRPr/>
          </a:p>
        </p:txBody>
      </p:sp>
      <p:sp>
        <p:nvSpPr>
          <p:cNvPr id="1048588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452;p35"/>
          <p:cNvSpPr txBox="1">
            <a:spLocks noGrp="1"/>
          </p:cNvSpPr>
          <p:nvPr>
            <p:ph type="subTitle" idx="1"/>
          </p:nvPr>
        </p:nvSpPr>
        <p:spPr>
          <a:xfrm>
            <a:off x="1607700" y="1098150"/>
            <a:ext cx="5928600" cy="13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54" name="Google Shape;453;p3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Google Shape;511;p4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  <p:sp>
        <p:nvSpPr>
          <p:cNvPr id="1048780" name="Google Shape;512;p43"/>
          <p:cNvSpPr/>
          <p:nvPr/>
        </p:nvSpPr>
        <p:spPr>
          <a:xfrm rot="-336564">
            <a:off x="-1876817" y="2064614"/>
            <a:ext cx="2408737" cy="2597003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1" name="Google Shape;513;p43"/>
          <p:cNvSpPr/>
          <p:nvPr/>
        </p:nvSpPr>
        <p:spPr>
          <a:xfrm rot="-336564">
            <a:off x="-1409577" y="2229561"/>
            <a:ext cx="2348804" cy="2847919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2" name="Google Shape;514;p43"/>
          <p:cNvSpPr/>
          <p:nvPr/>
        </p:nvSpPr>
        <p:spPr>
          <a:xfrm rot="-336564">
            <a:off x="-1773265" y="2246256"/>
            <a:ext cx="2715127" cy="2850293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3" name="Google Shape;515;p43"/>
          <p:cNvSpPr/>
          <p:nvPr/>
        </p:nvSpPr>
        <p:spPr>
          <a:xfrm rot="-6244945">
            <a:off x="6487877" y="-1533402"/>
            <a:ext cx="2408731" cy="2596996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4" name="Google Shape;516;p43"/>
          <p:cNvSpPr/>
          <p:nvPr/>
        </p:nvSpPr>
        <p:spPr>
          <a:xfrm rot="-6244945">
            <a:off x="6740666" y="-2134147"/>
            <a:ext cx="2348797" cy="2847912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85" name="Google Shape;517;p43"/>
          <p:cNvSpPr/>
          <p:nvPr/>
        </p:nvSpPr>
        <p:spPr>
          <a:xfrm rot="-6244945">
            <a:off x="6601778" y="-1959409"/>
            <a:ext cx="2715120" cy="2850285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518;p43"/>
          <p:cNvGrpSpPr/>
          <p:nvPr/>
        </p:nvGrpSpPr>
        <p:grpSpPr>
          <a:xfrm rot="2219984">
            <a:off x="7913359" y="3296805"/>
            <a:ext cx="3796561" cy="4039571"/>
            <a:chOff x="7558301" y="3163860"/>
            <a:chExt cx="3072638" cy="3269311"/>
          </a:xfrm>
        </p:grpSpPr>
        <p:sp>
          <p:nvSpPr>
            <p:cNvPr id="1048786" name="Google Shape;519;p43"/>
            <p:cNvSpPr/>
            <p:nvPr/>
          </p:nvSpPr>
          <p:spPr>
            <a:xfrm rot="-336564">
              <a:off x="7679458" y="3275364"/>
              <a:ext cx="2408737" cy="259700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7" name="Google Shape;520;p43"/>
            <p:cNvSpPr/>
            <p:nvPr/>
          </p:nvSpPr>
          <p:spPr>
            <a:xfrm rot="-336564">
              <a:off x="8146698" y="3440311"/>
              <a:ext cx="2348804" cy="284791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88" name="Google Shape;521;p43"/>
            <p:cNvSpPr/>
            <p:nvPr/>
          </p:nvSpPr>
          <p:spPr>
            <a:xfrm rot="-336564">
              <a:off x="7783010" y="3457006"/>
              <a:ext cx="2715127" cy="2850293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chnological app">
  <p:cSld name="CUSTOM_4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543;p46"/>
          <p:cNvGrpSpPr/>
          <p:nvPr/>
        </p:nvGrpSpPr>
        <p:grpSpPr>
          <a:xfrm>
            <a:off x="-3075157" y="-3061151"/>
            <a:ext cx="15800562" cy="10202043"/>
            <a:chOff x="-3075157" y="-3061151"/>
            <a:chExt cx="15800562" cy="10202043"/>
          </a:xfrm>
        </p:grpSpPr>
        <p:sp>
          <p:nvSpPr>
            <p:cNvPr id="1048738" name="Google Shape;544;p46"/>
            <p:cNvSpPr/>
            <p:nvPr/>
          </p:nvSpPr>
          <p:spPr>
            <a:xfrm rot="6014436">
              <a:off x="-2080991" y="-2828732"/>
              <a:ext cx="3844166" cy="4035538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9" name="Google Shape;545;p46"/>
            <p:cNvSpPr/>
            <p:nvPr/>
          </p:nvSpPr>
          <p:spPr>
            <a:xfrm rot="-1514338" flipH="1">
              <a:off x="8693921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0" name="Google Shape;546;p46"/>
            <p:cNvSpPr/>
            <p:nvPr/>
          </p:nvSpPr>
          <p:spPr>
            <a:xfrm rot="-1514338" flipH="1">
              <a:off x="7655649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547;p46"/>
            <p:cNvSpPr/>
            <p:nvPr/>
          </p:nvSpPr>
          <p:spPr>
            <a:xfrm rot="-1514338" flipH="1">
              <a:off x="7628768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548;p46"/>
            <p:cNvSpPr/>
            <p:nvPr/>
          </p:nvSpPr>
          <p:spPr>
            <a:xfrm rot="5930292">
              <a:off x="-2189566" y="-2389777"/>
              <a:ext cx="3378681" cy="364275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3" name="Google Shape;549;p46"/>
            <p:cNvSpPr/>
            <p:nvPr/>
          </p:nvSpPr>
          <p:spPr>
            <a:xfrm rot="5930292">
              <a:off x="-2495725" y="-2081314"/>
              <a:ext cx="3294613" cy="3994711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4" name="Google Shape;550;p46"/>
          <p:cNvSpPr txBox="1">
            <a:spLocks noGrp="1"/>
          </p:cNvSpPr>
          <p:nvPr>
            <p:ph type="subTitle" idx="1"/>
          </p:nvPr>
        </p:nvSpPr>
        <p:spPr>
          <a:xfrm>
            <a:off x="1116488" y="2036100"/>
            <a:ext cx="2727900" cy="168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45" name="Google Shape;551;p4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escription">
  <p:cSld name="CUSTOM_5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553;p47"/>
          <p:cNvGrpSpPr/>
          <p:nvPr/>
        </p:nvGrpSpPr>
        <p:grpSpPr>
          <a:xfrm>
            <a:off x="-3100002" y="-1641977"/>
            <a:ext cx="15032909" cy="8840158"/>
            <a:chOff x="-3100002" y="-1641977"/>
            <a:chExt cx="15032909" cy="8840158"/>
          </a:xfrm>
        </p:grpSpPr>
        <p:sp>
          <p:nvSpPr>
            <p:cNvPr id="1048697" name="Google Shape;554;p47"/>
            <p:cNvSpPr/>
            <p:nvPr/>
          </p:nvSpPr>
          <p:spPr>
            <a:xfrm rot="1514338">
              <a:off x="7173076" y="-101503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8" name="Google Shape;555;p47"/>
            <p:cNvSpPr/>
            <p:nvPr/>
          </p:nvSpPr>
          <p:spPr>
            <a:xfrm rot="-8385681">
              <a:off x="-1067073" y="2244669"/>
              <a:ext cx="3410414" cy="367697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99" name="Google Shape;556;p47"/>
            <p:cNvSpPr/>
            <p:nvPr/>
          </p:nvSpPr>
          <p:spPr>
            <a:xfrm rot="-8385681">
              <a:off x="-2188305" y="2234378"/>
              <a:ext cx="3325556" cy="403223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0" name="Google Shape;557;p47"/>
            <p:cNvSpPr/>
            <p:nvPr/>
          </p:nvSpPr>
          <p:spPr>
            <a:xfrm rot="-8385681">
              <a:off x="-2251408" y="2398451"/>
              <a:ext cx="3844216" cy="4035590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1" name="Google Shape;558;p47"/>
            <p:cNvSpPr/>
            <p:nvPr/>
          </p:nvSpPr>
          <p:spPr>
            <a:xfrm rot="1430265">
              <a:off x="7551712" y="-42615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2" name="Google Shape;559;p47"/>
            <p:cNvSpPr/>
            <p:nvPr/>
          </p:nvSpPr>
          <p:spPr>
            <a:xfrm rot="1430265">
              <a:off x="7971561" y="-14041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03" name="Google Shape;560;p47"/>
          <p:cNvSpPr txBox="1">
            <a:spLocks noGrp="1"/>
          </p:cNvSpPr>
          <p:nvPr>
            <p:ph type="subTitle" idx="1"/>
          </p:nvPr>
        </p:nvSpPr>
        <p:spPr>
          <a:xfrm>
            <a:off x="3335425" y="1786125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704" name="Google Shape;561;p4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_2"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662;p54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048825" name="Google Shape;663;p54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6" name="Google Shape;664;p54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7" name="Google Shape;665;p54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8" name="Google Shape;666;p54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9" name="Google Shape;667;p54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0" name="Google Shape;668;p54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670;p55"/>
          <p:cNvGrpSpPr/>
          <p:nvPr/>
        </p:nvGrpSpPr>
        <p:grpSpPr>
          <a:xfrm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048813" name="Google Shape;671;p5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4" name="Google Shape;672;p5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5" name="Google Shape;673;p5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6" name="Google Shape;674;p5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7" name="Google Shape;675;p5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18" name="Google Shape;676;p5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1_1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1" name="Google Shape;678;p56"/>
          <p:cNvSpPr/>
          <p:nvPr/>
        </p:nvSpPr>
        <p:spPr>
          <a:xfrm rot="-1514360" flipH="1">
            <a:off x="-1463407" y="-1848832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679;p56"/>
          <p:cNvGrpSpPr/>
          <p:nvPr/>
        </p:nvGrpSpPr>
        <p:grpSpPr>
          <a:xfrm>
            <a:off x="6905483" y="3227563"/>
            <a:ext cx="4423513" cy="4265955"/>
            <a:chOff x="6905483" y="3227563"/>
            <a:chExt cx="4423513" cy="4265955"/>
          </a:xfrm>
        </p:grpSpPr>
        <p:sp>
          <p:nvSpPr>
            <p:cNvPr id="1048832" name="Google Shape;680;p56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3" name="Google Shape;681;p56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34" name="Google Shape;682;p56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35" name="Google Shape;683;p56"/>
          <p:cNvSpPr/>
          <p:nvPr/>
        </p:nvSpPr>
        <p:spPr>
          <a:xfrm rot="-1430259" flipH="1">
            <a:off x="-1396986" y="-1399018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36" name="Google Shape;684;p56"/>
          <p:cNvSpPr/>
          <p:nvPr/>
        </p:nvSpPr>
        <p:spPr>
          <a:xfrm rot="-1430259" flipH="1">
            <a:off x="-1653489" y="-1180746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1_1_1"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Google Shape;686;p57"/>
          <p:cNvSpPr/>
          <p:nvPr/>
        </p:nvSpPr>
        <p:spPr>
          <a:xfrm rot="-1514360" flipH="1">
            <a:off x="-1567182" y="550943"/>
            <a:ext cx="2936660" cy="3082854"/>
          </a:xfrm>
          <a:custGeom>
            <a:avLst/>
            <a:gdLst/>
            <a:ahLst/>
            <a:cxnLst/>
            <a:rect l="l" t="t" r="r" b="b"/>
            <a:pathLst>
              <a:path w="94953" h="99680" extrusionOk="0">
                <a:moveTo>
                  <a:pt x="39160" y="99680"/>
                </a:moveTo>
                <a:lnTo>
                  <a:pt x="39088" y="99549"/>
                </a:lnTo>
                <a:lnTo>
                  <a:pt x="0" y="29707"/>
                </a:lnTo>
                <a:lnTo>
                  <a:pt x="131" y="29671"/>
                </a:lnTo>
                <a:lnTo>
                  <a:pt x="94857" y="1"/>
                </a:lnTo>
                <a:lnTo>
                  <a:pt x="94952" y="41887"/>
                </a:lnTo>
                <a:lnTo>
                  <a:pt x="94929" y="41923"/>
                </a:lnTo>
                <a:close/>
                <a:moveTo>
                  <a:pt x="322" y="29838"/>
                </a:moveTo>
                <a:lnTo>
                  <a:pt x="39207" y="99311"/>
                </a:lnTo>
                <a:lnTo>
                  <a:pt x="94738" y="41792"/>
                </a:lnTo>
                <a:lnTo>
                  <a:pt x="94631" y="299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" name="Google Shape;687;p57"/>
          <p:cNvGrpSpPr/>
          <p:nvPr/>
        </p:nvGrpSpPr>
        <p:grpSpPr>
          <a:xfrm>
            <a:off x="7164933" y="-378712"/>
            <a:ext cx="4423513" cy="4265955"/>
            <a:chOff x="6905483" y="3227563"/>
            <a:chExt cx="4423513" cy="4265955"/>
          </a:xfrm>
        </p:grpSpPr>
        <p:sp>
          <p:nvSpPr>
            <p:cNvPr id="1048820" name="Google Shape;688;p57"/>
            <p:cNvSpPr/>
            <p:nvPr/>
          </p:nvSpPr>
          <p:spPr>
            <a:xfrm rot="6914343">
              <a:off x="7432635" y="4287777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1" name="Google Shape;689;p57"/>
            <p:cNvSpPr/>
            <p:nvPr/>
          </p:nvSpPr>
          <p:spPr>
            <a:xfrm rot="6914343">
              <a:off x="7929276" y="3855129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822" name="Google Shape;690;p57"/>
            <p:cNvSpPr/>
            <p:nvPr/>
          </p:nvSpPr>
          <p:spPr>
            <a:xfrm rot="6914343">
              <a:off x="7813807" y="3674924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823" name="Google Shape;691;p57"/>
          <p:cNvSpPr/>
          <p:nvPr/>
        </p:nvSpPr>
        <p:spPr>
          <a:xfrm rot="-1430259" flipH="1">
            <a:off x="-1500761" y="1000757"/>
            <a:ext cx="2580939" cy="2782664"/>
          </a:xfrm>
          <a:custGeom>
            <a:avLst/>
            <a:gdLst/>
            <a:ahLst/>
            <a:cxnLst/>
            <a:rect l="l" t="t" r="r" b="b"/>
            <a:pathLst>
              <a:path w="84238" h="90822" extrusionOk="0">
                <a:moveTo>
                  <a:pt x="15348" y="90821"/>
                </a:moveTo>
                <a:lnTo>
                  <a:pt x="15312" y="90726"/>
                </a:lnTo>
                <a:lnTo>
                  <a:pt x="1" y="51566"/>
                </a:lnTo>
                <a:lnTo>
                  <a:pt x="45197" y="8501"/>
                </a:lnTo>
                <a:lnTo>
                  <a:pt x="45221" y="8501"/>
                </a:lnTo>
                <a:lnTo>
                  <a:pt x="76868" y="0"/>
                </a:lnTo>
                <a:lnTo>
                  <a:pt x="84238" y="19110"/>
                </a:lnTo>
                <a:lnTo>
                  <a:pt x="84238" y="19146"/>
                </a:lnTo>
                <a:lnTo>
                  <a:pt x="74486" y="79701"/>
                </a:lnTo>
                <a:lnTo>
                  <a:pt x="74403" y="79713"/>
                </a:lnTo>
                <a:close/>
                <a:moveTo>
                  <a:pt x="275" y="51626"/>
                </a:moveTo>
                <a:lnTo>
                  <a:pt x="15491" y="90559"/>
                </a:lnTo>
                <a:lnTo>
                  <a:pt x="74284" y="79510"/>
                </a:lnTo>
                <a:lnTo>
                  <a:pt x="84011" y="19134"/>
                </a:lnTo>
                <a:lnTo>
                  <a:pt x="76737" y="262"/>
                </a:lnTo>
                <a:lnTo>
                  <a:pt x="45304" y="8704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824" name="Google Shape;692;p57"/>
          <p:cNvSpPr/>
          <p:nvPr/>
        </p:nvSpPr>
        <p:spPr>
          <a:xfrm rot="-1430259" flipH="1">
            <a:off x="-1757264" y="1219029"/>
            <a:ext cx="2516720" cy="3051518"/>
          </a:xfrm>
          <a:custGeom>
            <a:avLst/>
            <a:gdLst/>
            <a:ahLst/>
            <a:cxnLst/>
            <a:rect l="l" t="t" r="r" b="b"/>
            <a:pathLst>
              <a:path w="82142" h="99597" extrusionOk="0">
                <a:moveTo>
                  <a:pt x="26433" y="99596"/>
                </a:moveTo>
                <a:lnTo>
                  <a:pt x="26361" y="99549"/>
                </a:lnTo>
                <a:lnTo>
                  <a:pt x="1" y="83523"/>
                </a:lnTo>
                <a:lnTo>
                  <a:pt x="36" y="83439"/>
                </a:lnTo>
                <a:lnTo>
                  <a:pt x="29897" y="1286"/>
                </a:lnTo>
                <a:lnTo>
                  <a:pt x="29969" y="1286"/>
                </a:lnTo>
                <a:lnTo>
                  <a:pt x="82142" y="1"/>
                </a:lnTo>
                <a:lnTo>
                  <a:pt x="82094" y="144"/>
                </a:lnTo>
                <a:lnTo>
                  <a:pt x="59199" y="72462"/>
                </a:lnTo>
                <a:lnTo>
                  <a:pt x="59175" y="72474"/>
                </a:lnTo>
                <a:close/>
                <a:moveTo>
                  <a:pt x="274" y="83428"/>
                </a:moveTo>
                <a:lnTo>
                  <a:pt x="26421" y="99322"/>
                </a:lnTo>
                <a:lnTo>
                  <a:pt x="59008" y="72331"/>
                </a:lnTo>
                <a:lnTo>
                  <a:pt x="81832" y="227"/>
                </a:lnTo>
                <a:lnTo>
                  <a:pt x="30040" y="150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33;p4"/>
          <p:cNvGrpSpPr/>
          <p:nvPr/>
        </p:nvGrpSpPr>
        <p:grpSpPr>
          <a:xfrm>
            <a:off x="-2605605" y="-2596320"/>
            <a:ext cx="13108099" cy="11195357"/>
            <a:chOff x="-2605605" y="-2596320"/>
            <a:chExt cx="13108099" cy="11195357"/>
          </a:xfrm>
        </p:grpSpPr>
        <p:sp>
          <p:nvSpPr>
            <p:cNvPr id="1048610" name="Google Shape;34;p4"/>
            <p:cNvSpPr/>
            <p:nvPr/>
          </p:nvSpPr>
          <p:spPr>
            <a:xfrm rot="812392">
              <a:off x="912002" y="2074247"/>
              <a:ext cx="2434973" cy="2625289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5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35;p4"/>
            <p:cNvGrpSpPr/>
            <p:nvPr/>
          </p:nvGrpSpPr>
          <p:grpSpPr>
            <a:xfrm rot="375330">
              <a:off x="5113665" y="3499604"/>
              <a:ext cx="5140785" cy="4833748"/>
              <a:chOff x="8101026" y="3219568"/>
              <a:chExt cx="3887248" cy="3655080"/>
            </a:xfrm>
          </p:grpSpPr>
          <p:sp>
            <p:nvSpPr>
              <p:cNvPr id="1048611" name="Google Shape;36;p4"/>
              <p:cNvSpPr/>
              <p:nvPr/>
            </p:nvSpPr>
            <p:spPr>
              <a:xfrm rot="594768">
                <a:off x="8328626" y="3845818"/>
                <a:ext cx="2348800" cy="2847915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12" name="Google Shape;37;p4"/>
              <p:cNvSpPr/>
              <p:nvPr/>
            </p:nvSpPr>
            <p:spPr>
              <a:xfrm rot="-988308">
                <a:off x="8924872" y="3545996"/>
                <a:ext cx="2715038" cy="2850200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" name="Google Shape;38;p4"/>
            <p:cNvGrpSpPr/>
            <p:nvPr/>
          </p:nvGrpSpPr>
          <p:grpSpPr>
            <a:xfrm rot="2219984">
              <a:off x="-1772316" y="-1860620"/>
              <a:ext cx="3796561" cy="4039571"/>
              <a:chOff x="7558301" y="3163860"/>
              <a:chExt cx="3072638" cy="3269311"/>
            </a:xfrm>
          </p:grpSpPr>
          <p:sp>
            <p:nvSpPr>
              <p:cNvPr id="1048613" name="Google Shape;39;p4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14" name="Google Shape;40;p4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15" name="Google Shape;41;p4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8616" name="Google Shape;42;p4"/>
          <p:cNvSpPr txBox="1">
            <a:spLocks noGrp="1"/>
          </p:cNvSpPr>
          <p:nvPr>
            <p:ph type="body" idx="1"/>
          </p:nvPr>
        </p:nvSpPr>
        <p:spPr>
          <a:xfrm>
            <a:off x="4624775" y="2123100"/>
            <a:ext cx="3294600" cy="13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</a:lvl9pPr>
          </a:lstStyle>
          <a:p>
            <a:endParaRPr/>
          </a:p>
        </p:txBody>
      </p:sp>
      <p:sp>
        <p:nvSpPr>
          <p:cNvPr id="1048617" name="Google Shape;43;p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45;p5"/>
          <p:cNvGrpSpPr/>
          <p:nvPr/>
        </p:nvGrpSpPr>
        <p:grpSpPr>
          <a:xfrm rot="10800000" flipH="1">
            <a:off x="-3157403" y="-2327776"/>
            <a:ext cx="14457596" cy="9492188"/>
            <a:chOff x="-3157403" y="-2327776"/>
            <a:chExt cx="14457596" cy="9492188"/>
          </a:xfrm>
        </p:grpSpPr>
        <p:sp>
          <p:nvSpPr>
            <p:cNvPr id="1048667" name="Google Shape;46;p5"/>
            <p:cNvSpPr/>
            <p:nvPr/>
          </p:nvSpPr>
          <p:spPr>
            <a:xfrm rot="1514360">
              <a:off x="7664166" y="-1848832"/>
              <a:ext cx="2936660" cy="308285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8" name="Google Shape;47;p5"/>
            <p:cNvSpPr/>
            <p:nvPr/>
          </p:nvSpPr>
          <p:spPr>
            <a:xfrm rot="1514343">
              <a:off x="-2679303" y="3909620"/>
              <a:ext cx="2625055" cy="2830228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69" name="Google Shape;48;p5"/>
            <p:cNvSpPr/>
            <p:nvPr/>
          </p:nvSpPr>
          <p:spPr>
            <a:xfrm rot="1514343">
              <a:off x="-1814818" y="3416661"/>
              <a:ext cx="2559739" cy="310367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0" name="Google Shape;49;p5"/>
            <p:cNvSpPr/>
            <p:nvPr/>
          </p:nvSpPr>
          <p:spPr>
            <a:xfrm rot="1514343">
              <a:off x="-2193340" y="3331226"/>
              <a:ext cx="2958960" cy="310626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1" name="Google Shape;50;p5"/>
            <p:cNvSpPr/>
            <p:nvPr/>
          </p:nvSpPr>
          <p:spPr>
            <a:xfrm rot="1430259">
              <a:off x="7953466" y="-1399018"/>
              <a:ext cx="2580939" cy="2782664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72" name="Google Shape;51;p5"/>
            <p:cNvSpPr/>
            <p:nvPr/>
          </p:nvSpPr>
          <p:spPr>
            <a:xfrm rot="1430259">
              <a:off x="8274188" y="-1180746"/>
              <a:ext cx="2516720" cy="3051518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73" name="Google Shape;52;p5"/>
          <p:cNvSpPr txBox="1">
            <a:spLocks noGrp="1"/>
          </p:cNvSpPr>
          <p:nvPr>
            <p:ph type="body" idx="1"/>
          </p:nvPr>
        </p:nvSpPr>
        <p:spPr>
          <a:xfrm>
            <a:off x="1572325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74" name="Google Shape;53;p5"/>
          <p:cNvSpPr txBox="1">
            <a:spLocks noGrp="1"/>
          </p:cNvSpPr>
          <p:nvPr>
            <p:ph type="body" idx="2"/>
          </p:nvPr>
        </p:nvSpPr>
        <p:spPr>
          <a:xfrm>
            <a:off x="4972523" y="2586704"/>
            <a:ext cx="2599200" cy="12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75" name="Google Shape;54;p5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  <p:sp>
        <p:nvSpPr>
          <p:cNvPr id="1048676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551500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77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72525" y="2382475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67;p7"/>
          <p:cNvGrpSpPr/>
          <p:nvPr/>
        </p:nvGrpSpPr>
        <p:grpSpPr>
          <a:xfrm>
            <a:off x="-1645549" y="-2015865"/>
            <a:ext cx="14188757" cy="10087940"/>
            <a:chOff x="-1645549" y="-2015865"/>
            <a:chExt cx="14188757" cy="10087940"/>
          </a:xfrm>
        </p:grpSpPr>
        <p:grpSp>
          <p:nvGrpSpPr>
            <p:cNvPr id="39" name="Google Shape;68;p7"/>
            <p:cNvGrpSpPr/>
            <p:nvPr/>
          </p:nvGrpSpPr>
          <p:grpSpPr>
            <a:xfrm>
              <a:off x="-1645549" y="-2015865"/>
              <a:ext cx="3359588" cy="8686086"/>
              <a:chOff x="7271351" y="-2015865"/>
              <a:chExt cx="3359588" cy="8686086"/>
            </a:xfrm>
          </p:grpSpPr>
          <p:sp>
            <p:nvSpPr>
              <p:cNvPr id="1048593" name="Google Shape;69;p7"/>
              <p:cNvSpPr/>
              <p:nvPr/>
            </p:nvSpPr>
            <p:spPr>
              <a:xfrm rot="-336564">
                <a:off x="7392508" y="351241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4" name="Google Shape;70;p7"/>
              <p:cNvSpPr/>
              <p:nvPr/>
            </p:nvSpPr>
            <p:spPr>
              <a:xfrm rot="-336564">
                <a:off x="7859748" y="367736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5" name="Google Shape;71;p7"/>
              <p:cNvSpPr/>
              <p:nvPr/>
            </p:nvSpPr>
            <p:spPr>
              <a:xfrm rot="-336564">
                <a:off x="7496060" y="369405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6" name="Google Shape;72;p7"/>
              <p:cNvSpPr/>
              <p:nvPr/>
            </p:nvSpPr>
            <p:spPr>
              <a:xfrm rot="10463436">
                <a:off x="8101045" y="-1455062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7" name="Google Shape;73;p7"/>
              <p:cNvSpPr/>
              <p:nvPr/>
            </p:nvSpPr>
            <p:spPr>
              <a:xfrm rot="10463436">
                <a:off x="7693739" y="-1870925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598" name="Google Shape;74;p7"/>
              <p:cNvSpPr/>
              <p:nvPr/>
            </p:nvSpPr>
            <p:spPr>
              <a:xfrm rot="10463436">
                <a:off x="7691103" y="-1889993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75;p7"/>
            <p:cNvGrpSpPr/>
            <p:nvPr/>
          </p:nvGrpSpPr>
          <p:grpSpPr>
            <a:xfrm rot="2219984">
              <a:off x="7913359" y="3296805"/>
              <a:ext cx="3796561" cy="4039571"/>
              <a:chOff x="7558301" y="3163860"/>
              <a:chExt cx="3072638" cy="3269311"/>
            </a:xfrm>
          </p:grpSpPr>
          <p:sp>
            <p:nvSpPr>
              <p:cNvPr id="1048599" name="Google Shape;76;p7"/>
              <p:cNvSpPr/>
              <p:nvPr/>
            </p:nvSpPr>
            <p:spPr>
              <a:xfrm rot="-336564">
                <a:off x="7679458" y="3275364"/>
                <a:ext cx="2408737" cy="2597003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00" name="Google Shape;77;p7"/>
              <p:cNvSpPr/>
              <p:nvPr/>
            </p:nvSpPr>
            <p:spPr>
              <a:xfrm rot="-336564">
                <a:off x="8146698" y="3440311"/>
                <a:ext cx="2348804" cy="284791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601" name="Google Shape;78;p7"/>
              <p:cNvSpPr/>
              <p:nvPr/>
            </p:nvSpPr>
            <p:spPr>
              <a:xfrm rot="-336564">
                <a:off x="7783010" y="3457006"/>
                <a:ext cx="2715127" cy="2850293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48602" name="Google Shape;79;p7"/>
          <p:cNvSpPr txBox="1">
            <a:spLocks noGrp="1"/>
          </p:cNvSpPr>
          <p:nvPr>
            <p:ph type="body" idx="1"/>
          </p:nvPr>
        </p:nvSpPr>
        <p:spPr>
          <a:xfrm>
            <a:off x="1427100" y="1221400"/>
            <a:ext cx="2946900" cy="275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48603" name="Google Shape;80;p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Google Shape;104;p10"/>
          <p:cNvSpPr txBox="1">
            <a:spLocks noGrp="1"/>
          </p:cNvSpPr>
          <p:nvPr>
            <p:ph type="title"/>
          </p:nvPr>
        </p:nvSpPr>
        <p:spPr>
          <a:xfrm>
            <a:off x="1996950" y="702925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grpSp>
        <p:nvGrpSpPr>
          <p:cNvPr id="106" name="Google Shape;105;p10"/>
          <p:cNvGrpSpPr/>
          <p:nvPr/>
        </p:nvGrpSpPr>
        <p:grpSpPr>
          <a:xfrm>
            <a:off x="-2875650" y="-4743981"/>
            <a:ext cx="15551676" cy="13379484"/>
            <a:chOff x="-2875650" y="-4743981"/>
            <a:chExt cx="15551676" cy="13379484"/>
          </a:xfrm>
        </p:grpSpPr>
        <p:grpSp>
          <p:nvGrpSpPr>
            <p:cNvPr id="107" name="Google Shape;106;p10"/>
            <p:cNvGrpSpPr/>
            <p:nvPr/>
          </p:nvGrpSpPr>
          <p:grpSpPr>
            <a:xfrm>
              <a:off x="5914475" y="1761269"/>
              <a:ext cx="6761551" cy="6874234"/>
              <a:chOff x="5663050" y="1538594"/>
              <a:chExt cx="6761551" cy="6874234"/>
            </a:xfrm>
          </p:grpSpPr>
          <p:sp>
            <p:nvSpPr>
              <p:cNvPr id="1048803" name="Google Shape;107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4" name="Google Shape;108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5" name="Google Shape;109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10;p10"/>
            <p:cNvGrpSpPr/>
            <p:nvPr/>
          </p:nvGrpSpPr>
          <p:grpSpPr>
            <a:xfrm>
              <a:off x="-2875650" y="-4743981"/>
              <a:ext cx="6761551" cy="6874234"/>
              <a:chOff x="5663050" y="1538594"/>
              <a:chExt cx="6761551" cy="6874234"/>
            </a:xfrm>
          </p:grpSpPr>
          <p:sp>
            <p:nvSpPr>
              <p:cNvPr id="1048806" name="Google Shape;111;p10"/>
              <p:cNvSpPr/>
              <p:nvPr/>
            </p:nvSpPr>
            <p:spPr>
              <a:xfrm rot="6914310">
                <a:off x="7064089" y="2220790"/>
                <a:ext cx="4512295" cy="4736929"/>
              </a:xfrm>
              <a:custGeom>
                <a:avLst/>
                <a:gdLst/>
                <a:ahLst/>
                <a:cxnLst/>
                <a:rect l="l" t="t" r="r" b="b"/>
                <a:pathLst>
                  <a:path w="94953" h="99680" extrusionOk="0">
                    <a:moveTo>
                      <a:pt x="39160" y="99680"/>
                    </a:moveTo>
                    <a:lnTo>
                      <a:pt x="39088" y="99549"/>
                    </a:lnTo>
                    <a:lnTo>
                      <a:pt x="0" y="29707"/>
                    </a:lnTo>
                    <a:lnTo>
                      <a:pt x="131" y="29671"/>
                    </a:lnTo>
                    <a:lnTo>
                      <a:pt x="94857" y="1"/>
                    </a:lnTo>
                    <a:lnTo>
                      <a:pt x="94952" y="41887"/>
                    </a:lnTo>
                    <a:lnTo>
                      <a:pt x="94929" y="41923"/>
                    </a:lnTo>
                    <a:close/>
                    <a:moveTo>
                      <a:pt x="322" y="29838"/>
                    </a:moveTo>
                    <a:lnTo>
                      <a:pt x="39207" y="99311"/>
                    </a:lnTo>
                    <a:lnTo>
                      <a:pt x="94738" y="41792"/>
                    </a:lnTo>
                    <a:lnTo>
                      <a:pt x="94631" y="299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7" name="Google Shape;112;p10"/>
              <p:cNvSpPr/>
              <p:nvPr/>
            </p:nvSpPr>
            <p:spPr>
              <a:xfrm rot="899953" flipH="1">
                <a:off x="6876393" y="2622569"/>
                <a:ext cx="3966060" cy="4276045"/>
              </a:xfrm>
              <a:custGeom>
                <a:avLst/>
                <a:gdLst/>
                <a:ahLst/>
                <a:cxnLst/>
                <a:rect l="l" t="t" r="r" b="b"/>
                <a:pathLst>
                  <a:path w="84238" h="90822" extrusionOk="0">
                    <a:moveTo>
                      <a:pt x="15348" y="90821"/>
                    </a:moveTo>
                    <a:lnTo>
                      <a:pt x="15312" y="90726"/>
                    </a:lnTo>
                    <a:lnTo>
                      <a:pt x="1" y="51566"/>
                    </a:lnTo>
                    <a:lnTo>
                      <a:pt x="45197" y="8501"/>
                    </a:lnTo>
                    <a:lnTo>
                      <a:pt x="45221" y="8501"/>
                    </a:lnTo>
                    <a:lnTo>
                      <a:pt x="76868" y="0"/>
                    </a:lnTo>
                    <a:lnTo>
                      <a:pt x="84238" y="19110"/>
                    </a:lnTo>
                    <a:lnTo>
                      <a:pt x="84238" y="19146"/>
                    </a:lnTo>
                    <a:lnTo>
                      <a:pt x="74486" y="79701"/>
                    </a:lnTo>
                    <a:lnTo>
                      <a:pt x="74403" y="79713"/>
                    </a:lnTo>
                    <a:close/>
                    <a:moveTo>
                      <a:pt x="275" y="51626"/>
                    </a:moveTo>
                    <a:lnTo>
                      <a:pt x="15491" y="90559"/>
                    </a:lnTo>
                    <a:lnTo>
                      <a:pt x="74284" y="79510"/>
                    </a:lnTo>
                    <a:lnTo>
                      <a:pt x="84011" y="19134"/>
                    </a:lnTo>
                    <a:lnTo>
                      <a:pt x="76737" y="262"/>
                    </a:lnTo>
                    <a:lnTo>
                      <a:pt x="45304" y="870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808" name="Google Shape;113;p10"/>
              <p:cNvSpPr/>
              <p:nvPr/>
            </p:nvSpPr>
            <p:spPr>
              <a:xfrm rot="-3600001">
                <a:off x="6726648" y="3221489"/>
                <a:ext cx="3867247" cy="4689029"/>
              </a:xfrm>
              <a:custGeom>
                <a:avLst/>
                <a:gdLst/>
                <a:ahLst/>
                <a:cxnLst/>
                <a:rect l="l" t="t" r="r" b="b"/>
                <a:pathLst>
                  <a:path w="82142" h="99597" extrusionOk="0">
                    <a:moveTo>
                      <a:pt x="26433" y="99596"/>
                    </a:moveTo>
                    <a:lnTo>
                      <a:pt x="26361" y="99549"/>
                    </a:lnTo>
                    <a:lnTo>
                      <a:pt x="1" y="83523"/>
                    </a:lnTo>
                    <a:lnTo>
                      <a:pt x="36" y="83439"/>
                    </a:lnTo>
                    <a:lnTo>
                      <a:pt x="29897" y="1286"/>
                    </a:lnTo>
                    <a:lnTo>
                      <a:pt x="29969" y="1286"/>
                    </a:lnTo>
                    <a:lnTo>
                      <a:pt x="82142" y="1"/>
                    </a:lnTo>
                    <a:lnTo>
                      <a:pt x="82094" y="144"/>
                    </a:lnTo>
                    <a:lnTo>
                      <a:pt x="59199" y="72462"/>
                    </a:lnTo>
                    <a:lnTo>
                      <a:pt x="59175" y="72474"/>
                    </a:lnTo>
                    <a:close/>
                    <a:moveTo>
                      <a:pt x="274" y="83428"/>
                    </a:moveTo>
                    <a:lnTo>
                      <a:pt x="26421" y="99322"/>
                    </a:lnTo>
                    <a:lnTo>
                      <a:pt x="59008" y="72331"/>
                    </a:lnTo>
                    <a:lnTo>
                      <a:pt x="81832" y="227"/>
                    </a:lnTo>
                    <a:lnTo>
                      <a:pt x="30040" y="150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5000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2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56;p14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>
            <a:endParaRPr/>
          </a:p>
        </p:txBody>
      </p:sp>
      <p:sp>
        <p:nvSpPr>
          <p:cNvPr id="1048623" name="Google Shape;157;p14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24" name="Google Shape;158;p14"/>
          <p:cNvSpPr txBox="1">
            <a:spLocks noGrp="1"/>
          </p:cNvSpPr>
          <p:nvPr>
            <p:ph type="subTitle" idx="2"/>
          </p:nvPr>
        </p:nvSpPr>
        <p:spPr>
          <a:xfrm>
            <a:off x="652375" y="2096300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25" name="Google Shape;159;p14"/>
          <p:cNvSpPr txBox="1">
            <a:spLocks noGrp="1"/>
          </p:cNvSpPr>
          <p:nvPr>
            <p:ph type="title" idx="3" hasCustomPrompt="1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26" name="Google Shape;160;p14"/>
          <p:cNvSpPr txBox="1">
            <a:spLocks noGrp="1"/>
          </p:cNvSpPr>
          <p:nvPr>
            <p:ph type="subTitle" idx="4"/>
          </p:nvPr>
        </p:nvSpPr>
        <p:spPr>
          <a:xfrm>
            <a:off x="3442200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27" name="Google Shape;161;p14"/>
          <p:cNvSpPr txBox="1">
            <a:spLocks noGrp="1"/>
          </p:cNvSpPr>
          <p:nvPr>
            <p:ph type="subTitle" idx="5"/>
          </p:nvPr>
        </p:nvSpPr>
        <p:spPr>
          <a:xfrm>
            <a:off x="3548275" y="2088875"/>
            <a:ext cx="20475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28" name="Google Shape;162;p14"/>
          <p:cNvSpPr txBox="1">
            <a:spLocks noGrp="1"/>
          </p:cNvSpPr>
          <p:nvPr>
            <p:ph type="title" idx="6" hasCustomPrompt="1"/>
          </p:nvPr>
        </p:nvSpPr>
        <p:spPr>
          <a:xfrm>
            <a:off x="3985800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29" name="Google Shape;163;p14"/>
          <p:cNvSpPr txBox="1">
            <a:spLocks noGrp="1"/>
          </p:cNvSpPr>
          <p:nvPr>
            <p:ph type="subTitle" idx="7"/>
          </p:nvPr>
        </p:nvSpPr>
        <p:spPr>
          <a:xfrm>
            <a:off x="6232025" y="1807199"/>
            <a:ext cx="2259600" cy="2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30" name="Google Shape;164;p14"/>
          <p:cNvSpPr txBox="1">
            <a:spLocks noGrp="1"/>
          </p:cNvSpPr>
          <p:nvPr>
            <p:ph type="subTitle" idx="8"/>
          </p:nvPr>
        </p:nvSpPr>
        <p:spPr>
          <a:xfrm>
            <a:off x="6326525" y="2088888"/>
            <a:ext cx="20706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31" name="Google Shape;165;p14"/>
          <p:cNvSpPr txBox="1">
            <a:spLocks noGrp="1"/>
          </p:cNvSpPr>
          <p:nvPr>
            <p:ph type="title" idx="9" hasCustomPrompt="1"/>
          </p:nvPr>
        </p:nvSpPr>
        <p:spPr>
          <a:xfrm>
            <a:off x="6775625" y="113605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32" name="Google Shape;166;p14"/>
          <p:cNvSpPr txBox="1">
            <a:spLocks noGrp="1"/>
          </p:cNvSpPr>
          <p:nvPr>
            <p:ph type="subTitle" idx="13"/>
          </p:nvPr>
        </p:nvSpPr>
        <p:spPr>
          <a:xfrm>
            <a:off x="2047300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33" name="Google Shape;167;p14"/>
          <p:cNvSpPr txBox="1">
            <a:spLocks noGrp="1"/>
          </p:cNvSpPr>
          <p:nvPr>
            <p:ph type="subTitle" idx="14"/>
          </p:nvPr>
        </p:nvSpPr>
        <p:spPr>
          <a:xfrm>
            <a:off x="2163100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34" name="Google Shape;168;p14"/>
          <p:cNvSpPr txBox="1">
            <a:spLocks noGrp="1"/>
          </p:cNvSpPr>
          <p:nvPr>
            <p:ph type="title" idx="15" hasCustomPrompt="1"/>
          </p:nvPr>
        </p:nvSpPr>
        <p:spPr>
          <a:xfrm>
            <a:off x="2590888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35" name="Google Shape;169;p14"/>
          <p:cNvSpPr txBox="1">
            <a:spLocks noGrp="1"/>
          </p:cNvSpPr>
          <p:nvPr>
            <p:ph type="subTitle" idx="16"/>
          </p:nvPr>
        </p:nvSpPr>
        <p:spPr>
          <a:xfrm>
            <a:off x="4837125" y="3573850"/>
            <a:ext cx="2259600" cy="2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36" name="Google Shape;170;p14"/>
          <p:cNvSpPr txBox="1">
            <a:spLocks noGrp="1"/>
          </p:cNvSpPr>
          <p:nvPr>
            <p:ph type="subTitle" idx="17"/>
          </p:nvPr>
        </p:nvSpPr>
        <p:spPr>
          <a:xfrm>
            <a:off x="4952929" y="3862975"/>
            <a:ext cx="2028000" cy="6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8637" name="Google Shape;171;p14"/>
          <p:cNvSpPr txBox="1">
            <a:spLocks noGrp="1"/>
          </p:cNvSpPr>
          <p:nvPr>
            <p:ph type="title" idx="18" hasCustomPrompt="1"/>
          </p:nvPr>
        </p:nvSpPr>
        <p:spPr>
          <a:xfrm>
            <a:off x="5380713" y="2902700"/>
            <a:ext cx="11724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38" name="Google Shape;172;p14"/>
          <p:cNvSpPr/>
          <p:nvPr/>
        </p:nvSpPr>
        <p:spPr>
          <a:xfrm>
            <a:off x="6392555" y="4169300"/>
            <a:ext cx="3991296" cy="2626253"/>
          </a:xfrm>
          <a:custGeom>
            <a:avLst/>
            <a:gdLst/>
            <a:ahLst/>
            <a:cxnLst/>
            <a:rect l="l" t="t" r="r" b="b"/>
            <a:pathLst>
              <a:path w="46973" h="30908" extrusionOk="0">
                <a:moveTo>
                  <a:pt x="29286" y="88"/>
                </a:moveTo>
                <a:lnTo>
                  <a:pt x="46797" y="6480"/>
                </a:lnTo>
                <a:lnTo>
                  <a:pt x="14664" y="30820"/>
                </a:lnTo>
                <a:lnTo>
                  <a:pt x="176" y="26792"/>
                </a:lnTo>
                <a:lnTo>
                  <a:pt x="19305" y="15585"/>
                </a:lnTo>
                <a:cubicBezTo>
                  <a:pt x="19350" y="15585"/>
                  <a:pt x="19350" y="15540"/>
                  <a:pt x="19350" y="15540"/>
                </a:cubicBezTo>
                <a:lnTo>
                  <a:pt x="19350" y="88"/>
                </a:lnTo>
                <a:close/>
                <a:moveTo>
                  <a:pt x="19305" y="1"/>
                </a:moveTo>
                <a:cubicBezTo>
                  <a:pt x="19263" y="1"/>
                  <a:pt x="19217" y="1"/>
                  <a:pt x="19217" y="43"/>
                </a:cubicBezTo>
                <a:lnTo>
                  <a:pt x="19217" y="15498"/>
                </a:lnTo>
                <a:lnTo>
                  <a:pt x="1" y="26792"/>
                </a:lnTo>
                <a:lnTo>
                  <a:pt x="1" y="26834"/>
                </a:lnTo>
                <a:cubicBezTo>
                  <a:pt x="1" y="26880"/>
                  <a:pt x="1" y="26880"/>
                  <a:pt x="43" y="26880"/>
                </a:cubicBezTo>
                <a:lnTo>
                  <a:pt x="14664" y="30907"/>
                </a:lnTo>
                <a:lnTo>
                  <a:pt x="14710" y="30907"/>
                </a:lnTo>
                <a:lnTo>
                  <a:pt x="46930" y="6522"/>
                </a:lnTo>
                <a:cubicBezTo>
                  <a:pt x="46972" y="6522"/>
                  <a:pt x="46972" y="6480"/>
                  <a:pt x="46972" y="6480"/>
                </a:cubicBezTo>
                <a:cubicBezTo>
                  <a:pt x="46972" y="6434"/>
                  <a:pt x="46930" y="6434"/>
                  <a:pt x="46930" y="6434"/>
                </a:cubicBezTo>
                <a:lnTo>
                  <a:pt x="29332" y="1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" name="Google Shape;173;p14"/>
          <p:cNvGrpSpPr/>
          <p:nvPr/>
        </p:nvGrpSpPr>
        <p:grpSpPr>
          <a:xfrm>
            <a:off x="7583835" y="3551801"/>
            <a:ext cx="2112949" cy="2097994"/>
            <a:chOff x="1586450" y="2207175"/>
            <a:chExt cx="621675" cy="617275"/>
          </a:xfrm>
        </p:grpSpPr>
        <p:sp>
          <p:nvSpPr>
            <p:cNvPr id="1048639" name="Google Shape;174;p14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0" name="Google Shape;175;p14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76;p14"/>
          <p:cNvGrpSpPr/>
          <p:nvPr/>
        </p:nvGrpSpPr>
        <p:grpSpPr>
          <a:xfrm>
            <a:off x="-507592" y="-237698"/>
            <a:ext cx="2253001" cy="1159209"/>
            <a:chOff x="640875" y="3095850"/>
            <a:chExt cx="750800" cy="386300"/>
          </a:xfrm>
        </p:grpSpPr>
        <p:sp>
          <p:nvSpPr>
            <p:cNvPr id="1048641" name="Google Shape;177;p14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2" name="Google Shape;178;p14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79;p14"/>
          <p:cNvGrpSpPr/>
          <p:nvPr/>
        </p:nvGrpSpPr>
        <p:grpSpPr>
          <a:xfrm rot="2544563">
            <a:off x="-954270" y="-138610"/>
            <a:ext cx="2041840" cy="1426966"/>
            <a:chOff x="1327125" y="3425225"/>
            <a:chExt cx="693875" cy="484900"/>
          </a:xfrm>
        </p:grpSpPr>
        <p:sp>
          <p:nvSpPr>
            <p:cNvPr id="1048643" name="Google Shape;180;p14"/>
            <p:cNvSpPr/>
            <p:nvPr/>
          </p:nvSpPr>
          <p:spPr>
            <a:xfrm>
              <a:off x="1327125" y="3425225"/>
              <a:ext cx="252775" cy="389625"/>
            </a:xfrm>
            <a:custGeom>
              <a:avLst/>
              <a:gdLst/>
              <a:ahLst/>
              <a:cxnLst/>
              <a:rect l="l" t="t" r="r" b="b"/>
              <a:pathLst>
                <a:path w="10111" h="15585" extrusionOk="0">
                  <a:moveTo>
                    <a:pt x="88" y="0"/>
                  </a:moveTo>
                  <a:cubicBezTo>
                    <a:pt x="42" y="0"/>
                    <a:pt x="0" y="0"/>
                    <a:pt x="0" y="46"/>
                  </a:cubicBezTo>
                  <a:lnTo>
                    <a:pt x="0" y="15543"/>
                  </a:lnTo>
                  <a:cubicBezTo>
                    <a:pt x="0" y="15585"/>
                    <a:pt x="42" y="15585"/>
                    <a:pt x="88" y="15585"/>
                  </a:cubicBezTo>
                  <a:cubicBezTo>
                    <a:pt x="88" y="15585"/>
                    <a:pt x="130" y="15585"/>
                    <a:pt x="130" y="15543"/>
                  </a:cubicBezTo>
                  <a:lnTo>
                    <a:pt x="130" y="88"/>
                  </a:lnTo>
                  <a:lnTo>
                    <a:pt x="10069" y="88"/>
                  </a:lnTo>
                  <a:cubicBezTo>
                    <a:pt x="10111" y="88"/>
                    <a:pt x="10111" y="88"/>
                    <a:pt x="10111" y="46"/>
                  </a:cubicBezTo>
                  <a:cubicBezTo>
                    <a:pt x="10111" y="0"/>
                    <a:pt x="10111" y="0"/>
                    <a:pt x="10069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4" name="Google Shape;181;p14"/>
            <p:cNvSpPr/>
            <p:nvPr/>
          </p:nvSpPr>
          <p:spPr>
            <a:xfrm>
              <a:off x="1577700" y="3425225"/>
              <a:ext cx="443300" cy="484900"/>
            </a:xfrm>
            <a:custGeom>
              <a:avLst/>
              <a:gdLst/>
              <a:ahLst/>
              <a:cxnLst/>
              <a:rect l="l" t="t" r="r" b="b"/>
              <a:pathLst>
                <a:path w="17732" h="19396" extrusionOk="0">
                  <a:moveTo>
                    <a:pt x="88" y="133"/>
                  </a:moveTo>
                  <a:lnTo>
                    <a:pt x="17557" y="6525"/>
                  </a:lnTo>
                  <a:lnTo>
                    <a:pt x="746" y="19220"/>
                  </a:lnTo>
                  <a:lnTo>
                    <a:pt x="88" y="133"/>
                  </a:lnTo>
                  <a:close/>
                  <a:moveTo>
                    <a:pt x="0" y="0"/>
                  </a:moveTo>
                  <a:lnTo>
                    <a:pt x="0" y="46"/>
                  </a:lnTo>
                  <a:lnTo>
                    <a:pt x="659" y="19308"/>
                  </a:lnTo>
                  <a:lnTo>
                    <a:pt x="659" y="19350"/>
                  </a:lnTo>
                  <a:cubicBezTo>
                    <a:pt x="659" y="19395"/>
                    <a:pt x="701" y="19395"/>
                    <a:pt x="701" y="19395"/>
                  </a:cubicBezTo>
                  <a:cubicBezTo>
                    <a:pt x="701" y="19395"/>
                    <a:pt x="701" y="19350"/>
                    <a:pt x="746" y="19350"/>
                  </a:cubicBezTo>
                  <a:lnTo>
                    <a:pt x="17686" y="6525"/>
                  </a:lnTo>
                  <a:cubicBezTo>
                    <a:pt x="17732" y="6525"/>
                    <a:pt x="17732" y="6479"/>
                    <a:pt x="17732" y="6479"/>
                  </a:cubicBezTo>
                  <a:cubicBezTo>
                    <a:pt x="17732" y="6437"/>
                    <a:pt x="17686" y="6437"/>
                    <a:pt x="17686" y="6437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45" name="Google Shape;182;p14"/>
            <p:cNvSpPr/>
            <p:nvPr/>
          </p:nvSpPr>
          <p:spPr>
            <a:xfrm>
              <a:off x="1327125" y="3812175"/>
              <a:ext cx="269250" cy="97950"/>
            </a:xfrm>
            <a:custGeom>
              <a:avLst/>
              <a:gdLst/>
              <a:ahLst/>
              <a:cxnLst/>
              <a:rect l="l" t="t" r="r" b="b"/>
              <a:pathLst>
                <a:path w="10770" h="3918" extrusionOk="0">
                  <a:moveTo>
                    <a:pt x="54" y="1"/>
                  </a:moveTo>
                  <a:cubicBezTo>
                    <a:pt x="37" y="1"/>
                    <a:pt x="28" y="19"/>
                    <a:pt x="0" y="19"/>
                  </a:cubicBezTo>
                  <a:cubicBezTo>
                    <a:pt x="0" y="65"/>
                    <a:pt x="0" y="107"/>
                    <a:pt x="42" y="107"/>
                  </a:cubicBezTo>
                  <a:lnTo>
                    <a:pt x="10682" y="3872"/>
                  </a:lnTo>
                  <a:lnTo>
                    <a:pt x="10724" y="3917"/>
                  </a:lnTo>
                  <a:lnTo>
                    <a:pt x="10769" y="3872"/>
                  </a:lnTo>
                  <a:cubicBezTo>
                    <a:pt x="10769" y="3830"/>
                    <a:pt x="10769" y="3784"/>
                    <a:pt x="10724" y="3784"/>
                  </a:cubicBezTo>
                  <a:lnTo>
                    <a:pt x="88" y="19"/>
                  </a:lnTo>
                  <a:cubicBezTo>
                    <a:pt x="73" y="5"/>
                    <a:pt x="62" y="1"/>
                    <a:pt x="54" y="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MAIN_POINT_1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321;p26"/>
          <p:cNvGrpSpPr/>
          <p:nvPr/>
        </p:nvGrpSpPr>
        <p:grpSpPr>
          <a:xfrm>
            <a:off x="5642288" y="1021651"/>
            <a:ext cx="3764211" cy="2374663"/>
            <a:chOff x="640875" y="3095850"/>
            <a:chExt cx="750800" cy="386300"/>
          </a:xfrm>
        </p:grpSpPr>
        <p:sp>
          <p:nvSpPr>
            <p:cNvPr id="1048712" name="Google Shape;322;p26"/>
            <p:cNvSpPr/>
            <p:nvPr/>
          </p:nvSpPr>
          <p:spPr>
            <a:xfrm>
              <a:off x="640875" y="3095850"/>
              <a:ext cx="750800" cy="386300"/>
            </a:xfrm>
            <a:custGeom>
              <a:avLst/>
              <a:gdLst/>
              <a:ahLst/>
              <a:cxnLst/>
              <a:rect l="l" t="t" r="r" b="b"/>
              <a:pathLst>
                <a:path w="30032" h="15452" extrusionOk="0">
                  <a:moveTo>
                    <a:pt x="19262" y="0"/>
                  </a:moveTo>
                  <a:lnTo>
                    <a:pt x="46" y="11295"/>
                  </a:lnTo>
                  <a:cubicBezTo>
                    <a:pt x="0" y="11337"/>
                    <a:pt x="0" y="11337"/>
                    <a:pt x="0" y="11382"/>
                  </a:cubicBezTo>
                  <a:lnTo>
                    <a:pt x="46" y="11424"/>
                  </a:lnTo>
                  <a:lnTo>
                    <a:pt x="14667" y="15452"/>
                  </a:lnTo>
                  <a:lnTo>
                    <a:pt x="14709" y="15452"/>
                  </a:lnTo>
                  <a:lnTo>
                    <a:pt x="29989" y="3895"/>
                  </a:lnTo>
                  <a:cubicBezTo>
                    <a:pt x="30031" y="3852"/>
                    <a:pt x="30031" y="3807"/>
                    <a:pt x="29989" y="3807"/>
                  </a:cubicBezTo>
                  <a:cubicBezTo>
                    <a:pt x="29989" y="3786"/>
                    <a:pt x="29978" y="3775"/>
                    <a:pt x="29966" y="3775"/>
                  </a:cubicBezTo>
                  <a:cubicBezTo>
                    <a:pt x="29955" y="3775"/>
                    <a:pt x="29944" y="3786"/>
                    <a:pt x="29944" y="3807"/>
                  </a:cubicBezTo>
                  <a:lnTo>
                    <a:pt x="14667" y="15322"/>
                  </a:lnTo>
                  <a:lnTo>
                    <a:pt x="221" y="11337"/>
                  </a:lnTo>
                  <a:lnTo>
                    <a:pt x="19350" y="130"/>
                  </a:lnTo>
                  <a:cubicBezTo>
                    <a:pt x="19350" y="88"/>
                    <a:pt x="19395" y="42"/>
                    <a:pt x="19350" y="42"/>
                  </a:cubicBezTo>
                  <a:cubicBezTo>
                    <a:pt x="19350" y="0"/>
                    <a:pt x="19308" y="0"/>
                    <a:pt x="1926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13" name="Google Shape;323;p26"/>
            <p:cNvSpPr/>
            <p:nvPr/>
          </p:nvSpPr>
          <p:spPr>
            <a:xfrm>
              <a:off x="1122425" y="3095850"/>
              <a:ext cx="269250" cy="97375"/>
            </a:xfrm>
            <a:custGeom>
              <a:avLst/>
              <a:gdLst/>
              <a:ahLst/>
              <a:cxnLst/>
              <a:rect l="l" t="t" r="r" b="b"/>
              <a:pathLst>
                <a:path w="10770" h="3895" extrusionOk="0">
                  <a:moveTo>
                    <a:pt x="88" y="0"/>
                  </a:moveTo>
                  <a:cubicBezTo>
                    <a:pt x="46" y="0"/>
                    <a:pt x="0" y="0"/>
                    <a:pt x="0" y="42"/>
                  </a:cubicBezTo>
                  <a:cubicBezTo>
                    <a:pt x="0" y="88"/>
                    <a:pt x="0" y="88"/>
                    <a:pt x="46" y="130"/>
                  </a:cubicBezTo>
                  <a:lnTo>
                    <a:pt x="10682" y="3895"/>
                  </a:lnTo>
                  <a:cubicBezTo>
                    <a:pt x="10727" y="3895"/>
                    <a:pt x="10727" y="3895"/>
                    <a:pt x="10769" y="3852"/>
                  </a:cubicBezTo>
                  <a:cubicBezTo>
                    <a:pt x="10769" y="3807"/>
                    <a:pt x="10769" y="3807"/>
                    <a:pt x="10727" y="3765"/>
                  </a:cubicBezTo>
                  <a:lnTo>
                    <a:pt x="88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14" name="Google Shape;324;p26"/>
          <p:cNvSpPr/>
          <p:nvPr/>
        </p:nvSpPr>
        <p:spPr>
          <a:xfrm>
            <a:off x="5317725" y="788675"/>
            <a:ext cx="546600" cy="35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5" name="Google Shape;325;p26"/>
          <p:cNvSpPr/>
          <p:nvPr/>
        </p:nvSpPr>
        <p:spPr>
          <a:xfrm rot="9899924">
            <a:off x="5926541" y="457884"/>
            <a:ext cx="2672857" cy="3050260"/>
          </a:xfrm>
          <a:custGeom>
            <a:avLst/>
            <a:gdLst/>
            <a:ahLst/>
            <a:cxnLst/>
            <a:rect l="l" t="t" r="r" b="b"/>
            <a:pathLst>
              <a:path w="17383" h="24386" extrusionOk="0">
                <a:moveTo>
                  <a:pt x="17207" y="308"/>
                </a:moveTo>
                <a:lnTo>
                  <a:pt x="14272" y="14229"/>
                </a:lnTo>
                <a:lnTo>
                  <a:pt x="2586" y="24210"/>
                </a:lnTo>
                <a:lnTo>
                  <a:pt x="176" y="396"/>
                </a:lnTo>
                <a:lnTo>
                  <a:pt x="6305" y="14184"/>
                </a:lnTo>
                <a:cubicBezTo>
                  <a:pt x="6305" y="14229"/>
                  <a:pt x="6350" y="14229"/>
                  <a:pt x="6350" y="14229"/>
                </a:cubicBezTo>
                <a:cubicBezTo>
                  <a:pt x="6392" y="14229"/>
                  <a:pt x="6392" y="14229"/>
                  <a:pt x="6392" y="14184"/>
                </a:cubicBezTo>
                <a:lnTo>
                  <a:pt x="17207" y="308"/>
                </a:lnTo>
                <a:close/>
                <a:moveTo>
                  <a:pt x="47" y="0"/>
                </a:moveTo>
                <a:cubicBezTo>
                  <a:pt x="1" y="0"/>
                  <a:pt x="1" y="46"/>
                  <a:pt x="1" y="88"/>
                </a:cubicBezTo>
                <a:lnTo>
                  <a:pt x="2453" y="24298"/>
                </a:lnTo>
                <a:cubicBezTo>
                  <a:pt x="2453" y="24340"/>
                  <a:pt x="2498" y="24340"/>
                  <a:pt x="2498" y="24340"/>
                </a:cubicBezTo>
                <a:cubicBezTo>
                  <a:pt x="2498" y="24386"/>
                  <a:pt x="2540" y="24386"/>
                  <a:pt x="2540" y="24386"/>
                </a:cubicBezTo>
                <a:cubicBezTo>
                  <a:pt x="2540" y="24386"/>
                  <a:pt x="2540" y="24340"/>
                  <a:pt x="2586" y="24340"/>
                </a:cubicBezTo>
                <a:lnTo>
                  <a:pt x="14360" y="14317"/>
                </a:lnTo>
                <a:lnTo>
                  <a:pt x="14360" y="14271"/>
                </a:lnTo>
                <a:lnTo>
                  <a:pt x="17382" y="88"/>
                </a:lnTo>
                <a:cubicBezTo>
                  <a:pt x="17382" y="46"/>
                  <a:pt x="17382" y="0"/>
                  <a:pt x="17337" y="0"/>
                </a:cubicBezTo>
                <a:cubicBezTo>
                  <a:pt x="17337" y="0"/>
                  <a:pt x="17295" y="0"/>
                  <a:pt x="17295" y="46"/>
                </a:cubicBezTo>
                <a:lnTo>
                  <a:pt x="6392" y="14054"/>
                </a:lnTo>
                <a:lnTo>
                  <a:pt x="134" y="46"/>
                </a:lnTo>
                <a:cubicBezTo>
                  <a:pt x="89" y="0"/>
                  <a:pt x="89" y="0"/>
                  <a:pt x="47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6" name="Google Shape;326;p26"/>
          <p:cNvSpPr/>
          <p:nvPr/>
        </p:nvSpPr>
        <p:spPr>
          <a:xfrm rot="929458">
            <a:off x="7076777" y="2014046"/>
            <a:ext cx="2384620" cy="2712288"/>
          </a:xfrm>
          <a:custGeom>
            <a:avLst/>
            <a:gdLst/>
            <a:ahLst/>
            <a:cxnLst/>
            <a:rect l="l" t="t" r="r" b="b"/>
            <a:pathLst>
              <a:path w="23160" h="26343" extrusionOk="0">
                <a:moveTo>
                  <a:pt x="22939" y="209"/>
                </a:moveTo>
                <a:lnTo>
                  <a:pt x="18257" y="10145"/>
                </a:lnTo>
                <a:lnTo>
                  <a:pt x="396" y="12817"/>
                </a:lnTo>
                <a:lnTo>
                  <a:pt x="22939" y="209"/>
                </a:lnTo>
                <a:close/>
                <a:moveTo>
                  <a:pt x="18169" y="10278"/>
                </a:moveTo>
                <a:lnTo>
                  <a:pt x="7050" y="26167"/>
                </a:lnTo>
                <a:lnTo>
                  <a:pt x="175" y="12947"/>
                </a:lnTo>
                <a:lnTo>
                  <a:pt x="175" y="12947"/>
                </a:lnTo>
                <a:lnTo>
                  <a:pt x="18169" y="10278"/>
                </a:lnTo>
                <a:close/>
                <a:moveTo>
                  <a:pt x="23093" y="0"/>
                </a:moveTo>
                <a:cubicBezTo>
                  <a:pt x="23083" y="0"/>
                  <a:pt x="23072" y="11"/>
                  <a:pt x="23072" y="34"/>
                </a:cubicBezTo>
                <a:lnTo>
                  <a:pt x="46" y="12859"/>
                </a:lnTo>
                <a:cubicBezTo>
                  <a:pt x="46" y="12905"/>
                  <a:pt x="0" y="12905"/>
                  <a:pt x="46" y="12947"/>
                </a:cubicBezTo>
                <a:lnTo>
                  <a:pt x="6962" y="26300"/>
                </a:lnTo>
                <a:lnTo>
                  <a:pt x="7004" y="26342"/>
                </a:lnTo>
                <a:cubicBezTo>
                  <a:pt x="7050" y="26342"/>
                  <a:pt x="7050" y="26342"/>
                  <a:pt x="7050" y="26300"/>
                </a:cubicBezTo>
                <a:lnTo>
                  <a:pt x="18344" y="10233"/>
                </a:lnTo>
                <a:lnTo>
                  <a:pt x="23160" y="76"/>
                </a:lnTo>
                <a:cubicBezTo>
                  <a:pt x="23160" y="76"/>
                  <a:pt x="23160" y="34"/>
                  <a:pt x="23114" y="34"/>
                </a:cubicBezTo>
                <a:cubicBezTo>
                  <a:pt x="23114" y="11"/>
                  <a:pt x="23104" y="0"/>
                  <a:pt x="23093" y="0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7" name="Google Shape;327;p26"/>
          <p:cNvSpPr txBox="1">
            <a:spLocks noGrp="1"/>
          </p:cNvSpPr>
          <p:nvPr>
            <p:ph type="title"/>
          </p:nvPr>
        </p:nvSpPr>
        <p:spPr>
          <a:xfrm>
            <a:off x="1012325" y="29112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48718" name="Google Shape;328;p26"/>
          <p:cNvSpPr txBox="1">
            <a:spLocks noGrp="1"/>
          </p:cNvSpPr>
          <p:nvPr>
            <p:ph type="subTitle" idx="1"/>
          </p:nvPr>
        </p:nvSpPr>
        <p:spPr>
          <a:xfrm>
            <a:off x="1012325" y="1838375"/>
            <a:ext cx="4378200" cy="10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9" name="Google Shape;329;p26"/>
          <p:cNvSpPr/>
          <p:nvPr/>
        </p:nvSpPr>
        <p:spPr>
          <a:xfrm rot="5400000">
            <a:off x="1317889" y="-288529"/>
            <a:ext cx="3639982" cy="5707340"/>
          </a:xfrm>
          <a:custGeom>
            <a:avLst/>
            <a:gdLst/>
            <a:ahLst/>
            <a:cxnLst/>
            <a:rect l="l" t="t" r="r" b="b"/>
            <a:pathLst>
              <a:path w="47852" h="71534" extrusionOk="0">
                <a:moveTo>
                  <a:pt x="47852" y="71533"/>
                </a:moveTo>
                <a:lnTo>
                  <a:pt x="0" y="71533"/>
                </a:lnTo>
                <a:lnTo>
                  <a:pt x="0" y="0"/>
                </a:lnTo>
                <a:lnTo>
                  <a:pt x="47852" y="0"/>
                </a:lnTo>
                <a:close/>
                <a:moveTo>
                  <a:pt x="441" y="71093"/>
                </a:moveTo>
                <a:lnTo>
                  <a:pt x="47411" y="71093"/>
                </a:lnTo>
                <a:lnTo>
                  <a:pt x="47411" y="453"/>
                </a:lnTo>
                <a:lnTo>
                  <a:pt x="441" y="453"/>
                </a:ln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4"/>
              </a:gs>
              <a:gs pos="100000">
                <a:schemeClr val="accent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421;p32"/>
          <p:cNvSpPr txBox="1">
            <a:spLocks noGrp="1"/>
          </p:cNvSpPr>
          <p:nvPr>
            <p:ph type="title"/>
          </p:nvPr>
        </p:nvSpPr>
        <p:spPr>
          <a:xfrm>
            <a:off x="5439725" y="1726072"/>
            <a:ext cx="2846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>
            <a:endParaRPr/>
          </a:p>
        </p:txBody>
      </p:sp>
      <p:grpSp>
        <p:nvGrpSpPr>
          <p:cNvPr id="77" name="Google Shape;422;p32"/>
          <p:cNvGrpSpPr/>
          <p:nvPr/>
        </p:nvGrpSpPr>
        <p:grpSpPr>
          <a:xfrm flipH="1">
            <a:off x="-1967333" y="-2924127"/>
            <a:ext cx="5436706" cy="5991674"/>
            <a:chOff x="5129250" y="-2537327"/>
            <a:chExt cx="5436706" cy="5991674"/>
          </a:xfrm>
        </p:grpSpPr>
        <p:sp>
          <p:nvSpPr>
            <p:cNvPr id="1048725" name="Google Shape;423;p32"/>
            <p:cNvSpPr/>
            <p:nvPr/>
          </p:nvSpPr>
          <p:spPr>
            <a:xfrm rot="1514338">
              <a:off x="5806126" y="-191038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6" name="Google Shape;424;p32"/>
            <p:cNvSpPr/>
            <p:nvPr/>
          </p:nvSpPr>
          <p:spPr>
            <a:xfrm rot="1430265">
              <a:off x="6184762" y="-1321502"/>
              <a:ext cx="3378707" cy="3642785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7" name="Google Shape;425;p32"/>
            <p:cNvSpPr/>
            <p:nvPr/>
          </p:nvSpPr>
          <p:spPr>
            <a:xfrm rot="1430265">
              <a:off x="6604611" y="-1035768"/>
              <a:ext cx="3294638" cy="3994742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426;p32"/>
          <p:cNvGrpSpPr/>
          <p:nvPr/>
        </p:nvGrpSpPr>
        <p:grpSpPr>
          <a:xfrm flipH="1">
            <a:off x="3951018" y="2219348"/>
            <a:ext cx="5773513" cy="5606870"/>
            <a:chOff x="-2896958" y="1534023"/>
            <a:chExt cx="5773513" cy="5606870"/>
          </a:xfrm>
        </p:grpSpPr>
        <p:sp>
          <p:nvSpPr>
            <p:cNvPr id="1048728" name="Google Shape;427;p32"/>
            <p:cNvSpPr/>
            <p:nvPr/>
          </p:nvSpPr>
          <p:spPr>
            <a:xfrm rot="1514338">
              <a:off x="-2275832" y="2912408"/>
              <a:ext cx="3410358" cy="3676910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29" name="Google Shape;428;p32"/>
            <p:cNvSpPr/>
            <p:nvPr/>
          </p:nvSpPr>
          <p:spPr>
            <a:xfrm rot="1514338">
              <a:off x="-1152704" y="2271963"/>
              <a:ext cx="3325502" cy="4032164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0" name="Google Shape;429;p32"/>
            <p:cNvSpPr/>
            <p:nvPr/>
          </p:nvSpPr>
          <p:spPr>
            <a:xfrm rot="1514338">
              <a:off x="-1644474" y="2160965"/>
              <a:ext cx="3844152" cy="4035524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31" name="Google Shape;430;p32"/>
          <p:cNvSpPr txBox="1">
            <a:spLocks noGrp="1"/>
          </p:cNvSpPr>
          <p:nvPr>
            <p:ph type="subTitle" idx="1"/>
          </p:nvPr>
        </p:nvSpPr>
        <p:spPr>
          <a:xfrm>
            <a:off x="5232875" y="2323535"/>
            <a:ext cx="32598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828400" y="445025"/>
            <a:ext cx="7487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828400" y="1808575"/>
            <a:ext cx="7487100" cy="27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○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■"/>
              <a:defRPr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707;p63"/>
          <p:cNvSpPr txBox="1">
            <a:spLocks noGrp="1"/>
          </p:cNvSpPr>
          <p:nvPr>
            <p:ph type="ctrTitle"/>
          </p:nvPr>
        </p:nvSpPr>
        <p:spPr>
          <a:xfrm>
            <a:off x="2745400" y="1637150"/>
            <a:ext cx="3653400" cy="18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dirty="0"/>
              <a:t>MEKANISME PERSIDANGAN</a:t>
            </a:r>
            <a:endParaRPr lang="en-US" dirty="0"/>
          </a:p>
        </p:txBody>
      </p:sp>
      <p:sp>
        <p:nvSpPr>
          <p:cNvPr id="1048590" name="Google Shape;708;p63"/>
          <p:cNvSpPr txBox="1">
            <a:spLocks noGrp="1"/>
          </p:cNvSpPr>
          <p:nvPr>
            <p:ph type="subTitle" idx="1"/>
          </p:nvPr>
        </p:nvSpPr>
        <p:spPr>
          <a:xfrm>
            <a:off x="2053275" y="3906550"/>
            <a:ext cx="5037600" cy="54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----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97152" name="Ink 1"/>
              <p14:cNvContentPartPr/>
              <p14:nvPr/>
            </p14:nvContentPartPr>
            <p14:xfrm>
              <a:off x="1048258" y="322684"/>
              <a:ext cx="360" cy="360"/>
            </p14:xfrm>
          </p:contentPart>
        </mc:Choice>
        <mc:Fallback xmlns="">
          <p:pic>
            <p:nvPicPr>
              <p:cNvPr id="2097152" name="Ink 1"/>
              <p:cNvPicPr>
                <a:picLocks/>
              </p:cNvPicPr>
              <p:nvPr/>
            </p:nvPicPr>
            <p:blipFill>
              <a:blip xmlns:r="http://schemas.openxmlformats.org/officeDocument/2006/relationships" r:embed="rId4"/>
              <a:stretch>
                <a:fillRect/>
              </a:stretch>
            </p:blipFill>
            <p:spPr>
              <a:xfrm>
                <a:off x="1048258" y="322684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Google Shape;831;p73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PENGGUNAAN PALU SIDANG</a:t>
            </a:r>
            <a:endParaRPr dirty="0"/>
          </a:p>
        </p:txBody>
      </p:sp>
      <p:grpSp>
        <p:nvGrpSpPr>
          <p:cNvPr id="91" name="Google Shape;833;p73"/>
          <p:cNvGrpSpPr/>
          <p:nvPr/>
        </p:nvGrpSpPr>
        <p:grpSpPr>
          <a:xfrm rot="-2161654">
            <a:off x="-1060699" y="2146650"/>
            <a:ext cx="2175006" cy="2417040"/>
            <a:chOff x="3165750" y="3286275"/>
            <a:chExt cx="511100" cy="567975"/>
          </a:xfrm>
        </p:grpSpPr>
        <p:sp>
          <p:nvSpPr>
            <p:cNvPr id="1048756" name="Google Shape;834;p73"/>
            <p:cNvSpPr/>
            <p:nvPr/>
          </p:nvSpPr>
          <p:spPr>
            <a:xfrm>
              <a:off x="3165750" y="3286275"/>
              <a:ext cx="391850" cy="567975"/>
            </a:xfrm>
            <a:custGeom>
              <a:avLst/>
              <a:gdLst/>
              <a:ahLst/>
              <a:cxnLst/>
              <a:rect l="l" t="t" r="r" b="b"/>
              <a:pathLst>
                <a:path w="1567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7" name="Google Shape;835;p73"/>
            <p:cNvSpPr/>
            <p:nvPr/>
          </p:nvSpPr>
          <p:spPr>
            <a:xfrm>
              <a:off x="3165750" y="3286275"/>
              <a:ext cx="511100" cy="567975"/>
            </a:xfrm>
            <a:custGeom>
              <a:avLst/>
              <a:gdLst/>
              <a:ahLst/>
              <a:cxnLst/>
              <a:rect l="l" t="t" r="r" b="b"/>
              <a:pathLst>
                <a:path w="2044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8" name="Google Shape;836;p73"/>
            <p:cNvSpPr/>
            <p:nvPr/>
          </p:nvSpPr>
          <p:spPr>
            <a:xfrm>
              <a:off x="3675775" y="369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 w="3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59" name="Google Shape;837;p73"/>
            <p:cNvSpPr/>
            <p:nvPr/>
          </p:nvSpPr>
          <p:spPr>
            <a:xfrm>
              <a:off x="3429475" y="3694450"/>
              <a:ext cx="247375" cy="16475"/>
            </a:xfrm>
            <a:custGeom>
              <a:avLst/>
              <a:gdLst/>
              <a:ahLst/>
              <a:cxnLst/>
              <a:rect l="l" t="t" r="r" b="b"/>
              <a:pathLst>
                <a:path w="9895" h="659" extrusionOk="0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838;p73"/>
          <p:cNvGrpSpPr/>
          <p:nvPr/>
        </p:nvGrpSpPr>
        <p:grpSpPr>
          <a:xfrm>
            <a:off x="-918577" y="2231261"/>
            <a:ext cx="2326059" cy="2309596"/>
            <a:chOff x="1586450" y="2207175"/>
            <a:chExt cx="621675" cy="617275"/>
          </a:xfrm>
        </p:grpSpPr>
        <p:sp>
          <p:nvSpPr>
            <p:cNvPr id="1048760" name="Google Shape;839;p73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1" name="Google Shape;840;p73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841;p73"/>
          <p:cNvGrpSpPr/>
          <p:nvPr/>
        </p:nvGrpSpPr>
        <p:grpSpPr>
          <a:xfrm rot="3034007">
            <a:off x="7696446" y="-583388"/>
            <a:ext cx="2174985" cy="2417016"/>
            <a:chOff x="3165750" y="3286275"/>
            <a:chExt cx="511100" cy="567975"/>
          </a:xfrm>
        </p:grpSpPr>
        <p:sp>
          <p:nvSpPr>
            <p:cNvPr id="1048762" name="Google Shape;842;p73"/>
            <p:cNvSpPr/>
            <p:nvPr/>
          </p:nvSpPr>
          <p:spPr>
            <a:xfrm>
              <a:off x="3165750" y="3286275"/>
              <a:ext cx="391850" cy="567975"/>
            </a:xfrm>
            <a:custGeom>
              <a:avLst/>
              <a:gdLst/>
              <a:ahLst/>
              <a:cxnLst/>
              <a:rect l="l" t="t" r="r" b="b"/>
              <a:pathLst>
                <a:path w="1567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0550" y="16898"/>
                  </a:lnTo>
                  <a:lnTo>
                    <a:pt x="43" y="22589"/>
                  </a:lnTo>
                  <a:cubicBezTo>
                    <a:pt x="1" y="22631"/>
                    <a:pt x="1" y="22631"/>
                    <a:pt x="1" y="22677"/>
                  </a:cubicBezTo>
                  <a:cubicBezTo>
                    <a:pt x="1" y="22719"/>
                    <a:pt x="43" y="22719"/>
                    <a:pt x="43" y="22719"/>
                  </a:cubicBezTo>
                  <a:lnTo>
                    <a:pt x="89" y="22719"/>
                  </a:lnTo>
                  <a:lnTo>
                    <a:pt x="10637" y="16986"/>
                  </a:lnTo>
                  <a:lnTo>
                    <a:pt x="10683" y="16940"/>
                  </a:lnTo>
                  <a:lnTo>
                    <a:pt x="15628" y="88"/>
                  </a:lnTo>
                  <a:cubicBezTo>
                    <a:pt x="15673" y="42"/>
                    <a:pt x="15628" y="42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3" name="Google Shape;843;p73"/>
            <p:cNvSpPr/>
            <p:nvPr/>
          </p:nvSpPr>
          <p:spPr>
            <a:xfrm>
              <a:off x="3165750" y="3286275"/>
              <a:ext cx="511100" cy="567975"/>
            </a:xfrm>
            <a:custGeom>
              <a:avLst/>
              <a:gdLst/>
              <a:ahLst/>
              <a:cxnLst/>
              <a:rect l="l" t="t" r="r" b="b"/>
              <a:pathLst>
                <a:path w="20444" h="22719" extrusionOk="0">
                  <a:moveTo>
                    <a:pt x="15586" y="0"/>
                  </a:moveTo>
                  <a:lnTo>
                    <a:pt x="15540" y="42"/>
                  </a:lnTo>
                  <a:lnTo>
                    <a:pt x="1" y="22631"/>
                  </a:lnTo>
                  <a:cubicBezTo>
                    <a:pt x="1" y="22631"/>
                    <a:pt x="1" y="22677"/>
                    <a:pt x="43" y="22719"/>
                  </a:cubicBezTo>
                  <a:cubicBezTo>
                    <a:pt x="89" y="22719"/>
                    <a:pt x="89" y="22719"/>
                    <a:pt x="89" y="22677"/>
                  </a:cubicBezTo>
                  <a:lnTo>
                    <a:pt x="15586" y="217"/>
                  </a:lnTo>
                  <a:lnTo>
                    <a:pt x="20356" y="16415"/>
                  </a:lnTo>
                  <a:cubicBezTo>
                    <a:pt x="20356" y="16460"/>
                    <a:pt x="20401" y="16460"/>
                    <a:pt x="20401" y="16460"/>
                  </a:cubicBezTo>
                  <a:cubicBezTo>
                    <a:pt x="20443" y="16460"/>
                    <a:pt x="20443" y="16415"/>
                    <a:pt x="20443" y="16373"/>
                  </a:cubicBezTo>
                  <a:lnTo>
                    <a:pt x="15628" y="42"/>
                  </a:lnTo>
                  <a:cubicBezTo>
                    <a:pt x="15628" y="42"/>
                    <a:pt x="15628" y="0"/>
                    <a:pt x="15586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4" name="Google Shape;844;p73"/>
            <p:cNvSpPr/>
            <p:nvPr/>
          </p:nvSpPr>
          <p:spPr>
            <a:xfrm>
              <a:off x="3675775" y="36955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 w="33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5" name="Google Shape;845;p73"/>
            <p:cNvSpPr/>
            <p:nvPr/>
          </p:nvSpPr>
          <p:spPr>
            <a:xfrm>
              <a:off x="3429475" y="3694450"/>
              <a:ext cx="247375" cy="16475"/>
            </a:xfrm>
            <a:custGeom>
              <a:avLst/>
              <a:gdLst/>
              <a:ahLst/>
              <a:cxnLst/>
              <a:rect l="l" t="t" r="r" b="b"/>
              <a:pathLst>
                <a:path w="9895" h="659" extrusionOk="0">
                  <a:moveTo>
                    <a:pt x="9852" y="0"/>
                  </a:moveTo>
                  <a:lnTo>
                    <a:pt x="46" y="526"/>
                  </a:lnTo>
                  <a:cubicBezTo>
                    <a:pt x="46" y="526"/>
                    <a:pt x="1" y="571"/>
                    <a:pt x="1" y="613"/>
                  </a:cubicBezTo>
                  <a:cubicBezTo>
                    <a:pt x="1" y="659"/>
                    <a:pt x="46" y="659"/>
                    <a:pt x="46" y="659"/>
                  </a:cubicBezTo>
                  <a:lnTo>
                    <a:pt x="9852" y="133"/>
                  </a:lnTo>
                  <a:cubicBezTo>
                    <a:pt x="9894" y="133"/>
                    <a:pt x="9894" y="88"/>
                    <a:pt x="9894" y="46"/>
                  </a:cubicBezTo>
                  <a:cubicBezTo>
                    <a:pt x="9894" y="46"/>
                    <a:pt x="9894" y="0"/>
                    <a:pt x="9852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846;p73"/>
          <p:cNvGrpSpPr/>
          <p:nvPr/>
        </p:nvGrpSpPr>
        <p:grpSpPr>
          <a:xfrm rot="5195725">
            <a:off x="7602834" y="-310533"/>
            <a:ext cx="2326061" cy="2309598"/>
            <a:chOff x="1586450" y="2207175"/>
            <a:chExt cx="621675" cy="617275"/>
          </a:xfrm>
        </p:grpSpPr>
        <p:sp>
          <p:nvSpPr>
            <p:cNvPr id="1048766" name="Google Shape;847;p73"/>
            <p:cNvSpPr/>
            <p:nvPr/>
          </p:nvSpPr>
          <p:spPr>
            <a:xfrm>
              <a:off x="2043925" y="2361450"/>
              <a:ext cx="164200" cy="379825"/>
            </a:xfrm>
            <a:custGeom>
              <a:avLst/>
              <a:gdLst/>
              <a:ahLst/>
              <a:cxnLst/>
              <a:rect l="l" t="t" r="r" b="b"/>
              <a:pathLst>
                <a:path w="6568" h="15193" extrusionOk="0">
                  <a:moveTo>
                    <a:pt x="6525" y="0"/>
                  </a:moveTo>
                  <a:cubicBezTo>
                    <a:pt x="6525" y="0"/>
                    <a:pt x="6480" y="0"/>
                    <a:pt x="6480" y="46"/>
                  </a:cubicBezTo>
                  <a:lnTo>
                    <a:pt x="0" y="15147"/>
                  </a:lnTo>
                  <a:cubicBezTo>
                    <a:pt x="0" y="15147"/>
                    <a:pt x="0" y="15192"/>
                    <a:pt x="46" y="15192"/>
                  </a:cubicBezTo>
                  <a:lnTo>
                    <a:pt x="134" y="15192"/>
                  </a:lnTo>
                  <a:lnTo>
                    <a:pt x="6567" y="88"/>
                  </a:lnTo>
                  <a:cubicBezTo>
                    <a:pt x="6567" y="46"/>
                    <a:pt x="6567" y="46"/>
                    <a:pt x="6525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67" name="Google Shape;848;p73"/>
            <p:cNvSpPr/>
            <p:nvPr/>
          </p:nvSpPr>
          <p:spPr>
            <a:xfrm>
              <a:off x="1586450" y="2207175"/>
              <a:ext cx="621675" cy="617275"/>
            </a:xfrm>
            <a:custGeom>
              <a:avLst/>
              <a:gdLst/>
              <a:ahLst/>
              <a:cxnLst/>
              <a:rect l="l" t="t" r="r" b="b"/>
              <a:pathLst>
                <a:path w="24867" h="24691" extrusionOk="0">
                  <a:moveTo>
                    <a:pt x="6480" y="0"/>
                  </a:moveTo>
                  <a:lnTo>
                    <a:pt x="1" y="9193"/>
                  </a:lnTo>
                  <a:lnTo>
                    <a:pt x="1" y="9235"/>
                  </a:lnTo>
                  <a:lnTo>
                    <a:pt x="7793" y="24645"/>
                  </a:lnTo>
                  <a:cubicBezTo>
                    <a:pt x="7793" y="24690"/>
                    <a:pt x="7793" y="24690"/>
                    <a:pt x="7838" y="24690"/>
                  </a:cubicBezTo>
                  <a:lnTo>
                    <a:pt x="18387" y="21363"/>
                  </a:lnTo>
                  <a:cubicBezTo>
                    <a:pt x="18433" y="21363"/>
                    <a:pt x="18433" y="21318"/>
                    <a:pt x="18433" y="21318"/>
                  </a:cubicBezTo>
                  <a:cubicBezTo>
                    <a:pt x="18433" y="21276"/>
                    <a:pt x="18387" y="21276"/>
                    <a:pt x="18345" y="21276"/>
                  </a:cubicBezTo>
                  <a:lnTo>
                    <a:pt x="7838" y="24557"/>
                  </a:lnTo>
                  <a:lnTo>
                    <a:pt x="134" y="9193"/>
                  </a:lnTo>
                  <a:lnTo>
                    <a:pt x="6567" y="130"/>
                  </a:lnTo>
                  <a:lnTo>
                    <a:pt x="24779" y="6304"/>
                  </a:lnTo>
                  <a:cubicBezTo>
                    <a:pt x="24824" y="6304"/>
                    <a:pt x="24866" y="6304"/>
                    <a:pt x="24866" y="6259"/>
                  </a:cubicBezTo>
                  <a:cubicBezTo>
                    <a:pt x="24866" y="6217"/>
                    <a:pt x="24866" y="6171"/>
                    <a:pt x="24824" y="6171"/>
                  </a:cubicBezTo>
                  <a:lnTo>
                    <a:pt x="6567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68" name="Arrow: Pentagon 31"/>
          <p:cNvSpPr/>
          <p:nvPr/>
        </p:nvSpPr>
        <p:spPr>
          <a:xfrm>
            <a:off x="5164311" y="1783150"/>
            <a:ext cx="5526856" cy="3351471"/>
          </a:xfrm>
          <a:prstGeom prst="homePlate">
            <a:avLst/>
          </a:prstGeom>
          <a:solidFill>
            <a:srgbClr val="03AFAF"/>
          </a:solidFill>
          <a:ln>
            <a:solidFill>
              <a:srgbClr val="FFFF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8769" name="Arrow: Pentagon 32"/>
          <p:cNvSpPr/>
          <p:nvPr/>
        </p:nvSpPr>
        <p:spPr>
          <a:xfrm>
            <a:off x="1992994" y="1783249"/>
            <a:ext cx="4844450" cy="3351274"/>
          </a:xfrm>
          <a:prstGeom prst="homePlate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70" name="Arrow: Pentagon 33"/>
          <p:cNvSpPr/>
          <p:nvPr/>
        </p:nvSpPr>
        <p:spPr>
          <a:xfrm>
            <a:off x="-10087" y="1784007"/>
            <a:ext cx="3680708" cy="3351274"/>
          </a:xfrm>
          <a:prstGeom prst="homePlate">
            <a:avLst/>
          </a:prstGeom>
          <a:solidFill>
            <a:srgbClr val="00B0F0"/>
          </a:solidFill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97160" name="Graphic 35" descr="Gavel with solid 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76" y="2055007"/>
            <a:ext cx="761565" cy="761565"/>
          </a:xfrm>
          <a:prstGeom prst="rect">
            <a:avLst/>
          </a:prstGeom>
        </p:spPr>
      </p:pic>
      <p:sp>
        <p:nvSpPr>
          <p:cNvPr id="1048771" name="TextBox 24"/>
          <p:cNvSpPr txBox="1"/>
          <p:nvPr/>
        </p:nvSpPr>
        <p:spPr>
          <a:xfrm>
            <a:off x="83308" y="2708867"/>
            <a:ext cx="2812256" cy="52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000" dirty="0">
                <a:solidFill>
                  <a:srgbClr val="22202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KETUKAN 1</a:t>
            </a:r>
          </a:p>
        </p:txBody>
      </p:sp>
      <p:sp>
        <p:nvSpPr>
          <p:cNvPr id="1048772" name="TextBox 25"/>
          <p:cNvSpPr txBox="1"/>
          <p:nvPr/>
        </p:nvSpPr>
        <p:spPr>
          <a:xfrm>
            <a:off x="350382" y="3279795"/>
            <a:ext cx="2057630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Dilakukan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untuk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menyepakati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pembahasan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per-point, per-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pasal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dan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peninjauan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kembali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yang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dibacakan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dalam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persidangan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serta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pengalihan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palu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sidang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  <a:ea typeface="NSimSun" panose="02010609030101010101" pitchFamily="49" charset="-122"/>
              </a:rPr>
              <a:t>.</a:t>
            </a:r>
          </a:p>
        </p:txBody>
      </p:sp>
      <p:pic>
        <p:nvPicPr>
          <p:cNvPr id="2097161" name="Graphic 38" descr="Gavel with solid 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317" y="2054688"/>
            <a:ext cx="761565" cy="761565"/>
          </a:xfrm>
          <a:prstGeom prst="rect">
            <a:avLst/>
          </a:prstGeom>
        </p:spPr>
      </p:pic>
      <p:sp>
        <p:nvSpPr>
          <p:cNvPr id="1048773" name="TextBox 24"/>
          <p:cNvSpPr txBox="1"/>
          <p:nvPr/>
        </p:nvSpPr>
        <p:spPr>
          <a:xfrm>
            <a:off x="3407580" y="2708029"/>
            <a:ext cx="2812256" cy="52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000" dirty="0">
                <a:solidFill>
                  <a:srgbClr val="22202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KETUKAN 2</a:t>
            </a:r>
          </a:p>
        </p:txBody>
      </p:sp>
      <p:sp>
        <p:nvSpPr>
          <p:cNvPr id="1048774" name="TextBox 25"/>
          <p:cNvSpPr txBox="1"/>
          <p:nvPr/>
        </p:nvSpPr>
        <p:spPr>
          <a:xfrm>
            <a:off x="3843774" y="3355170"/>
            <a:ext cx="211942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Dilakukan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untuk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menyepakati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per-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bab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yang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dibacakan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dalam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persidangan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,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untuk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membuka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dan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mencabut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skorsing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serta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pending.</a:t>
            </a:r>
          </a:p>
          <a:p>
            <a:pPr algn="just">
              <a:spcBef>
                <a:spcPct val="0"/>
              </a:spcBef>
            </a:pPr>
            <a:endParaRPr lang="en-US" sz="1500" dirty="0">
              <a:solidFill>
                <a:srgbClr val="222020"/>
              </a:solidFill>
              <a:latin typeface="Agency FB" panose="020B0503020202020204" pitchFamily="34" charset="0"/>
              <a:ea typeface="NSimSun" panose="02010609030101010101" pitchFamily="49" charset="-122"/>
            </a:endParaRPr>
          </a:p>
        </p:txBody>
      </p:sp>
      <p:pic>
        <p:nvPicPr>
          <p:cNvPr id="2097162" name="Graphic 41" descr="Gavel with solid 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488" y="2042368"/>
            <a:ext cx="761565" cy="761565"/>
          </a:xfrm>
          <a:prstGeom prst="rect">
            <a:avLst/>
          </a:prstGeom>
        </p:spPr>
      </p:pic>
      <p:sp>
        <p:nvSpPr>
          <p:cNvPr id="1048775" name="TextBox 24"/>
          <p:cNvSpPr txBox="1"/>
          <p:nvPr/>
        </p:nvSpPr>
        <p:spPr>
          <a:xfrm>
            <a:off x="6601076" y="2681496"/>
            <a:ext cx="2812256" cy="52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000" dirty="0">
                <a:solidFill>
                  <a:srgbClr val="222020"/>
                </a:solidFill>
                <a:latin typeface="NSimSun" panose="02010609030101010101" pitchFamily="49" charset="-122"/>
                <a:ea typeface="NSimSun" panose="02010609030101010101" pitchFamily="49" charset="-122"/>
              </a:rPr>
              <a:t>KETUKAN 3</a:t>
            </a:r>
          </a:p>
        </p:txBody>
      </p:sp>
      <p:pic>
        <p:nvPicPr>
          <p:cNvPr id="2097163" name="Graphic 44" descr="Gavel with solid fil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267" y="226103"/>
            <a:ext cx="761565" cy="761565"/>
          </a:xfrm>
          <a:prstGeom prst="rect">
            <a:avLst/>
          </a:prstGeom>
        </p:spPr>
      </p:pic>
      <p:sp>
        <p:nvSpPr>
          <p:cNvPr id="3" name="TextBox 25">
            <a:extLst>
              <a:ext uri="{FF2B5EF4-FFF2-40B4-BE49-F238E27FC236}">
                <a16:creationId xmlns:a16="http://schemas.microsoft.com/office/drawing/2014/main" id="{2A55C581-29EF-3572-0C17-5494498AD77C}"/>
              </a:ext>
            </a:extLst>
          </p:cNvPr>
          <p:cNvSpPr txBox="1"/>
          <p:nvPr/>
        </p:nvSpPr>
        <p:spPr>
          <a:xfrm>
            <a:off x="7197449" y="3377531"/>
            <a:ext cx="2119422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Dilakukan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untuk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membuka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dan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menutup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persidangan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,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Mengesahkan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dan </a:t>
            </a:r>
            <a:r>
              <a:rPr lang="en-US" sz="1500">
                <a:solidFill>
                  <a:srgbClr val="222020"/>
                </a:solidFill>
                <a:latin typeface="Agency FB" panose="020B0503020202020204" pitchFamily="34" charset="0"/>
              </a:rPr>
              <a:t>menetapkan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seluruh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 </a:t>
            </a:r>
            <a:r>
              <a:rPr lang="en-US" sz="1500" dirty="0" err="1">
                <a:solidFill>
                  <a:srgbClr val="222020"/>
                </a:solidFill>
                <a:latin typeface="Agency FB" panose="020B0503020202020204" pitchFamily="34" charset="0"/>
              </a:rPr>
              <a:t>pengesahan</a:t>
            </a:r>
            <a:r>
              <a:rPr lang="en-US" sz="1500" dirty="0">
                <a:solidFill>
                  <a:srgbClr val="222020"/>
                </a:solidFill>
                <a:latin typeface="Agency FB" panose="020B0503020202020204" pitchFamily="34" charset="0"/>
              </a:rPr>
              <a:t>.</a:t>
            </a:r>
          </a:p>
          <a:p>
            <a:pPr algn="just">
              <a:spcBef>
                <a:spcPct val="0"/>
              </a:spcBef>
            </a:pPr>
            <a:endParaRPr lang="en-US" sz="1500" dirty="0">
              <a:solidFill>
                <a:srgbClr val="222020"/>
              </a:solidFill>
              <a:latin typeface="Agency FB" panose="020B0503020202020204" pitchFamily="34" charset="0"/>
              <a:ea typeface="NSimSun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8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Google Shape;2262;p125"/>
          <p:cNvSpPr txBox="1">
            <a:spLocks noGrp="1"/>
          </p:cNvSpPr>
          <p:nvPr>
            <p:ph type="title"/>
          </p:nvPr>
        </p:nvSpPr>
        <p:spPr>
          <a:xfrm>
            <a:off x="1948388" y="242812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INTERUPSI</a:t>
            </a:r>
            <a:endParaRPr dirty="0"/>
          </a:p>
        </p:txBody>
      </p:sp>
      <p:grpSp>
        <p:nvGrpSpPr>
          <p:cNvPr id="100" name="Google Shape;2263;p125"/>
          <p:cNvGrpSpPr/>
          <p:nvPr/>
        </p:nvGrpSpPr>
        <p:grpSpPr>
          <a:xfrm>
            <a:off x="857835" y="1541870"/>
            <a:ext cx="2354595" cy="2276706"/>
            <a:chOff x="1130829" y="1642482"/>
            <a:chExt cx="2180584" cy="2108452"/>
          </a:xfrm>
        </p:grpSpPr>
        <p:sp>
          <p:nvSpPr>
            <p:cNvPr id="1048790" name="Google Shape;2264;p125"/>
            <p:cNvSpPr/>
            <p:nvPr/>
          </p:nvSpPr>
          <p:spPr>
            <a:xfrm rot="9285462" flipH="1">
              <a:off x="1372344" y="1856952"/>
              <a:ext cx="1325950" cy="1429586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1" name="Google Shape;2265;p125"/>
            <p:cNvSpPr/>
            <p:nvPr/>
          </p:nvSpPr>
          <p:spPr>
            <a:xfrm rot="9285462" flipH="1">
              <a:off x="1744813" y="1896298"/>
              <a:ext cx="1292958" cy="1567709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2" name="Google Shape;2266;p125"/>
            <p:cNvSpPr/>
            <p:nvPr/>
          </p:nvSpPr>
          <p:spPr>
            <a:xfrm rot="9285462" flipH="1">
              <a:off x="1553610" y="1938143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2267;p125"/>
          <p:cNvGrpSpPr/>
          <p:nvPr/>
        </p:nvGrpSpPr>
        <p:grpSpPr>
          <a:xfrm>
            <a:off x="3432302" y="1422441"/>
            <a:ext cx="2282642" cy="2515563"/>
            <a:chOff x="3515036" y="1515319"/>
            <a:chExt cx="2113949" cy="2329657"/>
          </a:xfrm>
        </p:grpSpPr>
        <p:sp>
          <p:nvSpPr>
            <p:cNvPr id="1048793" name="Google Shape;2268;p125"/>
            <p:cNvSpPr/>
            <p:nvPr/>
          </p:nvSpPr>
          <p:spPr>
            <a:xfrm rot="9285462" flipH="1">
              <a:off x="3778229" y="2032185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4" name="Google Shape;2269;p125"/>
            <p:cNvSpPr/>
            <p:nvPr/>
          </p:nvSpPr>
          <p:spPr>
            <a:xfrm rot="9369805" flipH="1">
              <a:off x="3925503" y="1955866"/>
              <a:ext cx="1313712" cy="1416392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5" name="Google Shape;2270;p125"/>
            <p:cNvSpPr/>
            <p:nvPr/>
          </p:nvSpPr>
          <p:spPr>
            <a:xfrm rot="9369805" flipH="1">
              <a:off x="4088740" y="1707924"/>
              <a:ext cx="1281025" cy="1553240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2271;p125"/>
          <p:cNvGrpSpPr/>
          <p:nvPr/>
        </p:nvGrpSpPr>
        <p:grpSpPr>
          <a:xfrm>
            <a:off x="6067399" y="1569881"/>
            <a:ext cx="2182271" cy="2220680"/>
            <a:chOff x="5955393" y="1570942"/>
            <a:chExt cx="2020995" cy="2056566"/>
          </a:xfrm>
        </p:grpSpPr>
        <p:sp>
          <p:nvSpPr>
            <p:cNvPr id="1048796" name="Google Shape;2272;p125"/>
            <p:cNvSpPr/>
            <p:nvPr/>
          </p:nvSpPr>
          <p:spPr>
            <a:xfrm rot="-10630682" flipH="1">
              <a:off x="6230360" y="1951797"/>
              <a:ext cx="1326040" cy="1429683"/>
            </a:xfrm>
            <a:custGeom>
              <a:avLst/>
              <a:gdLst/>
              <a:ahLst/>
              <a:cxnLst/>
              <a:rect l="l" t="t" r="r" b="b"/>
              <a:pathLst>
                <a:path w="84238" h="90822" extrusionOk="0">
                  <a:moveTo>
                    <a:pt x="15348" y="90821"/>
                  </a:moveTo>
                  <a:lnTo>
                    <a:pt x="15312" y="90726"/>
                  </a:lnTo>
                  <a:lnTo>
                    <a:pt x="1" y="51566"/>
                  </a:lnTo>
                  <a:lnTo>
                    <a:pt x="45197" y="8501"/>
                  </a:lnTo>
                  <a:lnTo>
                    <a:pt x="45221" y="8501"/>
                  </a:lnTo>
                  <a:lnTo>
                    <a:pt x="76868" y="0"/>
                  </a:lnTo>
                  <a:lnTo>
                    <a:pt x="84238" y="19110"/>
                  </a:lnTo>
                  <a:lnTo>
                    <a:pt x="84238" y="19146"/>
                  </a:lnTo>
                  <a:lnTo>
                    <a:pt x="74486" y="79701"/>
                  </a:lnTo>
                  <a:lnTo>
                    <a:pt x="74403" y="79713"/>
                  </a:lnTo>
                  <a:close/>
                  <a:moveTo>
                    <a:pt x="275" y="51626"/>
                  </a:moveTo>
                  <a:lnTo>
                    <a:pt x="15491" y="90559"/>
                  </a:lnTo>
                  <a:lnTo>
                    <a:pt x="74284" y="79510"/>
                  </a:lnTo>
                  <a:lnTo>
                    <a:pt x="84011" y="19134"/>
                  </a:lnTo>
                  <a:lnTo>
                    <a:pt x="76737" y="262"/>
                  </a:lnTo>
                  <a:lnTo>
                    <a:pt x="45304" y="870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2273;p125"/>
            <p:cNvSpPr/>
            <p:nvPr/>
          </p:nvSpPr>
          <p:spPr>
            <a:xfrm flipH="1">
              <a:off x="6518691" y="1939396"/>
              <a:ext cx="1292915" cy="1567657"/>
            </a:xfrm>
            <a:custGeom>
              <a:avLst/>
              <a:gdLst/>
              <a:ahLst/>
              <a:cxnLst/>
              <a:rect l="l" t="t" r="r" b="b"/>
              <a:pathLst>
                <a:path w="82142" h="99597" extrusionOk="0">
                  <a:moveTo>
                    <a:pt x="26433" y="99596"/>
                  </a:moveTo>
                  <a:lnTo>
                    <a:pt x="26361" y="99549"/>
                  </a:lnTo>
                  <a:lnTo>
                    <a:pt x="1" y="83523"/>
                  </a:lnTo>
                  <a:lnTo>
                    <a:pt x="36" y="83439"/>
                  </a:lnTo>
                  <a:lnTo>
                    <a:pt x="29897" y="1286"/>
                  </a:lnTo>
                  <a:lnTo>
                    <a:pt x="29969" y="1286"/>
                  </a:lnTo>
                  <a:lnTo>
                    <a:pt x="82142" y="1"/>
                  </a:lnTo>
                  <a:lnTo>
                    <a:pt x="82094" y="144"/>
                  </a:lnTo>
                  <a:lnTo>
                    <a:pt x="59199" y="72462"/>
                  </a:lnTo>
                  <a:lnTo>
                    <a:pt x="59175" y="72474"/>
                  </a:lnTo>
                  <a:close/>
                  <a:moveTo>
                    <a:pt x="274" y="83428"/>
                  </a:moveTo>
                  <a:lnTo>
                    <a:pt x="26421" y="99322"/>
                  </a:lnTo>
                  <a:lnTo>
                    <a:pt x="59008" y="72331"/>
                  </a:lnTo>
                  <a:lnTo>
                    <a:pt x="81832" y="227"/>
                  </a:lnTo>
                  <a:lnTo>
                    <a:pt x="30040" y="150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2274;p125"/>
            <p:cNvSpPr/>
            <p:nvPr/>
          </p:nvSpPr>
          <p:spPr>
            <a:xfrm rot="9285462" flipH="1">
              <a:off x="6218585" y="1814718"/>
              <a:ext cx="1494610" cy="1569015"/>
            </a:xfrm>
            <a:custGeom>
              <a:avLst/>
              <a:gdLst/>
              <a:ahLst/>
              <a:cxnLst/>
              <a:rect l="l" t="t" r="r" b="b"/>
              <a:pathLst>
                <a:path w="94953" h="99680" extrusionOk="0">
                  <a:moveTo>
                    <a:pt x="39160" y="99680"/>
                  </a:moveTo>
                  <a:lnTo>
                    <a:pt x="39088" y="99549"/>
                  </a:lnTo>
                  <a:lnTo>
                    <a:pt x="0" y="29707"/>
                  </a:lnTo>
                  <a:lnTo>
                    <a:pt x="131" y="29671"/>
                  </a:lnTo>
                  <a:lnTo>
                    <a:pt x="94857" y="1"/>
                  </a:lnTo>
                  <a:lnTo>
                    <a:pt x="94952" y="41887"/>
                  </a:lnTo>
                  <a:lnTo>
                    <a:pt x="94929" y="41923"/>
                  </a:lnTo>
                  <a:close/>
                  <a:moveTo>
                    <a:pt x="322" y="29838"/>
                  </a:moveTo>
                  <a:lnTo>
                    <a:pt x="39207" y="99311"/>
                  </a:lnTo>
                  <a:lnTo>
                    <a:pt x="94738" y="41792"/>
                  </a:lnTo>
                  <a:lnTo>
                    <a:pt x="94631" y="299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9" name="TextBox 2"/>
          <p:cNvSpPr txBox="1"/>
          <p:nvPr/>
        </p:nvSpPr>
        <p:spPr>
          <a:xfrm>
            <a:off x="2544713" y="842505"/>
            <a:ext cx="59958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49" lvl="1" indent="-269875" algn="just">
              <a:buFont typeface="Arial"/>
              <a:buChar char="•"/>
            </a:pPr>
            <a:r>
              <a:rPr lang="en-US" sz="1400" dirty="0">
                <a:solidFill>
                  <a:srgbClr val="DBBF73"/>
                </a:solidFill>
                <a:latin typeface="Poppins Bold"/>
              </a:rPr>
              <a:t>Point of Order :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menyampaikan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usulan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dan saran.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400" dirty="0">
                <a:solidFill>
                  <a:srgbClr val="DBBF73"/>
                </a:solidFill>
                <a:latin typeface="Poppins Bold"/>
              </a:rPr>
              <a:t>Point of Information :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meminta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atau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memberikan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informasi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400" dirty="0">
                <a:solidFill>
                  <a:srgbClr val="DBBF73"/>
                </a:solidFill>
                <a:latin typeface="Poppins Bold"/>
              </a:rPr>
              <a:t>Point of Clarification :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memberikan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klarifikasi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atas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apa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yang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dibahas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400" dirty="0">
                <a:solidFill>
                  <a:srgbClr val="DBBF73"/>
                </a:solidFill>
                <a:latin typeface="Poppins Bold"/>
              </a:rPr>
              <a:t>Point of Personal Privation :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apabila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sidang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meninggalkan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urusan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tertentu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yang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sifatnya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pribadi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400" dirty="0">
                <a:solidFill>
                  <a:srgbClr val="DBBF73"/>
                </a:solidFill>
                <a:latin typeface="Poppins Bold"/>
              </a:rPr>
              <a:t>Point of Question :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menanyakan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suatu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hal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dalam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forum.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400" dirty="0">
                <a:solidFill>
                  <a:srgbClr val="DBBF73"/>
                </a:solidFill>
                <a:latin typeface="Poppins Bold"/>
              </a:rPr>
              <a:t>Point of Affirmation :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menguatkan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pendapat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atau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menegaskan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argumen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dari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sesama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sidang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.</a:t>
            </a:r>
          </a:p>
          <a:p>
            <a:pPr marL="539749" lvl="1" indent="-269875" algn="just">
              <a:spcBef>
                <a:spcPct val="0"/>
              </a:spcBef>
              <a:buFont typeface="Arial"/>
              <a:buChar char="•"/>
            </a:pPr>
            <a:r>
              <a:rPr lang="en-US" sz="1400" dirty="0">
                <a:solidFill>
                  <a:srgbClr val="DBBF73"/>
                </a:solidFill>
                <a:latin typeface="Poppins Bold"/>
              </a:rPr>
              <a:t>Point of Justification :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Diajukan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menguatkan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pendapat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yang di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lontarkan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dari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sidang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yang </a:t>
            </a:r>
            <a:r>
              <a:rPr lang="en-US" sz="1400" dirty="0" err="1">
                <a:solidFill>
                  <a:srgbClr val="FFFFFF"/>
                </a:solidFill>
                <a:latin typeface="Poppins"/>
              </a:rPr>
              <a:t>mengajukan</a:t>
            </a:r>
            <a:r>
              <a:rPr lang="en-US" sz="1400" dirty="0">
                <a:solidFill>
                  <a:srgbClr val="FFFFFF"/>
                </a:solidFill>
                <a:latin typeface="Poppins"/>
              </a:rPr>
              <a:t> order.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lt"/>
            </a:endParaRPr>
          </a:p>
        </p:txBody>
      </p:sp>
      <p:pic>
        <p:nvPicPr>
          <p:cNvPr id="209716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40" y="1444686"/>
            <a:ext cx="2727378" cy="236162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9" name="Google Shape;1506;p107"/>
          <p:cNvSpPr txBox="1">
            <a:spLocks noGrp="1"/>
          </p:cNvSpPr>
          <p:nvPr>
            <p:ph type="title"/>
          </p:nvPr>
        </p:nvSpPr>
        <p:spPr>
          <a:xfrm>
            <a:off x="1819150" y="235605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</p:txBody>
      </p:sp>
      <p:pic>
        <p:nvPicPr>
          <p:cNvPr id="2097165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5129999"/>
          </a:xfrm>
          <a:prstGeom prst="rect">
            <a:avLst/>
          </a:prstGeom>
        </p:spPr>
      </p:pic>
      <p:sp>
        <p:nvSpPr>
          <p:cNvPr id="1048810" name="Google Shape;1506;p107"/>
          <p:cNvSpPr txBox="1"/>
          <p:nvPr/>
        </p:nvSpPr>
        <p:spPr>
          <a:xfrm>
            <a:off x="1936826" y="2056617"/>
            <a:ext cx="5783488" cy="1461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2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00"/>
              <a:buFont typeface="Abel"/>
              <a:buNone/>
              <a:defRPr sz="33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-ID" sz="5000" b="1" dirty="0"/>
              <a:t>THANK YOU </a:t>
            </a:r>
            <a:r>
              <a:rPr lang="en-ID" sz="5000" b="1" dirty="0">
                <a:sym typeface="Wingdings" panose="05000000000000000000" pitchFamily="2" charset="2"/>
              </a:rPr>
              <a:t></a:t>
            </a:r>
            <a:endParaRPr lang="en-ID" sz="5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762;p6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PERSIDANGAN</a:t>
            </a:r>
            <a:endParaRPr dirty="0"/>
          </a:p>
        </p:txBody>
      </p:sp>
      <p:sp>
        <p:nvSpPr>
          <p:cNvPr id="1048605" name="Google Shape;763;p67"/>
          <p:cNvSpPr txBox="1">
            <a:spLocks noGrp="1"/>
          </p:cNvSpPr>
          <p:nvPr>
            <p:ph type="body" idx="1"/>
          </p:nvPr>
        </p:nvSpPr>
        <p:spPr>
          <a:xfrm>
            <a:off x="494952" y="1107255"/>
            <a:ext cx="3651379" cy="17026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err="1">
                <a:solidFill>
                  <a:srgbClr val="DBBF73"/>
                </a:solidFill>
                <a:latin typeface="+mj-lt"/>
              </a:rPr>
              <a:t>Persidangan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adalah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suatu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forum formal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suatu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organisasi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guna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membahas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masalah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tertentu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dalam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upaya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menghasilkan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keputusan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yang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akan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menjadi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sebuah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ketetapan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dan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aturan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-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aturan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yang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jelas</a:t>
            </a:r>
            <a:r>
              <a:rPr lang="en-US" sz="1800" dirty="0">
                <a:solidFill>
                  <a:srgbClr val="DBBF73"/>
                </a:solidFill>
                <a:latin typeface="Poppins Bold"/>
              </a:rPr>
              <a:t>.</a:t>
            </a:r>
            <a:endParaRPr dirty="0"/>
          </a:p>
        </p:txBody>
      </p:sp>
      <p:sp>
        <p:nvSpPr>
          <p:cNvPr id="1048606" name="Google Shape;765;p67"/>
          <p:cNvSpPr/>
          <p:nvPr/>
        </p:nvSpPr>
        <p:spPr>
          <a:xfrm>
            <a:off x="6105115" y="1408879"/>
            <a:ext cx="1810375" cy="1796975"/>
          </a:xfrm>
          <a:custGeom>
            <a:avLst/>
            <a:gdLst/>
            <a:ahLst/>
            <a:cxnLst/>
            <a:rect l="l" t="t" r="r" b="b"/>
            <a:pathLst>
              <a:path w="72415" h="71879" extrusionOk="0">
                <a:moveTo>
                  <a:pt x="49114" y="5537"/>
                </a:moveTo>
                <a:lnTo>
                  <a:pt x="49388" y="5609"/>
                </a:lnTo>
                <a:lnTo>
                  <a:pt x="49174" y="5680"/>
                </a:lnTo>
                <a:lnTo>
                  <a:pt x="49114" y="5537"/>
                </a:lnTo>
                <a:close/>
                <a:moveTo>
                  <a:pt x="22992" y="5621"/>
                </a:moveTo>
                <a:lnTo>
                  <a:pt x="22956" y="5704"/>
                </a:lnTo>
                <a:lnTo>
                  <a:pt x="22813" y="5668"/>
                </a:lnTo>
                <a:lnTo>
                  <a:pt x="22992" y="5621"/>
                </a:lnTo>
                <a:close/>
                <a:moveTo>
                  <a:pt x="35053" y="2644"/>
                </a:moveTo>
                <a:lnTo>
                  <a:pt x="35053" y="9335"/>
                </a:lnTo>
                <a:lnTo>
                  <a:pt x="24837" y="6263"/>
                </a:lnTo>
                <a:lnTo>
                  <a:pt x="25409" y="5025"/>
                </a:lnTo>
                <a:lnTo>
                  <a:pt x="35053" y="2644"/>
                </a:lnTo>
                <a:close/>
                <a:moveTo>
                  <a:pt x="36982" y="2549"/>
                </a:moveTo>
                <a:lnTo>
                  <a:pt x="46697" y="4942"/>
                </a:lnTo>
                <a:lnTo>
                  <a:pt x="47292" y="6240"/>
                </a:lnTo>
                <a:lnTo>
                  <a:pt x="36982" y="9335"/>
                </a:lnTo>
                <a:lnTo>
                  <a:pt x="36982" y="2549"/>
                </a:lnTo>
                <a:close/>
                <a:moveTo>
                  <a:pt x="52531" y="6692"/>
                </a:moveTo>
                <a:lnTo>
                  <a:pt x="58437" y="11919"/>
                </a:lnTo>
                <a:lnTo>
                  <a:pt x="53912" y="15931"/>
                </a:lnTo>
                <a:lnTo>
                  <a:pt x="49995" y="7454"/>
                </a:lnTo>
                <a:lnTo>
                  <a:pt x="52531" y="6692"/>
                </a:lnTo>
                <a:close/>
                <a:moveTo>
                  <a:pt x="19789" y="6775"/>
                </a:moveTo>
                <a:lnTo>
                  <a:pt x="22134" y="7490"/>
                </a:lnTo>
                <a:lnTo>
                  <a:pt x="18098" y="16217"/>
                </a:lnTo>
                <a:lnTo>
                  <a:pt x="13622" y="12252"/>
                </a:lnTo>
                <a:lnTo>
                  <a:pt x="19789" y="6775"/>
                </a:lnTo>
                <a:close/>
                <a:moveTo>
                  <a:pt x="36017" y="11967"/>
                </a:moveTo>
                <a:lnTo>
                  <a:pt x="40899" y="16479"/>
                </a:lnTo>
                <a:lnTo>
                  <a:pt x="31124" y="16479"/>
                </a:lnTo>
                <a:lnTo>
                  <a:pt x="36017" y="11967"/>
                </a:lnTo>
                <a:close/>
                <a:moveTo>
                  <a:pt x="48114" y="8026"/>
                </a:moveTo>
                <a:lnTo>
                  <a:pt x="52031" y="16491"/>
                </a:lnTo>
                <a:lnTo>
                  <a:pt x="43399" y="16146"/>
                </a:lnTo>
                <a:lnTo>
                  <a:pt x="37922" y="11085"/>
                </a:lnTo>
                <a:lnTo>
                  <a:pt x="48114" y="8026"/>
                </a:lnTo>
                <a:close/>
                <a:moveTo>
                  <a:pt x="24004" y="8049"/>
                </a:moveTo>
                <a:lnTo>
                  <a:pt x="34112" y="11085"/>
                </a:lnTo>
                <a:lnTo>
                  <a:pt x="28338" y="16419"/>
                </a:lnTo>
                <a:lnTo>
                  <a:pt x="19991" y="16753"/>
                </a:lnTo>
                <a:lnTo>
                  <a:pt x="24004" y="8049"/>
                </a:lnTo>
                <a:close/>
                <a:moveTo>
                  <a:pt x="59901" y="13217"/>
                </a:moveTo>
                <a:lnTo>
                  <a:pt x="64259" y="17086"/>
                </a:lnTo>
                <a:lnTo>
                  <a:pt x="65366" y="19991"/>
                </a:lnTo>
                <a:lnTo>
                  <a:pt x="64461" y="23111"/>
                </a:lnTo>
                <a:lnTo>
                  <a:pt x="55198" y="17384"/>
                </a:lnTo>
                <a:lnTo>
                  <a:pt x="59901" y="13217"/>
                </a:lnTo>
                <a:close/>
                <a:moveTo>
                  <a:pt x="12157" y="13538"/>
                </a:moveTo>
                <a:lnTo>
                  <a:pt x="16812" y="17658"/>
                </a:lnTo>
                <a:lnTo>
                  <a:pt x="7954" y="23135"/>
                </a:lnTo>
                <a:lnTo>
                  <a:pt x="7037" y="20027"/>
                </a:lnTo>
                <a:lnTo>
                  <a:pt x="8157" y="17086"/>
                </a:lnTo>
                <a:lnTo>
                  <a:pt x="12157" y="13538"/>
                </a:lnTo>
                <a:close/>
                <a:moveTo>
                  <a:pt x="66509" y="23004"/>
                </a:moveTo>
                <a:lnTo>
                  <a:pt x="67188" y="24801"/>
                </a:lnTo>
                <a:lnTo>
                  <a:pt x="67188" y="24801"/>
                </a:lnTo>
                <a:lnTo>
                  <a:pt x="66176" y="24170"/>
                </a:lnTo>
                <a:lnTo>
                  <a:pt x="66509" y="23004"/>
                </a:lnTo>
                <a:close/>
                <a:moveTo>
                  <a:pt x="5906" y="23039"/>
                </a:moveTo>
                <a:lnTo>
                  <a:pt x="6240" y="24194"/>
                </a:lnTo>
                <a:lnTo>
                  <a:pt x="5228" y="24825"/>
                </a:lnTo>
                <a:lnTo>
                  <a:pt x="5906" y="23039"/>
                </a:lnTo>
                <a:close/>
                <a:moveTo>
                  <a:pt x="45709" y="18182"/>
                </a:moveTo>
                <a:lnTo>
                  <a:pt x="52650" y="18455"/>
                </a:lnTo>
                <a:lnTo>
                  <a:pt x="52924" y="25385"/>
                </a:lnTo>
                <a:lnTo>
                  <a:pt x="45709" y="18182"/>
                </a:lnTo>
                <a:close/>
                <a:moveTo>
                  <a:pt x="26052" y="18444"/>
                </a:moveTo>
                <a:lnTo>
                  <a:pt x="19110" y="25397"/>
                </a:lnTo>
                <a:lnTo>
                  <a:pt x="19372" y="18717"/>
                </a:lnTo>
                <a:lnTo>
                  <a:pt x="26052" y="18444"/>
                </a:lnTo>
                <a:close/>
                <a:moveTo>
                  <a:pt x="17396" y="19587"/>
                </a:moveTo>
                <a:lnTo>
                  <a:pt x="17086" y="27421"/>
                </a:lnTo>
                <a:lnTo>
                  <a:pt x="17051" y="27457"/>
                </a:lnTo>
                <a:cubicBezTo>
                  <a:pt x="17039" y="27468"/>
                  <a:pt x="17039" y="27480"/>
                  <a:pt x="17027" y="27480"/>
                </a:cubicBezTo>
                <a:lnTo>
                  <a:pt x="11085" y="33874"/>
                </a:lnTo>
                <a:lnTo>
                  <a:pt x="8514" y="25075"/>
                </a:lnTo>
                <a:lnTo>
                  <a:pt x="17396" y="19587"/>
                </a:lnTo>
                <a:close/>
                <a:moveTo>
                  <a:pt x="54639" y="19313"/>
                </a:moveTo>
                <a:lnTo>
                  <a:pt x="63902" y="25040"/>
                </a:lnTo>
                <a:lnTo>
                  <a:pt x="61282" y="33993"/>
                </a:lnTo>
                <a:lnTo>
                  <a:pt x="55043" y="27195"/>
                </a:lnTo>
                <a:lnTo>
                  <a:pt x="54948" y="27290"/>
                </a:lnTo>
                <a:lnTo>
                  <a:pt x="54639" y="19313"/>
                </a:lnTo>
                <a:close/>
                <a:moveTo>
                  <a:pt x="65604" y="26099"/>
                </a:moveTo>
                <a:lnTo>
                  <a:pt x="68331" y="27778"/>
                </a:lnTo>
                <a:lnTo>
                  <a:pt x="70045" y="32350"/>
                </a:lnTo>
                <a:lnTo>
                  <a:pt x="69759" y="34779"/>
                </a:lnTo>
                <a:lnTo>
                  <a:pt x="63056" y="34838"/>
                </a:lnTo>
                <a:lnTo>
                  <a:pt x="63056" y="34838"/>
                </a:lnTo>
                <a:lnTo>
                  <a:pt x="65604" y="26099"/>
                </a:lnTo>
                <a:close/>
                <a:moveTo>
                  <a:pt x="6799" y="26135"/>
                </a:moveTo>
                <a:lnTo>
                  <a:pt x="9371" y="34910"/>
                </a:lnTo>
                <a:lnTo>
                  <a:pt x="9371" y="34910"/>
                </a:lnTo>
                <a:lnTo>
                  <a:pt x="2680" y="34862"/>
                </a:lnTo>
                <a:lnTo>
                  <a:pt x="2382" y="32338"/>
                </a:lnTo>
                <a:lnTo>
                  <a:pt x="4085" y="27814"/>
                </a:lnTo>
                <a:lnTo>
                  <a:pt x="6799" y="26135"/>
                </a:lnTo>
                <a:close/>
                <a:moveTo>
                  <a:pt x="16717" y="30671"/>
                </a:moveTo>
                <a:lnTo>
                  <a:pt x="16717" y="40911"/>
                </a:lnTo>
                <a:lnTo>
                  <a:pt x="11978" y="35755"/>
                </a:lnTo>
                <a:lnTo>
                  <a:pt x="16717" y="30671"/>
                </a:lnTo>
                <a:close/>
                <a:moveTo>
                  <a:pt x="55317" y="30362"/>
                </a:moveTo>
                <a:lnTo>
                  <a:pt x="60318" y="35803"/>
                </a:lnTo>
                <a:lnTo>
                  <a:pt x="55317" y="41172"/>
                </a:lnTo>
                <a:lnTo>
                  <a:pt x="55317" y="30362"/>
                </a:lnTo>
                <a:close/>
                <a:moveTo>
                  <a:pt x="69521" y="36731"/>
                </a:moveTo>
                <a:lnTo>
                  <a:pt x="68688" y="43613"/>
                </a:lnTo>
                <a:lnTo>
                  <a:pt x="65747" y="45435"/>
                </a:lnTo>
                <a:lnTo>
                  <a:pt x="63080" y="36779"/>
                </a:lnTo>
                <a:lnTo>
                  <a:pt x="69521" y="36731"/>
                </a:lnTo>
                <a:close/>
                <a:moveTo>
                  <a:pt x="2918" y="36803"/>
                </a:moveTo>
                <a:lnTo>
                  <a:pt x="9347" y="36851"/>
                </a:lnTo>
                <a:lnTo>
                  <a:pt x="6573" y="45816"/>
                </a:lnTo>
                <a:lnTo>
                  <a:pt x="3799" y="44101"/>
                </a:lnTo>
                <a:lnTo>
                  <a:pt x="2918" y="36803"/>
                </a:lnTo>
                <a:close/>
                <a:moveTo>
                  <a:pt x="68378" y="46078"/>
                </a:moveTo>
                <a:lnTo>
                  <a:pt x="68081" y="48531"/>
                </a:lnTo>
                <a:lnTo>
                  <a:pt x="67140" y="49912"/>
                </a:lnTo>
                <a:lnTo>
                  <a:pt x="66342" y="47340"/>
                </a:lnTo>
                <a:lnTo>
                  <a:pt x="68378" y="46078"/>
                </a:lnTo>
                <a:close/>
                <a:moveTo>
                  <a:pt x="4097" y="46566"/>
                </a:moveTo>
                <a:lnTo>
                  <a:pt x="5990" y="47733"/>
                </a:lnTo>
                <a:lnTo>
                  <a:pt x="5299" y="49935"/>
                </a:lnTo>
                <a:lnTo>
                  <a:pt x="4335" y="48531"/>
                </a:lnTo>
                <a:lnTo>
                  <a:pt x="4097" y="46566"/>
                </a:lnTo>
                <a:close/>
                <a:moveTo>
                  <a:pt x="61294" y="37601"/>
                </a:moveTo>
                <a:lnTo>
                  <a:pt x="64044" y="46483"/>
                </a:lnTo>
                <a:lnTo>
                  <a:pt x="54627" y="52317"/>
                </a:lnTo>
                <a:lnTo>
                  <a:pt x="54627" y="52317"/>
                </a:lnTo>
                <a:lnTo>
                  <a:pt x="54936" y="44316"/>
                </a:lnTo>
                <a:lnTo>
                  <a:pt x="54996" y="44363"/>
                </a:lnTo>
                <a:lnTo>
                  <a:pt x="61294" y="37601"/>
                </a:lnTo>
                <a:close/>
                <a:moveTo>
                  <a:pt x="11121" y="37684"/>
                </a:moveTo>
                <a:lnTo>
                  <a:pt x="17062" y="44161"/>
                </a:lnTo>
                <a:lnTo>
                  <a:pt x="17396" y="52495"/>
                </a:lnTo>
                <a:lnTo>
                  <a:pt x="8288" y="46864"/>
                </a:lnTo>
                <a:lnTo>
                  <a:pt x="11121" y="37684"/>
                </a:lnTo>
                <a:close/>
                <a:moveTo>
                  <a:pt x="43078" y="18753"/>
                </a:moveTo>
                <a:lnTo>
                  <a:pt x="53043" y="28730"/>
                </a:lnTo>
                <a:lnTo>
                  <a:pt x="53043" y="42827"/>
                </a:lnTo>
                <a:lnTo>
                  <a:pt x="43078" y="52793"/>
                </a:lnTo>
                <a:lnTo>
                  <a:pt x="28969" y="52793"/>
                </a:lnTo>
                <a:lnTo>
                  <a:pt x="19003" y="42827"/>
                </a:lnTo>
                <a:lnTo>
                  <a:pt x="19003" y="28730"/>
                </a:lnTo>
                <a:lnTo>
                  <a:pt x="28969" y="18753"/>
                </a:lnTo>
                <a:close/>
                <a:moveTo>
                  <a:pt x="52924" y="46161"/>
                </a:moveTo>
                <a:lnTo>
                  <a:pt x="52650" y="53031"/>
                </a:lnTo>
                <a:lnTo>
                  <a:pt x="45780" y="53305"/>
                </a:lnTo>
                <a:lnTo>
                  <a:pt x="52924" y="46161"/>
                </a:lnTo>
                <a:close/>
                <a:moveTo>
                  <a:pt x="19086" y="46149"/>
                </a:moveTo>
                <a:lnTo>
                  <a:pt x="26528" y="53591"/>
                </a:lnTo>
                <a:lnTo>
                  <a:pt x="26528" y="53591"/>
                </a:lnTo>
                <a:lnTo>
                  <a:pt x="19372" y="53305"/>
                </a:lnTo>
                <a:lnTo>
                  <a:pt x="19086" y="46149"/>
                </a:lnTo>
                <a:close/>
                <a:moveTo>
                  <a:pt x="7692" y="48781"/>
                </a:moveTo>
                <a:lnTo>
                  <a:pt x="16777" y="54400"/>
                </a:lnTo>
                <a:lnTo>
                  <a:pt x="11574" y="59020"/>
                </a:lnTo>
                <a:lnTo>
                  <a:pt x="6716" y="51971"/>
                </a:lnTo>
                <a:lnTo>
                  <a:pt x="7692" y="48781"/>
                </a:lnTo>
                <a:close/>
                <a:moveTo>
                  <a:pt x="64640" y="48400"/>
                </a:moveTo>
                <a:lnTo>
                  <a:pt x="65735" y="51948"/>
                </a:lnTo>
                <a:lnTo>
                  <a:pt x="60818" y="59068"/>
                </a:lnTo>
                <a:lnTo>
                  <a:pt x="55305" y="54174"/>
                </a:lnTo>
                <a:lnTo>
                  <a:pt x="64640" y="48400"/>
                </a:lnTo>
                <a:close/>
                <a:moveTo>
                  <a:pt x="41101" y="55079"/>
                </a:moveTo>
                <a:lnTo>
                  <a:pt x="36005" y="59782"/>
                </a:lnTo>
                <a:lnTo>
                  <a:pt x="30909" y="55079"/>
                </a:lnTo>
                <a:close/>
                <a:moveTo>
                  <a:pt x="52174" y="54996"/>
                </a:moveTo>
                <a:lnTo>
                  <a:pt x="48126" y="63735"/>
                </a:lnTo>
                <a:lnTo>
                  <a:pt x="37922" y="60663"/>
                </a:lnTo>
                <a:lnTo>
                  <a:pt x="43685" y="55341"/>
                </a:lnTo>
                <a:lnTo>
                  <a:pt x="52174" y="54996"/>
                </a:lnTo>
                <a:close/>
                <a:moveTo>
                  <a:pt x="19920" y="55269"/>
                </a:moveTo>
                <a:lnTo>
                  <a:pt x="28623" y="55603"/>
                </a:lnTo>
                <a:lnTo>
                  <a:pt x="34100" y="60663"/>
                </a:lnTo>
                <a:lnTo>
                  <a:pt x="23849" y="63747"/>
                </a:lnTo>
                <a:lnTo>
                  <a:pt x="19920" y="55269"/>
                </a:lnTo>
                <a:close/>
                <a:moveTo>
                  <a:pt x="54008" y="55639"/>
                </a:moveTo>
                <a:lnTo>
                  <a:pt x="59699" y="60675"/>
                </a:lnTo>
                <a:lnTo>
                  <a:pt x="58806" y="61973"/>
                </a:lnTo>
                <a:lnTo>
                  <a:pt x="52769" y="65140"/>
                </a:lnTo>
                <a:lnTo>
                  <a:pt x="49995" y="64306"/>
                </a:lnTo>
                <a:lnTo>
                  <a:pt x="54008" y="55639"/>
                </a:lnTo>
                <a:close/>
                <a:moveTo>
                  <a:pt x="18063" y="55865"/>
                </a:moveTo>
                <a:lnTo>
                  <a:pt x="21968" y="64318"/>
                </a:lnTo>
                <a:lnTo>
                  <a:pt x="19765" y="64985"/>
                </a:lnTo>
                <a:lnTo>
                  <a:pt x="19837" y="65235"/>
                </a:lnTo>
                <a:lnTo>
                  <a:pt x="13610" y="61961"/>
                </a:lnTo>
                <a:lnTo>
                  <a:pt x="12681" y="60627"/>
                </a:lnTo>
                <a:lnTo>
                  <a:pt x="18063" y="55865"/>
                </a:lnTo>
                <a:close/>
                <a:moveTo>
                  <a:pt x="22801" y="66092"/>
                </a:moveTo>
                <a:lnTo>
                  <a:pt x="23218" y="67009"/>
                </a:lnTo>
                <a:lnTo>
                  <a:pt x="21968" y="66342"/>
                </a:lnTo>
                <a:lnTo>
                  <a:pt x="22801" y="66092"/>
                </a:lnTo>
                <a:close/>
                <a:moveTo>
                  <a:pt x="49174" y="66080"/>
                </a:moveTo>
                <a:lnTo>
                  <a:pt x="50317" y="66426"/>
                </a:lnTo>
                <a:lnTo>
                  <a:pt x="48602" y="67319"/>
                </a:lnTo>
                <a:lnTo>
                  <a:pt x="48602" y="67319"/>
                </a:lnTo>
                <a:lnTo>
                  <a:pt x="49174" y="66080"/>
                </a:lnTo>
                <a:close/>
                <a:moveTo>
                  <a:pt x="35053" y="62413"/>
                </a:moveTo>
                <a:lnTo>
                  <a:pt x="35053" y="69557"/>
                </a:lnTo>
                <a:lnTo>
                  <a:pt x="28052" y="69557"/>
                </a:lnTo>
                <a:lnTo>
                  <a:pt x="26040" y="68485"/>
                </a:lnTo>
                <a:lnTo>
                  <a:pt x="24671" y="65533"/>
                </a:lnTo>
                <a:lnTo>
                  <a:pt x="35053" y="62413"/>
                </a:lnTo>
                <a:close/>
                <a:moveTo>
                  <a:pt x="36982" y="62413"/>
                </a:moveTo>
                <a:lnTo>
                  <a:pt x="47304" y="65509"/>
                </a:lnTo>
                <a:lnTo>
                  <a:pt x="45792" y="68759"/>
                </a:lnTo>
                <a:lnTo>
                  <a:pt x="45828" y="68771"/>
                </a:lnTo>
                <a:lnTo>
                  <a:pt x="44363" y="69557"/>
                </a:lnTo>
                <a:lnTo>
                  <a:pt x="36982" y="69557"/>
                </a:lnTo>
                <a:lnTo>
                  <a:pt x="36982" y="62413"/>
                </a:lnTo>
                <a:close/>
                <a:moveTo>
                  <a:pt x="36209" y="1"/>
                </a:moveTo>
                <a:cubicBezTo>
                  <a:pt x="36115" y="1"/>
                  <a:pt x="36023" y="13"/>
                  <a:pt x="35934" y="36"/>
                </a:cubicBezTo>
                <a:lnTo>
                  <a:pt x="19539" y="4073"/>
                </a:lnTo>
                <a:cubicBezTo>
                  <a:pt x="19348" y="4108"/>
                  <a:pt x="19182" y="4204"/>
                  <a:pt x="19039" y="4323"/>
                </a:cubicBezTo>
                <a:lnTo>
                  <a:pt x="6394" y="15526"/>
                </a:lnTo>
                <a:cubicBezTo>
                  <a:pt x="6252" y="15657"/>
                  <a:pt x="6144" y="15812"/>
                  <a:pt x="6085" y="15991"/>
                </a:cubicBezTo>
                <a:lnTo>
                  <a:pt x="96" y="31778"/>
                </a:lnTo>
                <a:cubicBezTo>
                  <a:pt x="25" y="31957"/>
                  <a:pt x="1" y="32148"/>
                  <a:pt x="25" y="32326"/>
                </a:cubicBezTo>
                <a:lnTo>
                  <a:pt x="2061" y="49090"/>
                </a:lnTo>
                <a:cubicBezTo>
                  <a:pt x="2084" y="49281"/>
                  <a:pt x="2156" y="49459"/>
                  <a:pt x="2263" y="49614"/>
                </a:cubicBezTo>
                <a:lnTo>
                  <a:pt x="11847" y="63520"/>
                </a:lnTo>
                <a:cubicBezTo>
                  <a:pt x="11955" y="63675"/>
                  <a:pt x="12098" y="63806"/>
                  <a:pt x="12264" y="63890"/>
                </a:cubicBezTo>
                <a:lnTo>
                  <a:pt x="27230" y="71736"/>
                </a:lnTo>
                <a:cubicBezTo>
                  <a:pt x="27385" y="71831"/>
                  <a:pt x="27576" y="71867"/>
                  <a:pt x="27766" y="71879"/>
                </a:cubicBezTo>
                <a:lnTo>
                  <a:pt x="44661" y="71879"/>
                </a:lnTo>
                <a:cubicBezTo>
                  <a:pt x="44852" y="71879"/>
                  <a:pt x="45030" y="71831"/>
                  <a:pt x="45209" y="71736"/>
                </a:cubicBezTo>
                <a:lnTo>
                  <a:pt x="60151" y="63901"/>
                </a:lnTo>
                <a:cubicBezTo>
                  <a:pt x="60318" y="63806"/>
                  <a:pt x="60461" y="63687"/>
                  <a:pt x="60568" y="63532"/>
                </a:cubicBezTo>
                <a:lnTo>
                  <a:pt x="70164" y="49626"/>
                </a:lnTo>
                <a:cubicBezTo>
                  <a:pt x="70271" y="49471"/>
                  <a:pt x="70331" y="49293"/>
                  <a:pt x="70355" y="49102"/>
                </a:cubicBezTo>
                <a:lnTo>
                  <a:pt x="72391" y="32338"/>
                </a:lnTo>
                <a:cubicBezTo>
                  <a:pt x="72415" y="32148"/>
                  <a:pt x="72391" y="31957"/>
                  <a:pt x="72331" y="31778"/>
                </a:cubicBezTo>
                <a:lnTo>
                  <a:pt x="66342" y="15991"/>
                </a:lnTo>
                <a:cubicBezTo>
                  <a:pt x="66271" y="15812"/>
                  <a:pt x="66164" y="15657"/>
                  <a:pt x="66021" y="15526"/>
                </a:cubicBezTo>
                <a:lnTo>
                  <a:pt x="53376" y="4335"/>
                </a:lnTo>
                <a:cubicBezTo>
                  <a:pt x="53234" y="4204"/>
                  <a:pt x="53067" y="4120"/>
                  <a:pt x="52888" y="4073"/>
                </a:cubicBezTo>
                <a:lnTo>
                  <a:pt x="36493" y="36"/>
                </a:lnTo>
                <a:cubicBezTo>
                  <a:pt x="36398" y="13"/>
                  <a:pt x="36303" y="1"/>
                  <a:pt x="36209" y="1"/>
                </a:cubicBezTo>
                <a:close/>
              </a:path>
            </a:pathLst>
          </a:custGeom>
          <a:gradFill>
            <a:gsLst>
              <a:gs pos="0">
                <a:schemeClr val="accent6"/>
              </a:gs>
              <a:gs pos="50000">
                <a:schemeClr val="accent5"/>
              </a:gs>
              <a:gs pos="100000">
                <a:schemeClr val="accent5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07" name="TextBox 2"/>
          <p:cNvSpPr txBox="1"/>
          <p:nvPr/>
        </p:nvSpPr>
        <p:spPr>
          <a:xfrm>
            <a:off x="1836446" y="3051422"/>
            <a:ext cx="365137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solidFill>
                  <a:srgbClr val="FFFFFF"/>
                </a:solidFill>
                <a:latin typeface="+mj-lt"/>
              </a:rPr>
              <a:t>Keputusan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dari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ini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akan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mengikat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seluruh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elemen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organisasi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selama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belum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diadakan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perubahan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. Keputusan ini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sifatnya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final, </a:t>
            </a:r>
            <a:r>
              <a:rPr lang="en-US" sz="1500" dirty="0" err="1">
                <a:solidFill>
                  <a:srgbClr val="FFFFFF"/>
                </a:solidFill>
                <a:latin typeface="+mj-lt"/>
              </a:rPr>
              <a:t>sehingga</a:t>
            </a:r>
            <a:r>
              <a:rPr lang="en-US" sz="15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berlaku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bagi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pihak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yang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setuju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maupun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tidak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setuju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,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hadir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atau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tidak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hadir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dalam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500" dirty="0" err="1">
                <a:solidFill>
                  <a:srgbClr val="DBBF73"/>
                </a:solidFill>
                <a:latin typeface="+mj-lt"/>
              </a:rPr>
              <a:t>persidangan</a:t>
            </a:r>
            <a:r>
              <a:rPr lang="en-US" sz="1500" dirty="0">
                <a:solidFill>
                  <a:srgbClr val="DBBF73"/>
                </a:solidFill>
                <a:latin typeface="+mj-lt"/>
              </a:rPr>
              <a:t>.</a:t>
            </a:r>
            <a:endParaRPr lang="en-US" sz="1500" dirty="0">
              <a:latin typeface="+mj-lt"/>
            </a:endParaRPr>
          </a:p>
        </p:txBody>
      </p:sp>
      <p:pic>
        <p:nvPicPr>
          <p:cNvPr id="209715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140" y="1153220"/>
            <a:ext cx="3324828" cy="327995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Google Shape;824;p72"/>
          <p:cNvSpPr txBox="1">
            <a:spLocks noGrp="1"/>
          </p:cNvSpPr>
          <p:nvPr>
            <p:ph type="title"/>
          </p:nvPr>
        </p:nvSpPr>
        <p:spPr>
          <a:xfrm>
            <a:off x="2187474" y="177842"/>
            <a:ext cx="624024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KOMPONEN PENTING DALAM PERSIDANGAN</a:t>
            </a:r>
            <a:endParaRPr dirty="0"/>
          </a:p>
        </p:txBody>
      </p:sp>
      <p:sp>
        <p:nvSpPr>
          <p:cNvPr id="1048619" name="TextBox 5"/>
          <p:cNvSpPr txBox="1"/>
          <p:nvPr/>
        </p:nvSpPr>
        <p:spPr>
          <a:xfrm>
            <a:off x="3931917" y="929640"/>
            <a:ext cx="4704418" cy="3342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Pimpinan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Sidang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FFFF"/>
                </a:solidFill>
                <a:latin typeface="+mj-lt"/>
              </a:rPr>
              <a:t>Orang yang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dipilih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oleh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untuk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memimpin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mengatur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jalannya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  <a:endParaRPr lang="en-US" sz="14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Peserta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Sidang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+mj-lt"/>
              </a:rPr>
              <a:t>Seluruh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orang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secara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sah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berdasarkan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aturan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atau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tata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tertib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berlaku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terdiri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dari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penuh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peninjau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Palu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 err="1">
                <a:solidFill>
                  <a:schemeClr val="accent4"/>
                </a:solidFill>
              </a:rPr>
              <a:t>Sidang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FFFF"/>
                </a:solidFill>
                <a:latin typeface="+mj-lt"/>
              </a:rPr>
              <a:t>Palu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dipakai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&amp;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mengetuk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setiap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keputusan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ketetapan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telah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disepakati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</a:rPr>
              <a:t>Draft </a:t>
            </a:r>
            <a:r>
              <a:rPr lang="en-US" b="1" dirty="0" err="1">
                <a:solidFill>
                  <a:schemeClr val="accent4"/>
                </a:solidFill>
              </a:rPr>
              <a:t>Sidang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+mj-lt"/>
              </a:rPr>
              <a:t>Kumpulan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materi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akan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dibahas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dalam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  <a:endParaRPr lang="en-US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accent4"/>
                </a:solidFill>
              </a:rPr>
              <a:t>Ketetapan</a:t>
            </a:r>
            <a:r>
              <a:rPr lang="en-US" b="1" dirty="0">
                <a:solidFill>
                  <a:schemeClr val="accent4"/>
                </a:solidFill>
              </a:rPr>
              <a:t> / </a:t>
            </a:r>
            <a:r>
              <a:rPr lang="en-US" b="1" dirty="0" err="1">
                <a:solidFill>
                  <a:schemeClr val="accent4"/>
                </a:solidFill>
              </a:rPr>
              <a:t>Konsiderans</a:t>
            </a:r>
            <a:endParaRPr lang="en-US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  <a:latin typeface="+mj-lt"/>
              </a:rPr>
              <a:t>Bukti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secara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tertulis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dari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berbagai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ketetapan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telah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dihasilkan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</a:p>
        </p:txBody>
      </p:sp>
      <p:pic>
        <p:nvPicPr>
          <p:cNvPr id="2097154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984"/>
            <a:ext cx="3796496" cy="3183038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742;p66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ISTILAH DALAM PERSIDANGAN</a:t>
            </a:r>
            <a:endParaRPr dirty="0"/>
          </a:p>
        </p:txBody>
      </p:sp>
      <p:sp>
        <p:nvSpPr>
          <p:cNvPr id="1048647" name="Google Shape;743;p66"/>
          <p:cNvSpPr txBox="1">
            <a:spLocks noGrp="1"/>
          </p:cNvSpPr>
          <p:nvPr>
            <p:ph type="subTitle" idx="1"/>
          </p:nvPr>
        </p:nvSpPr>
        <p:spPr>
          <a:xfrm>
            <a:off x="652375" y="1807199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PENDING</a:t>
            </a:r>
            <a:endParaRPr dirty="0"/>
          </a:p>
        </p:txBody>
      </p:sp>
      <p:sp>
        <p:nvSpPr>
          <p:cNvPr id="1048648" name="Google Shape;744;p66"/>
          <p:cNvSpPr txBox="1">
            <a:spLocks noGrp="1"/>
          </p:cNvSpPr>
          <p:nvPr>
            <p:ph type="subTitle" idx="2"/>
          </p:nvPr>
        </p:nvSpPr>
        <p:spPr>
          <a:xfrm>
            <a:off x="768175" y="2096300"/>
            <a:ext cx="2143800" cy="95080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waktunya</a:t>
            </a:r>
            <a:endParaRPr lang="en-US" dirty="0"/>
          </a:p>
        </p:txBody>
      </p:sp>
      <p:sp>
        <p:nvSpPr>
          <p:cNvPr id="1048649" name="Google Shape;745;p66"/>
          <p:cNvSpPr txBox="1">
            <a:spLocks noGrp="1"/>
          </p:cNvSpPr>
          <p:nvPr>
            <p:ph type="title" idx="3"/>
          </p:nvPr>
        </p:nvSpPr>
        <p:spPr>
          <a:xfrm>
            <a:off x="1195975" y="1136050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</a:t>
            </a:r>
            <a:endParaRPr dirty="0"/>
          </a:p>
        </p:txBody>
      </p:sp>
      <p:sp>
        <p:nvSpPr>
          <p:cNvPr id="1048650" name="Google Shape;746;p66"/>
          <p:cNvSpPr txBox="1">
            <a:spLocks noGrp="1"/>
          </p:cNvSpPr>
          <p:nvPr>
            <p:ph type="subTitle" idx="4"/>
          </p:nvPr>
        </p:nvSpPr>
        <p:spPr>
          <a:xfrm>
            <a:off x="3442200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SKORSING</a:t>
            </a:r>
            <a:endParaRPr dirty="0"/>
          </a:p>
        </p:txBody>
      </p:sp>
      <p:sp>
        <p:nvSpPr>
          <p:cNvPr id="1048651" name="Google Shape;747;p66"/>
          <p:cNvSpPr txBox="1">
            <a:spLocks noGrp="1"/>
          </p:cNvSpPr>
          <p:nvPr>
            <p:ph type="subTitle" idx="5"/>
          </p:nvPr>
        </p:nvSpPr>
        <p:spPr>
          <a:xfrm>
            <a:off x="3557999" y="2085174"/>
            <a:ext cx="2246226" cy="84007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Menghentikan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</a:t>
            </a:r>
            <a:r>
              <a:rPr lang="en-US" dirty="0" err="1"/>
              <a:t>sejenak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ditentukan</a:t>
            </a:r>
            <a:endParaRPr dirty="0"/>
          </a:p>
        </p:txBody>
      </p:sp>
      <p:sp>
        <p:nvSpPr>
          <p:cNvPr id="1048652" name="Google Shape;748;p66"/>
          <p:cNvSpPr txBox="1">
            <a:spLocks noGrp="1"/>
          </p:cNvSpPr>
          <p:nvPr>
            <p:ph type="title" idx="6"/>
          </p:nvPr>
        </p:nvSpPr>
        <p:spPr>
          <a:xfrm>
            <a:off x="3985800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</a:p>
        </p:txBody>
      </p:sp>
      <p:sp>
        <p:nvSpPr>
          <p:cNvPr id="1048653" name="Google Shape;749;p66"/>
          <p:cNvSpPr txBox="1">
            <a:spLocks noGrp="1"/>
          </p:cNvSpPr>
          <p:nvPr>
            <p:ph type="subTitle" idx="7"/>
          </p:nvPr>
        </p:nvSpPr>
        <p:spPr>
          <a:xfrm>
            <a:off x="6232025" y="1803474"/>
            <a:ext cx="2259600" cy="289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LOBBYING</a:t>
            </a:r>
            <a:endParaRPr dirty="0"/>
          </a:p>
        </p:txBody>
      </p:sp>
      <p:sp>
        <p:nvSpPr>
          <p:cNvPr id="1048654" name="Google Shape;750;p66"/>
          <p:cNvSpPr txBox="1">
            <a:spLocks noGrp="1"/>
          </p:cNvSpPr>
          <p:nvPr>
            <p:ph type="subTitle" idx="8"/>
          </p:nvPr>
        </p:nvSpPr>
        <p:spPr>
          <a:xfrm>
            <a:off x="6200997" y="2085174"/>
            <a:ext cx="2451791" cy="96192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Proses </a:t>
            </a:r>
            <a:r>
              <a:rPr lang="en-US" dirty="0" err="1"/>
              <a:t>diskusi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peserta</a:t>
            </a:r>
            <a:r>
              <a:rPr lang="en-US" dirty="0"/>
              <a:t> </a:t>
            </a:r>
            <a:r>
              <a:rPr lang="en-US" dirty="0" err="1"/>
              <a:t>sidang</a:t>
            </a:r>
            <a:r>
              <a:rPr lang="en-US" dirty="0"/>
              <a:t> </a:t>
            </a:r>
            <a:r>
              <a:rPr lang="en-US" dirty="0" err="1"/>
              <a:t>diluar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pimpinan</a:t>
            </a:r>
            <a:r>
              <a:rPr lang="en-US" dirty="0"/>
              <a:t> </a:t>
            </a:r>
            <a:r>
              <a:rPr lang="en-US" dirty="0" err="1"/>
              <a:t>sidang</a:t>
            </a:r>
            <a:endParaRPr dirty="0"/>
          </a:p>
        </p:txBody>
      </p:sp>
      <p:sp>
        <p:nvSpPr>
          <p:cNvPr id="1048655" name="Google Shape;751;p66"/>
          <p:cNvSpPr txBox="1">
            <a:spLocks noGrp="1"/>
          </p:cNvSpPr>
          <p:nvPr>
            <p:ph type="title" idx="9"/>
          </p:nvPr>
        </p:nvSpPr>
        <p:spPr>
          <a:xfrm>
            <a:off x="6775625" y="1132325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</a:p>
        </p:txBody>
      </p:sp>
      <p:sp>
        <p:nvSpPr>
          <p:cNvPr id="1048656" name="Google Shape;752;p66"/>
          <p:cNvSpPr txBox="1">
            <a:spLocks noGrp="1"/>
          </p:cNvSpPr>
          <p:nvPr>
            <p:ph type="subTitle" idx="13"/>
          </p:nvPr>
        </p:nvSpPr>
        <p:spPr>
          <a:xfrm>
            <a:off x="652375" y="3499522"/>
            <a:ext cx="2259600" cy="2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VOTING</a:t>
            </a:r>
            <a:endParaRPr dirty="0"/>
          </a:p>
        </p:txBody>
      </p:sp>
      <p:sp>
        <p:nvSpPr>
          <p:cNvPr id="1048657" name="Google Shape;753;p66"/>
          <p:cNvSpPr txBox="1">
            <a:spLocks noGrp="1"/>
          </p:cNvSpPr>
          <p:nvPr>
            <p:ph type="subTitle" idx="14"/>
          </p:nvPr>
        </p:nvSpPr>
        <p:spPr>
          <a:xfrm>
            <a:off x="768175" y="3800349"/>
            <a:ext cx="2259600" cy="106497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Prosesi</a:t>
            </a:r>
            <a:r>
              <a:rPr lang="en-US" dirty="0"/>
              <a:t> </a:t>
            </a:r>
            <a:r>
              <a:rPr lang="en-US" dirty="0" err="1"/>
              <a:t>pengambilan</a:t>
            </a:r>
            <a:r>
              <a:rPr lang="en-US" dirty="0"/>
              <a:t> Keputusan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suara</a:t>
            </a:r>
            <a:r>
              <a:rPr lang="en-US" dirty="0"/>
              <a:t> </a:t>
            </a:r>
            <a:r>
              <a:rPr lang="en-US" dirty="0" err="1"/>
              <a:t>terbanyak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musyawarah</a:t>
            </a:r>
            <a:endParaRPr dirty="0"/>
          </a:p>
        </p:txBody>
      </p:sp>
      <p:sp>
        <p:nvSpPr>
          <p:cNvPr id="1048658" name="Google Shape;754;p66"/>
          <p:cNvSpPr txBox="1">
            <a:spLocks noGrp="1"/>
          </p:cNvSpPr>
          <p:nvPr>
            <p:ph type="title" idx="15"/>
          </p:nvPr>
        </p:nvSpPr>
        <p:spPr>
          <a:xfrm>
            <a:off x="1195975" y="2902700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4.</a:t>
            </a:r>
            <a:endParaRPr dirty="0"/>
          </a:p>
        </p:txBody>
      </p:sp>
      <p:sp>
        <p:nvSpPr>
          <p:cNvPr id="1048659" name="Google Shape;755;p66"/>
          <p:cNvSpPr txBox="1">
            <a:spLocks noGrp="1"/>
          </p:cNvSpPr>
          <p:nvPr>
            <p:ph type="subTitle" idx="16"/>
          </p:nvPr>
        </p:nvSpPr>
        <p:spPr>
          <a:xfrm>
            <a:off x="3333966" y="3499522"/>
            <a:ext cx="2259600" cy="226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QUORUM</a:t>
            </a:r>
            <a:endParaRPr dirty="0"/>
          </a:p>
        </p:txBody>
      </p:sp>
      <p:sp>
        <p:nvSpPr>
          <p:cNvPr id="1048660" name="Google Shape;756;p66"/>
          <p:cNvSpPr txBox="1">
            <a:spLocks noGrp="1"/>
          </p:cNvSpPr>
          <p:nvPr>
            <p:ph type="subTitle" idx="17"/>
          </p:nvPr>
        </p:nvSpPr>
        <p:spPr>
          <a:xfrm>
            <a:off x="3442201" y="3812469"/>
            <a:ext cx="2259599" cy="84007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dirty="0" err="1"/>
              <a:t>Syarat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persidangan</a:t>
            </a:r>
            <a:r>
              <a:rPr lang="en-US" dirty="0"/>
              <a:t> </a:t>
            </a:r>
            <a:r>
              <a:rPr lang="en-US" dirty="0" err="1"/>
              <a:t>dimulai</a:t>
            </a:r>
            <a:r>
              <a:rPr lang="en-US" dirty="0"/>
              <a:t> agar Keputusan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sah</a:t>
            </a: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1048661" name="Google Shape;757;p66"/>
          <p:cNvSpPr txBox="1">
            <a:spLocks noGrp="1"/>
          </p:cNvSpPr>
          <p:nvPr>
            <p:ph type="title" idx="18"/>
          </p:nvPr>
        </p:nvSpPr>
        <p:spPr>
          <a:xfrm>
            <a:off x="3954771" y="2902700"/>
            <a:ext cx="1172400" cy="559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5.</a:t>
            </a:r>
            <a:endParaRPr dirty="0"/>
          </a:p>
        </p:txBody>
      </p:sp>
      <p:sp>
        <p:nvSpPr>
          <p:cNvPr id="1048662" name="Google Shape;754;p66"/>
          <p:cNvSpPr txBox="1"/>
          <p:nvPr/>
        </p:nvSpPr>
        <p:spPr>
          <a:xfrm>
            <a:off x="6814220" y="2940022"/>
            <a:ext cx="11724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4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Font typeface="Abel"/>
              <a:buNone/>
              <a:defRPr sz="30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r>
              <a:rPr lang="en" dirty="0"/>
              <a:t>6.</a:t>
            </a:r>
          </a:p>
        </p:txBody>
      </p:sp>
      <p:sp>
        <p:nvSpPr>
          <p:cNvPr id="1048663" name="Google Shape;755;p66"/>
          <p:cNvSpPr txBox="1"/>
          <p:nvPr/>
        </p:nvSpPr>
        <p:spPr>
          <a:xfrm>
            <a:off x="6270620" y="3490320"/>
            <a:ext cx="2259600" cy="2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/>
              <a:t>INTERUPSI</a:t>
            </a:r>
          </a:p>
        </p:txBody>
      </p:sp>
      <p:sp>
        <p:nvSpPr>
          <p:cNvPr id="1048664" name="Google Shape;756;p66"/>
          <p:cNvSpPr txBox="1"/>
          <p:nvPr/>
        </p:nvSpPr>
        <p:spPr>
          <a:xfrm>
            <a:off x="6347825" y="3800349"/>
            <a:ext cx="2451791" cy="84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Memotong</a:t>
            </a:r>
            <a:r>
              <a:rPr lang="en-US" dirty="0"/>
              <a:t> </a:t>
            </a:r>
            <a:r>
              <a:rPr lang="en-US" dirty="0" err="1"/>
              <a:t>pembicaraan</a:t>
            </a:r>
            <a:r>
              <a:rPr lang="en-US" dirty="0"/>
              <a:t> Orang lain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48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8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48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4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48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8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48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4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4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4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4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4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4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1131;p91"/>
          <p:cNvSpPr txBox="1">
            <a:spLocks noGrp="1"/>
          </p:cNvSpPr>
          <p:nvPr>
            <p:ph type="title"/>
          </p:nvPr>
        </p:nvSpPr>
        <p:spPr>
          <a:xfrm>
            <a:off x="1996975" y="221867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PESERTA &amp; TAMU UNDANGAN</a:t>
            </a:r>
            <a:endParaRPr dirty="0"/>
          </a:p>
        </p:txBody>
      </p:sp>
      <p:sp>
        <p:nvSpPr>
          <p:cNvPr id="1048679" name="Google Shape;1132;p91"/>
          <p:cNvSpPr txBox="1">
            <a:spLocks noGrp="1"/>
          </p:cNvSpPr>
          <p:nvPr>
            <p:ph type="body" idx="1"/>
          </p:nvPr>
        </p:nvSpPr>
        <p:spPr>
          <a:xfrm>
            <a:off x="28066" y="1500269"/>
            <a:ext cx="4201940" cy="1619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chemeClr val="accent4"/>
                </a:solidFill>
                <a:latin typeface="+mj-lt"/>
              </a:rPr>
              <a:t>Peserta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berhak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menghadiri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Kegiatan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selama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pelaksanaan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kegiatan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berlangsung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mempunyai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hak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bicara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dan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suara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baik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secara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tertulis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maupun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secara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lisan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dalam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setiap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sp>
        <p:nvSpPr>
          <p:cNvPr id="1048680" name="Google Shape;1133;p91"/>
          <p:cNvSpPr txBox="1">
            <a:spLocks noGrp="1"/>
          </p:cNvSpPr>
          <p:nvPr>
            <p:ph type="body" idx="2"/>
          </p:nvPr>
        </p:nvSpPr>
        <p:spPr>
          <a:xfrm>
            <a:off x="4507002" y="1500269"/>
            <a:ext cx="4260606" cy="11274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chemeClr val="accent4"/>
                </a:solidFill>
                <a:latin typeface="+mj-lt"/>
              </a:rPr>
              <a:t>Tamu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Undangan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berhak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menghadiri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Kegiatan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selama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pelaksanaan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kegiatan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berlangsung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Tamu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Undangan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hanya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mempunyai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hak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bicara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bila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dipandang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perlu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atas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persetujuan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pimpinan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dan quorum.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  <p:grpSp>
        <p:nvGrpSpPr>
          <p:cNvPr id="61" name="Google Shape;1134;p91"/>
          <p:cNvGrpSpPr/>
          <p:nvPr/>
        </p:nvGrpSpPr>
        <p:grpSpPr>
          <a:xfrm>
            <a:off x="1697199" y="767254"/>
            <a:ext cx="431837" cy="431394"/>
            <a:chOff x="2497275" y="2744159"/>
            <a:chExt cx="370930" cy="370550"/>
          </a:xfrm>
        </p:grpSpPr>
        <p:sp>
          <p:nvSpPr>
            <p:cNvPr id="1048681" name="Google Shape;1135;p91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2" name="Google Shape;1136;p91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3" name="Google Shape;1137;p91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4" name="Google Shape;1138;p91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5" name="Google Shape;1139;p91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686" name="Google Shape;1140;p91"/>
            <p:cNvSpPr/>
            <p:nvPr/>
          </p:nvSpPr>
          <p:spPr>
            <a:xfrm>
              <a:off x="2604670" y="2851905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2" name="Google Shape;1141;p91"/>
          <p:cNvGrpSpPr/>
          <p:nvPr/>
        </p:nvGrpSpPr>
        <p:grpSpPr>
          <a:xfrm>
            <a:off x="5718260" y="769473"/>
            <a:ext cx="443963" cy="429175"/>
            <a:chOff x="4675986" y="2745684"/>
            <a:chExt cx="381346" cy="368644"/>
          </a:xfrm>
        </p:grpSpPr>
        <p:sp>
          <p:nvSpPr>
            <p:cNvPr id="1048687" name="Google Shape;1142;p91"/>
            <p:cNvSpPr/>
            <p:nvPr/>
          </p:nvSpPr>
          <p:spPr>
            <a:xfrm>
              <a:off x="4828918" y="2895345"/>
              <a:ext cx="69226" cy="69258"/>
            </a:xfrm>
            <a:custGeom>
              <a:avLst/>
              <a:gdLst/>
              <a:ahLst/>
              <a:cxnLst/>
              <a:rect l="l" t="t" r="r" b="b"/>
              <a:pathLst>
                <a:path w="2180" h="2181" extrusionOk="0">
                  <a:moveTo>
                    <a:pt x="1100" y="1"/>
                  </a:moveTo>
                  <a:cubicBezTo>
                    <a:pt x="535" y="1"/>
                    <a:pt x="1" y="443"/>
                    <a:pt x="1" y="1098"/>
                  </a:cubicBezTo>
                  <a:cubicBezTo>
                    <a:pt x="1" y="1705"/>
                    <a:pt x="501" y="2181"/>
                    <a:pt x="1096" y="2181"/>
                  </a:cubicBezTo>
                  <a:cubicBezTo>
                    <a:pt x="1703" y="2181"/>
                    <a:pt x="2180" y="1693"/>
                    <a:pt x="2180" y="1098"/>
                  </a:cubicBezTo>
                  <a:cubicBezTo>
                    <a:pt x="2180" y="1014"/>
                    <a:pt x="2180" y="955"/>
                    <a:pt x="2168" y="895"/>
                  </a:cubicBezTo>
                  <a:cubicBezTo>
                    <a:pt x="2146" y="819"/>
                    <a:pt x="2074" y="763"/>
                    <a:pt x="1989" y="763"/>
                  </a:cubicBezTo>
                  <a:cubicBezTo>
                    <a:pt x="1981" y="763"/>
                    <a:pt x="1973" y="763"/>
                    <a:pt x="1965" y="764"/>
                  </a:cubicBezTo>
                  <a:cubicBezTo>
                    <a:pt x="1882" y="776"/>
                    <a:pt x="1822" y="871"/>
                    <a:pt x="1834" y="955"/>
                  </a:cubicBezTo>
                  <a:cubicBezTo>
                    <a:pt x="1915" y="1442"/>
                    <a:pt x="1524" y="1834"/>
                    <a:pt x="1092" y="1834"/>
                  </a:cubicBezTo>
                  <a:cubicBezTo>
                    <a:pt x="954" y="1834"/>
                    <a:pt x="812" y="1794"/>
                    <a:pt x="679" y="1705"/>
                  </a:cubicBezTo>
                  <a:cubicBezTo>
                    <a:pt x="60" y="1288"/>
                    <a:pt x="358" y="336"/>
                    <a:pt x="1096" y="336"/>
                  </a:cubicBezTo>
                  <a:cubicBezTo>
                    <a:pt x="1251" y="336"/>
                    <a:pt x="1418" y="395"/>
                    <a:pt x="1548" y="502"/>
                  </a:cubicBezTo>
                  <a:cubicBezTo>
                    <a:pt x="1581" y="525"/>
                    <a:pt x="1615" y="536"/>
                    <a:pt x="1649" y="536"/>
                  </a:cubicBezTo>
                  <a:cubicBezTo>
                    <a:pt x="1701" y="536"/>
                    <a:pt x="1750" y="510"/>
                    <a:pt x="1787" y="466"/>
                  </a:cubicBezTo>
                  <a:cubicBezTo>
                    <a:pt x="1846" y="395"/>
                    <a:pt x="1834" y="288"/>
                    <a:pt x="1763" y="228"/>
                  </a:cubicBezTo>
                  <a:cubicBezTo>
                    <a:pt x="1558" y="72"/>
                    <a:pt x="1327" y="1"/>
                    <a:pt x="110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688" name="Google Shape;1143;p91"/>
            <p:cNvSpPr/>
            <p:nvPr/>
          </p:nvSpPr>
          <p:spPr>
            <a:xfrm>
              <a:off x="4675986" y="2745684"/>
              <a:ext cx="381346" cy="368644"/>
            </a:xfrm>
            <a:custGeom>
              <a:avLst/>
              <a:gdLst/>
              <a:ahLst/>
              <a:cxnLst/>
              <a:rect l="l" t="t" r="r" b="b"/>
              <a:pathLst>
                <a:path w="12009" h="11609" extrusionOk="0">
                  <a:moveTo>
                    <a:pt x="1049" y="2188"/>
                  </a:moveTo>
                  <a:cubicBezTo>
                    <a:pt x="1173" y="2188"/>
                    <a:pt x="1299" y="2229"/>
                    <a:pt x="1411" y="2322"/>
                  </a:cubicBezTo>
                  <a:cubicBezTo>
                    <a:pt x="1650" y="2512"/>
                    <a:pt x="1697" y="2846"/>
                    <a:pt x="1531" y="3096"/>
                  </a:cubicBezTo>
                  <a:cubicBezTo>
                    <a:pt x="1413" y="3272"/>
                    <a:pt x="1231" y="3354"/>
                    <a:pt x="1049" y="3354"/>
                  </a:cubicBezTo>
                  <a:cubicBezTo>
                    <a:pt x="791" y="3354"/>
                    <a:pt x="534" y="3188"/>
                    <a:pt x="471" y="2893"/>
                  </a:cubicBezTo>
                  <a:cubicBezTo>
                    <a:pt x="401" y="2493"/>
                    <a:pt x="714" y="2188"/>
                    <a:pt x="1049" y="2188"/>
                  </a:cubicBezTo>
                  <a:close/>
                  <a:moveTo>
                    <a:pt x="4317" y="3036"/>
                  </a:moveTo>
                  <a:cubicBezTo>
                    <a:pt x="4400" y="3084"/>
                    <a:pt x="5472" y="3703"/>
                    <a:pt x="5567" y="3751"/>
                  </a:cubicBezTo>
                  <a:lnTo>
                    <a:pt x="4317" y="4465"/>
                  </a:lnTo>
                  <a:lnTo>
                    <a:pt x="4317" y="3036"/>
                  </a:lnTo>
                  <a:close/>
                  <a:moveTo>
                    <a:pt x="7496" y="3036"/>
                  </a:moveTo>
                  <a:lnTo>
                    <a:pt x="7496" y="4465"/>
                  </a:lnTo>
                  <a:lnTo>
                    <a:pt x="6245" y="3751"/>
                  </a:lnTo>
                  <a:lnTo>
                    <a:pt x="7496" y="3036"/>
                  </a:lnTo>
                  <a:close/>
                  <a:moveTo>
                    <a:pt x="9246" y="2262"/>
                  </a:moveTo>
                  <a:cubicBezTo>
                    <a:pt x="10115" y="2262"/>
                    <a:pt x="10829" y="2965"/>
                    <a:pt x="10829" y="3858"/>
                  </a:cubicBezTo>
                  <a:cubicBezTo>
                    <a:pt x="10829" y="4429"/>
                    <a:pt x="10520" y="4953"/>
                    <a:pt x="10032" y="5239"/>
                  </a:cubicBezTo>
                  <a:lnTo>
                    <a:pt x="9448" y="5572"/>
                  </a:lnTo>
                  <a:cubicBezTo>
                    <a:pt x="9270" y="5477"/>
                    <a:pt x="8055" y="4775"/>
                    <a:pt x="7841" y="4656"/>
                  </a:cubicBezTo>
                  <a:lnTo>
                    <a:pt x="7841" y="2834"/>
                  </a:lnTo>
                  <a:cubicBezTo>
                    <a:pt x="8305" y="2596"/>
                    <a:pt x="8627" y="2262"/>
                    <a:pt x="9246" y="2262"/>
                  </a:cubicBezTo>
                  <a:close/>
                  <a:moveTo>
                    <a:pt x="2565" y="2283"/>
                  </a:moveTo>
                  <a:cubicBezTo>
                    <a:pt x="2837" y="2283"/>
                    <a:pt x="3111" y="2352"/>
                    <a:pt x="3364" y="2489"/>
                  </a:cubicBezTo>
                  <a:cubicBezTo>
                    <a:pt x="3745" y="2715"/>
                    <a:pt x="3602" y="2620"/>
                    <a:pt x="3971" y="2846"/>
                  </a:cubicBezTo>
                  <a:lnTo>
                    <a:pt x="3971" y="4656"/>
                  </a:lnTo>
                  <a:lnTo>
                    <a:pt x="2352" y="5584"/>
                  </a:lnTo>
                  <a:lnTo>
                    <a:pt x="1769" y="5251"/>
                  </a:lnTo>
                  <a:cubicBezTo>
                    <a:pt x="1400" y="5049"/>
                    <a:pt x="1126" y="4703"/>
                    <a:pt x="1030" y="4287"/>
                  </a:cubicBezTo>
                  <a:cubicBezTo>
                    <a:pt x="971" y="4096"/>
                    <a:pt x="947" y="3882"/>
                    <a:pt x="983" y="3691"/>
                  </a:cubicBezTo>
                  <a:lnTo>
                    <a:pt x="983" y="3691"/>
                  </a:lnTo>
                  <a:cubicBezTo>
                    <a:pt x="1005" y="3693"/>
                    <a:pt x="1027" y="3694"/>
                    <a:pt x="1049" y="3694"/>
                  </a:cubicBezTo>
                  <a:cubicBezTo>
                    <a:pt x="1694" y="3694"/>
                    <a:pt x="2153" y="3028"/>
                    <a:pt x="1900" y="2429"/>
                  </a:cubicBezTo>
                  <a:cubicBezTo>
                    <a:pt x="2111" y="2332"/>
                    <a:pt x="2337" y="2283"/>
                    <a:pt x="2565" y="2283"/>
                  </a:cubicBezTo>
                  <a:close/>
                  <a:moveTo>
                    <a:pt x="7841" y="5060"/>
                  </a:moveTo>
                  <a:cubicBezTo>
                    <a:pt x="8008" y="5156"/>
                    <a:pt x="8960" y="5703"/>
                    <a:pt x="9127" y="5787"/>
                  </a:cubicBezTo>
                  <a:lnTo>
                    <a:pt x="7841" y="6513"/>
                  </a:lnTo>
                  <a:lnTo>
                    <a:pt x="7841" y="5060"/>
                  </a:lnTo>
                  <a:close/>
                  <a:moveTo>
                    <a:pt x="3971" y="5060"/>
                  </a:moveTo>
                  <a:lnTo>
                    <a:pt x="3971" y="6525"/>
                  </a:lnTo>
                  <a:lnTo>
                    <a:pt x="2697" y="5787"/>
                  </a:lnTo>
                  <a:lnTo>
                    <a:pt x="3971" y="5060"/>
                  </a:lnTo>
                  <a:close/>
                  <a:moveTo>
                    <a:pt x="5900" y="3965"/>
                  </a:moveTo>
                  <a:lnTo>
                    <a:pt x="7496" y="4870"/>
                  </a:lnTo>
                  <a:lnTo>
                    <a:pt x="7496" y="6715"/>
                  </a:lnTo>
                  <a:lnTo>
                    <a:pt x="5900" y="7620"/>
                  </a:lnTo>
                  <a:lnTo>
                    <a:pt x="4317" y="6715"/>
                  </a:lnTo>
                  <a:lnTo>
                    <a:pt x="4317" y="4870"/>
                  </a:lnTo>
                  <a:lnTo>
                    <a:pt x="5900" y="3965"/>
                  </a:lnTo>
                  <a:close/>
                  <a:moveTo>
                    <a:pt x="4317" y="7120"/>
                  </a:moveTo>
                  <a:lnTo>
                    <a:pt x="5567" y="7835"/>
                  </a:lnTo>
                  <a:lnTo>
                    <a:pt x="4317" y="8549"/>
                  </a:lnTo>
                  <a:lnTo>
                    <a:pt x="4317" y="7120"/>
                  </a:lnTo>
                  <a:close/>
                  <a:moveTo>
                    <a:pt x="7496" y="7108"/>
                  </a:moveTo>
                  <a:lnTo>
                    <a:pt x="7496" y="8549"/>
                  </a:lnTo>
                  <a:cubicBezTo>
                    <a:pt x="7412" y="8501"/>
                    <a:pt x="6341" y="7870"/>
                    <a:pt x="6245" y="7835"/>
                  </a:cubicBezTo>
                  <a:lnTo>
                    <a:pt x="7496" y="7108"/>
                  </a:lnTo>
                  <a:close/>
                  <a:moveTo>
                    <a:pt x="9484" y="5965"/>
                  </a:moveTo>
                  <a:lnTo>
                    <a:pt x="10055" y="6299"/>
                  </a:lnTo>
                  <a:cubicBezTo>
                    <a:pt x="10436" y="6501"/>
                    <a:pt x="10698" y="6846"/>
                    <a:pt x="10806" y="7263"/>
                  </a:cubicBezTo>
                  <a:cubicBezTo>
                    <a:pt x="10853" y="7442"/>
                    <a:pt x="10865" y="7620"/>
                    <a:pt x="10865" y="7799"/>
                  </a:cubicBezTo>
                  <a:cubicBezTo>
                    <a:pt x="10859" y="7799"/>
                    <a:pt x="10853" y="7799"/>
                    <a:pt x="10847" y="7799"/>
                  </a:cubicBezTo>
                  <a:cubicBezTo>
                    <a:pt x="10143" y="7799"/>
                    <a:pt x="9677" y="8506"/>
                    <a:pt x="9972" y="9120"/>
                  </a:cubicBezTo>
                  <a:cubicBezTo>
                    <a:pt x="9748" y="9235"/>
                    <a:pt x="9502" y="9295"/>
                    <a:pt x="9253" y="9295"/>
                  </a:cubicBezTo>
                  <a:cubicBezTo>
                    <a:pt x="8987" y="9295"/>
                    <a:pt x="8718" y="9226"/>
                    <a:pt x="8472" y="9085"/>
                  </a:cubicBezTo>
                  <a:cubicBezTo>
                    <a:pt x="8079" y="8859"/>
                    <a:pt x="8234" y="8942"/>
                    <a:pt x="7853" y="8728"/>
                  </a:cubicBezTo>
                  <a:lnTo>
                    <a:pt x="7853" y="6894"/>
                  </a:lnTo>
                  <a:lnTo>
                    <a:pt x="9484" y="5965"/>
                  </a:lnTo>
                  <a:close/>
                  <a:moveTo>
                    <a:pt x="10799" y="8158"/>
                  </a:moveTo>
                  <a:cubicBezTo>
                    <a:pt x="10910" y="8158"/>
                    <a:pt x="11021" y="8189"/>
                    <a:pt x="11115" y="8251"/>
                  </a:cubicBezTo>
                  <a:cubicBezTo>
                    <a:pt x="11568" y="8549"/>
                    <a:pt x="11413" y="9216"/>
                    <a:pt x="10913" y="9299"/>
                  </a:cubicBezTo>
                  <a:cubicBezTo>
                    <a:pt x="10869" y="9308"/>
                    <a:pt x="10827" y="9312"/>
                    <a:pt x="10786" y="9312"/>
                  </a:cubicBezTo>
                  <a:cubicBezTo>
                    <a:pt x="10343" y="9312"/>
                    <a:pt x="10056" y="8809"/>
                    <a:pt x="10317" y="8406"/>
                  </a:cubicBezTo>
                  <a:cubicBezTo>
                    <a:pt x="10429" y="8243"/>
                    <a:pt x="10614" y="8158"/>
                    <a:pt x="10799" y="8158"/>
                  </a:cubicBezTo>
                  <a:close/>
                  <a:moveTo>
                    <a:pt x="5900" y="8025"/>
                  </a:moveTo>
                  <a:cubicBezTo>
                    <a:pt x="6103" y="8144"/>
                    <a:pt x="7305" y="8823"/>
                    <a:pt x="7496" y="8930"/>
                  </a:cubicBezTo>
                  <a:lnTo>
                    <a:pt x="7496" y="9644"/>
                  </a:lnTo>
                  <a:cubicBezTo>
                    <a:pt x="7496" y="10525"/>
                    <a:pt x="6781" y="11240"/>
                    <a:pt x="5900" y="11240"/>
                  </a:cubicBezTo>
                  <a:cubicBezTo>
                    <a:pt x="5031" y="11240"/>
                    <a:pt x="4317" y="10525"/>
                    <a:pt x="4317" y="9644"/>
                  </a:cubicBezTo>
                  <a:lnTo>
                    <a:pt x="4317" y="8930"/>
                  </a:lnTo>
                  <a:lnTo>
                    <a:pt x="5900" y="8025"/>
                  </a:lnTo>
                  <a:close/>
                  <a:moveTo>
                    <a:pt x="5900" y="0"/>
                  </a:moveTo>
                  <a:cubicBezTo>
                    <a:pt x="4829" y="0"/>
                    <a:pt x="3971" y="869"/>
                    <a:pt x="3971" y="1941"/>
                  </a:cubicBezTo>
                  <a:lnTo>
                    <a:pt x="3971" y="2441"/>
                  </a:lnTo>
                  <a:cubicBezTo>
                    <a:pt x="3686" y="2274"/>
                    <a:pt x="3793" y="2334"/>
                    <a:pt x="3519" y="2191"/>
                  </a:cubicBezTo>
                  <a:cubicBezTo>
                    <a:pt x="3219" y="2016"/>
                    <a:pt x="2890" y="1933"/>
                    <a:pt x="2564" y="1933"/>
                  </a:cubicBezTo>
                  <a:cubicBezTo>
                    <a:pt x="2268" y="1933"/>
                    <a:pt x="1975" y="2001"/>
                    <a:pt x="1709" y="2131"/>
                  </a:cubicBezTo>
                  <a:cubicBezTo>
                    <a:pt x="1515" y="1930"/>
                    <a:pt x="1277" y="1842"/>
                    <a:pt x="1045" y="1842"/>
                  </a:cubicBezTo>
                  <a:cubicBezTo>
                    <a:pt x="508" y="1842"/>
                    <a:pt x="1" y="2313"/>
                    <a:pt x="126" y="2953"/>
                  </a:cubicBezTo>
                  <a:cubicBezTo>
                    <a:pt x="185" y="3251"/>
                    <a:pt x="388" y="3489"/>
                    <a:pt x="638" y="3608"/>
                  </a:cubicBezTo>
                  <a:cubicBezTo>
                    <a:pt x="530" y="4358"/>
                    <a:pt x="888" y="5156"/>
                    <a:pt x="1590" y="5549"/>
                  </a:cubicBezTo>
                  <a:cubicBezTo>
                    <a:pt x="1828" y="5691"/>
                    <a:pt x="1757" y="5644"/>
                    <a:pt x="1995" y="5787"/>
                  </a:cubicBezTo>
                  <a:lnTo>
                    <a:pt x="1590" y="6025"/>
                  </a:lnTo>
                  <a:cubicBezTo>
                    <a:pt x="995" y="6370"/>
                    <a:pt x="626" y="7025"/>
                    <a:pt x="626" y="7716"/>
                  </a:cubicBezTo>
                  <a:cubicBezTo>
                    <a:pt x="626" y="8704"/>
                    <a:pt x="1400" y="9537"/>
                    <a:pt x="2388" y="9632"/>
                  </a:cubicBezTo>
                  <a:lnTo>
                    <a:pt x="2412" y="9632"/>
                  </a:lnTo>
                  <a:cubicBezTo>
                    <a:pt x="2495" y="9632"/>
                    <a:pt x="2566" y="9573"/>
                    <a:pt x="2566" y="9478"/>
                  </a:cubicBezTo>
                  <a:cubicBezTo>
                    <a:pt x="2590" y="9394"/>
                    <a:pt x="2507" y="9299"/>
                    <a:pt x="2424" y="9299"/>
                  </a:cubicBezTo>
                  <a:cubicBezTo>
                    <a:pt x="1602" y="9228"/>
                    <a:pt x="959" y="8549"/>
                    <a:pt x="959" y="7727"/>
                  </a:cubicBezTo>
                  <a:cubicBezTo>
                    <a:pt x="959" y="7144"/>
                    <a:pt x="1281" y="6620"/>
                    <a:pt x="1769" y="6346"/>
                  </a:cubicBezTo>
                  <a:lnTo>
                    <a:pt x="2352" y="6013"/>
                  </a:lnTo>
                  <a:lnTo>
                    <a:pt x="3971" y="6942"/>
                  </a:lnTo>
                  <a:lnTo>
                    <a:pt x="3971" y="8763"/>
                  </a:lnTo>
                  <a:cubicBezTo>
                    <a:pt x="3436" y="9061"/>
                    <a:pt x="3305" y="9168"/>
                    <a:pt x="3031" y="9263"/>
                  </a:cubicBezTo>
                  <a:cubicBezTo>
                    <a:pt x="2947" y="9287"/>
                    <a:pt x="2900" y="9382"/>
                    <a:pt x="2912" y="9466"/>
                  </a:cubicBezTo>
                  <a:cubicBezTo>
                    <a:pt x="2943" y="9549"/>
                    <a:pt x="3011" y="9587"/>
                    <a:pt x="3091" y="9587"/>
                  </a:cubicBezTo>
                  <a:cubicBezTo>
                    <a:pt x="3103" y="9587"/>
                    <a:pt x="3114" y="9586"/>
                    <a:pt x="3126" y="9585"/>
                  </a:cubicBezTo>
                  <a:cubicBezTo>
                    <a:pt x="3436" y="9501"/>
                    <a:pt x="3578" y="9359"/>
                    <a:pt x="3959" y="9168"/>
                  </a:cubicBezTo>
                  <a:lnTo>
                    <a:pt x="3959" y="9680"/>
                  </a:lnTo>
                  <a:cubicBezTo>
                    <a:pt x="3959" y="10752"/>
                    <a:pt x="4817" y="11609"/>
                    <a:pt x="5888" y="11609"/>
                  </a:cubicBezTo>
                  <a:cubicBezTo>
                    <a:pt x="6960" y="11609"/>
                    <a:pt x="7829" y="10752"/>
                    <a:pt x="7829" y="9680"/>
                  </a:cubicBezTo>
                  <a:lnTo>
                    <a:pt x="7829" y="9168"/>
                  </a:lnTo>
                  <a:cubicBezTo>
                    <a:pt x="8317" y="9454"/>
                    <a:pt x="8627" y="9680"/>
                    <a:pt x="9222" y="9680"/>
                  </a:cubicBezTo>
                  <a:cubicBezTo>
                    <a:pt x="9555" y="9680"/>
                    <a:pt x="9865" y="9597"/>
                    <a:pt x="10151" y="9442"/>
                  </a:cubicBezTo>
                  <a:cubicBezTo>
                    <a:pt x="10315" y="9597"/>
                    <a:pt x="10543" y="9696"/>
                    <a:pt x="10788" y="9696"/>
                  </a:cubicBezTo>
                  <a:cubicBezTo>
                    <a:pt x="10845" y="9696"/>
                    <a:pt x="10902" y="9691"/>
                    <a:pt x="10960" y="9680"/>
                  </a:cubicBezTo>
                  <a:cubicBezTo>
                    <a:pt x="11865" y="9466"/>
                    <a:pt x="12008" y="8263"/>
                    <a:pt x="11175" y="7894"/>
                  </a:cubicBezTo>
                  <a:cubicBezTo>
                    <a:pt x="11246" y="7156"/>
                    <a:pt x="10889" y="6406"/>
                    <a:pt x="10210" y="6013"/>
                  </a:cubicBezTo>
                  <a:cubicBezTo>
                    <a:pt x="9972" y="5882"/>
                    <a:pt x="10044" y="5918"/>
                    <a:pt x="9805" y="5775"/>
                  </a:cubicBezTo>
                  <a:lnTo>
                    <a:pt x="10210" y="5537"/>
                  </a:lnTo>
                  <a:cubicBezTo>
                    <a:pt x="11127" y="5001"/>
                    <a:pt x="11460" y="3810"/>
                    <a:pt x="10925" y="2882"/>
                  </a:cubicBezTo>
                  <a:cubicBezTo>
                    <a:pt x="10579" y="2286"/>
                    <a:pt x="9924" y="1917"/>
                    <a:pt x="9246" y="1917"/>
                  </a:cubicBezTo>
                  <a:cubicBezTo>
                    <a:pt x="8531" y="1917"/>
                    <a:pt x="8139" y="2286"/>
                    <a:pt x="7841" y="2429"/>
                  </a:cubicBezTo>
                  <a:cubicBezTo>
                    <a:pt x="7829" y="2012"/>
                    <a:pt x="7865" y="1810"/>
                    <a:pt x="7793" y="1489"/>
                  </a:cubicBezTo>
                  <a:cubicBezTo>
                    <a:pt x="7783" y="1408"/>
                    <a:pt x="7704" y="1352"/>
                    <a:pt x="7629" y="1352"/>
                  </a:cubicBezTo>
                  <a:cubicBezTo>
                    <a:pt x="7616" y="1352"/>
                    <a:pt x="7603" y="1354"/>
                    <a:pt x="7591" y="1358"/>
                  </a:cubicBezTo>
                  <a:cubicBezTo>
                    <a:pt x="7496" y="1369"/>
                    <a:pt x="7436" y="1477"/>
                    <a:pt x="7448" y="1560"/>
                  </a:cubicBezTo>
                  <a:cubicBezTo>
                    <a:pt x="7507" y="1834"/>
                    <a:pt x="7484" y="1989"/>
                    <a:pt x="7496" y="2620"/>
                  </a:cubicBezTo>
                  <a:lnTo>
                    <a:pt x="5900" y="3525"/>
                  </a:lnTo>
                  <a:lnTo>
                    <a:pt x="4317" y="2620"/>
                  </a:lnTo>
                  <a:lnTo>
                    <a:pt x="4317" y="1941"/>
                  </a:lnTo>
                  <a:cubicBezTo>
                    <a:pt x="4317" y="1060"/>
                    <a:pt x="5031" y="346"/>
                    <a:pt x="5900" y="346"/>
                  </a:cubicBezTo>
                  <a:cubicBezTo>
                    <a:pt x="6424" y="346"/>
                    <a:pt x="6912" y="596"/>
                    <a:pt x="7210" y="1024"/>
                  </a:cubicBezTo>
                  <a:cubicBezTo>
                    <a:pt x="7246" y="1075"/>
                    <a:pt x="7301" y="1100"/>
                    <a:pt x="7354" y="1100"/>
                  </a:cubicBezTo>
                  <a:cubicBezTo>
                    <a:pt x="7388" y="1100"/>
                    <a:pt x="7420" y="1090"/>
                    <a:pt x="7448" y="1072"/>
                  </a:cubicBezTo>
                  <a:cubicBezTo>
                    <a:pt x="7531" y="1012"/>
                    <a:pt x="7543" y="905"/>
                    <a:pt x="7496" y="834"/>
                  </a:cubicBezTo>
                  <a:cubicBezTo>
                    <a:pt x="7138" y="310"/>
                    <a:pt x="6543" y="0"/>
                    <a:pt x="59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689" name="Google Shape;1144;p91"/>
          <p:cNvSpPr txBox="1">
            <a:spLocks noGrp="1"/>
          </p:cNvSpPr>
          <p:nvPr>
            <p:ph type="subTitle" idx="3"/>
          </p:nvPr>
        </p:nvSpPr>
        <p:spPr>
          <a:xfrm>
            <a:off x="-210269" y="1312636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Hak </a:t>
            </a:r>
            <a:r>
              <a:rPr lang="en-US" dirty="0" err="1"/>
              <a:t>Peserta</a:t>
            </a:r>
            <a:endParaRPr dirty="0"/>
          </a:p>
        </p:txBody>
      </p:sp>
      <p:sp>
        <p:nvSpPr>
          <p:cNvPr id="1048690" name="Google Shape;1145;p91"/>
          <p:cNvSpPr txBox="1">
            <a:spLocks noGrp="1"/>
          </p:cNvSpPr>
          <p:nvPr>
            <p:ph type="subTitle" idx="4"/>
          </p:nvPr>
        </p:nvSpPr>
        <p:spPr>
          <a:xfrm>
            <a:off x="4636999" y="1304144"/>
            <a:ext cx="2599200" cy="2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Hak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Undangan</a:t>
            </a:r>
            <a:endParaRPr dirty="0"/>
          </a:p>
        </p:txBody>
      </p:sp>
      <p:sp>
        <p:nvSpPr>
          <p:cNvPr id="1048691" name="Google Shape;1144;p91"/>
          <p:cNvSpPr txBox="1"/>
          <p:nvPr/>
        </p:nvSpPr>
        <p:spPr>
          <a:xfrm>
            <a:off x="28066" y="2904627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Peserta</a:t>
            </a:r>
            <a:endParaRPr lang="en-US" dirty="0"/>
          </a:p>
        </p:txBody>
      </p:sp>
      <p:sp>
        <p:nvSpPr>
          <p:cNvPr id="1048692" name="Google Shape;1132;p91"/>
          <p:cNvSpPr txBox="1"/>
          <p:nvPr/>
        </p:nvSpPr>
        <p:spPr>
          <a:xfrm>
            <a:off x="-17327" y="3206679"/>
            <a:ext cx="3991575" cy="15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wajib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mengikuti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dan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menghadiri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Seluruh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Rangkaian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Kegiatan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Berbicara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melalui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persetujuan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pimpinan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sidang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.</a:t>
            </a:r>
          </a:p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wajib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memelihara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ketertiban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dan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kelancaran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dalam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kegiatan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</p:txBody>
      </p:sp>
      <p:sp>
        <p:nvSpPr>
          <p:cNvPr id="1048693" name="Google Shape;1144;p91"/>
          <p:cNvSpPr txBox="1"/>
          <p:nvPr/>
        </p:nvSpPr>
        <p:spPr>
          <a:xfrm>
            <a:off x="4975586" y="2883636"/>
            <a:ext cx="25992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accent5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US" dirty="0" err="1"/>
              <a:t>Kewajiban</a:t>
            </a:r>
            <a:r>
              <a:rPr lang="en-US" dirty="0"/>
              <a:t> </a:t>
            </a:r>
            <a:r>
              <a:rPr lang="en-US" dirty="0" err="1"/>
              <a:t>Tamu</a:t>
            </a:r>
            <a:r>
              <a:rPr lang="en-US" dirty="0"/>
              <a:t> </a:t>
            </a:r>
            <a:r>
              <a:rPr lang="en-US" dirty="0" err="1"/>
              <a:t>Undangan</a:t>
            </a:r>
            <a:endParaRPr lang="en-US" dirty="0"/>
          </a:p>
        </p:txBody>
      </p:sp>
      <p:sp>
        <p:nvSpPr>
          <p:cNvPr id="1048694" name="Google Shape;1133;p91"/>
          <p:cNvSpPr txBox="1"/>
          <p:nvPr/>
        </p:nvSpPr>
        <p:spPr>
          <a:xfrm>
            <a:off x="4507002" y="3160173"/>
            <a:ext cx="4260606" cy="152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Tamu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Undangan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wajib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menghormati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dan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menaati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peraturan-peraturan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dalam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Seluruh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Rangkaian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Kegiatan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470196" lvl="1" indent="-235098" algn="just">
              <a:buFont typeface="Arial"/>
              <a:buChar char="•"/>
            </a:pPr>
            <a:r>
              <a:rPr lang="en-US" sz="1400" dirty="0" err="1">
                <a:solidFill>
                  <a:srgbClr val="FFFFFF"/>
                </a:solidFill>
                <a:latin typeface="+mj-lt"/>
              </a:rPr>
              <a:t>Tamu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Undangan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yang 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keluar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atau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rgbClr val="FFFFFF"/>
                </a:solidFill>
                <a:latin typeface="+mj-lt"/>
              </a:rPr>
              <a:t>masuk</a:t>
            </a:r>
            <a:r>
              <a:rPr lang="en-US" sz="14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harus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sepengetahuan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dan seizin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pimpinan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400" dirty="0" err="1">
                <a:solidFill>
                  <a:schemeClr val="accent4"/>
                </a:solidFill>
                <a:latin typeface="+mj-lt"/>
              </a:rPr>
              <a:t>sidang</a:t>
            </a:r>
            <a:r>
              <a:rPr lang="en-US" sz="1400" dirty="0">
                <a:solidFill>
                  <a:schemeClr val="accent4"/>
                </a:solidFill>
                <a:latin typeface="+mj-lt"/>
              </a:rPr>
              <a:t> dan quorum.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1329;p99"/>
          <p:cNvGrpSpPr/>
          <p:nvPr/>
        </p:nvGrpSpPr>
        <p:grpSpPr>
          <a:xfrm>
            <a:off x="2835085" y="0"/>
            <a:ext cx="3358034" cy="1804014"/>
            <a:chOff x="1291761" y="738825"/>
            <a:chExt cx="6646939" cy="3665950"/>
          </a:xfrm>
        </p:grpSpPr>
        <p:sp>
          <p:nvSpPr>
            <p:cNvPr id="1048705" name="Google Shape;1330;p99"/>
            <p:cNvSpPr/>
            <p:nvPr/>
          </p:nvSpPr>
          <p:spPr>
            <a:xfrm>
              <a:off x="1314800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06" name="Google Shape;1331;p99"/>
            <p:cNvSpPr/>
            <p:nvPr/>
          </p:nvSpPr>
          <p:spPr>
            <a:xfrm rot="5400000">
              <a:off x="2782319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97155" name="Google Shape;1332;p99"/>
          <p:cNvPicPr preferRelativeResize="0">
            <a:picLocks/>
          </p:cNvPicPr>
          <p:nvPr/>
        </p:nvPicPr>
        <p:blipFill>
          <a:blip r:embed="rId3"/>
          <a:srcRect t="7666" b="7666"/>
          <a:stretch>
            <a:fillRect/>
          </a:stretch>
        </p:blipFill>
        <p:spPr>
          <a:xfrm>
            <a:off x="6350097" y="-14935"/>
            <a:ext cx="2793903" cy="180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7" name="Google Shape;1334;p99"/>
          <p:cNvSpPr txBox="1">
            <a:spLocks noGrp="1"/>
          </p:cNvSpPr>
          <p:nvPr>
            <p:ph type="subTitle" idx="1"/>
          </p:nvPr>
        </p:nvSpPr>
        <p:spPr>
          <a:xfrm>
            <a:off x="3259225" y="202753"/>
            <a:ext cx="2473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</a:rPr>
              <a:t>PERSIDANGAN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4"/>
                </a:solidFill>
              </a:rPr>
              <a:t>KONGRES</a:t>
            </a:r>
            <a:endParaRPr sz="2000" b="1" dirty="0">
              <a:solidFill>
                <a:schemeClr val="accent4"/>
              </a:solidFill>
            </a:endParaRPr>
          </a:p>
        </p:txBody>
      </p:sp>
      <p:sp>
        <p:nvSpPr>
          <p:cNvPr id="1048708" name="Rectangle 3"/>
          <p:cNvSpPr/>
          <p:nvPr/>
        </p:nvSpPr>
        <p:spPr>
          <a:xfrm rot="10800000" flipV="1">
            <a:off x="-220717" y="1966892"/>
            <a:ext cx="4382814" cy="29341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882" lvl="1" algn="just"/>
            <a:endParaRPr lang="en-US" sz="1200" b="1" dirty="0">
              <a:solidFill>
                <a:schemeClr val="accent4"/>
              </a:solidFill>
              <a:latin typeface="+mj-lt"/>
            </a:endParaRPr>
          </a:p>
          <a:p>
            <a:pPr marL="264882" lvl="1" algn="just"/>
            <a:r>
              <a:rPr lang="en-US" sz="1200" b="1" dirty="0" err="1">
                <a:solidFill>
                  <a:schemeClr val="accent4"/>
                </a:solidFill>
                <a:latin typeface="+mj-lt"/>
              </a:rPr>
              <a:t>Sidang</a:t>
            </a:r>
            <a:r>
              <a:rPr lang="en-US" sz="12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200" b="1" dirty="0" err="1">
                <a:solidFill>
                  <a:schemeClr val="accent4"/>
                </a:solidFill>
                <a:latin typeface="+mj-lt"/>
              </a:rPr>
              <a:t>Pendahuluan</a:t>
            </a:r>
            <a:r>
              <a:rPr lang="en-US" sz="1200" b="1" dirty="0">
                <a:solidFill>
                  <a:schemeClr val="accent4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yaitu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membahas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menetapkan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, dan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mengesahkan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: status quorum, agenda acara, tata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tertib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pemilihan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pimpinan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pleno/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tetap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264882" lvl="1" algn="just"/>
            <a:r>
              <a:rPr lang="en-US" sz="1200" b="1" dirty="0" err="1">
                <a:solidFill>
                  <a:schemeClr val="accent4"/>
                </a:solidFill>
                <a:latin typeface="+mj-lt"/>
              </a:rPr>
              <a:t>Sidang</a:t>
            </a:r>
            <a:r>
              <a:rPr lang="en-US" sz="1200" b="1" dirty="0">
                <a:solidFill>
                  <a:schemeClr val="accent4"/>
                </a:solidFill>
                <a:latin typeface="+mj-lt"/>
              </a:rPr>
              <a:t> Pleno 1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Pemaparan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LPJ HMJIF Masa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Khidmat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2023 - 2024.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Pandangan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umum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atas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LPJ HMJIF Masa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Khidmat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2023 - 2024.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Penetapan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Pengesahan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LPJ HMJIF Masa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Khidmat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2023 - 2024.</a:t>
            </a:r>
          </a:p>
          <a:p>
            <a:pPr marL="264882" lvl="1" algn="just"/>
            <a:r>
              <a:rPr lang="en-US" sz="1200" b="1" dirty="0" err="1">
                <a:solidFill>
                  <a:schemeClr val="accent4"/>
                </a:solidFill>
                <a:latin typeface="+mj-lt"/>
              </a:rPr>
              <a:t>Sidang</a:t>
            </a:r>
            <a:r>
              <a:rPr lang="en-US" sz="1200" b="1" dirty="0">
                <a:solidFill>
                  <a:schemeClr val="accent4"/>
                </a:solidFill>
                <a:latin typeface="+mj-lt"/>
              </a:rPr>
              <a:t> Pleno II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Pembagian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penjelasan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tugas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komisi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Pemilihan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pengesahan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pimpinan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komisi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Pelaksanaan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komisi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529764" lvl="1" indent="-264882" algn="just">
              <a:buFont typeface="Arial"/>
              <a:buChar char="•"/>
            </a:pPr>
            <a:endParaRPr lang="en-US" sz="1200" dirty="0">
              <a:solidFill>
                <a:schemeClr val="accent4"/>
              </a:solidFill>
              <a:latin typeface="+mj-lt"/>
            </a:endParaRPr>
          </a:p>
          <a:p>
            <a:pPr marL="529764" lvl="1" indent="-264882" algn="just">
              <a:buFont typeface="Arial"/>
              <a:buChar char="•"/>
            </a:pPr>
            <a:endParaRPr lang="en-US" sz="1200" dirty="0">
              <a:solidFill>
                <a:srgbClr val="222020"/>
              </a:solidFill>
              <a:latin typeface="+mj-lt"/>
            </a:endParaRPr>
          </a:p>
        </p:txBody>
      </p:sp>
      <p:sp>
        <p:nvSpPr>
          <p:cNvPr id="1048709" name="Rectangle 4"/>
          <p:cNvSpPr/>
          <p:nvPr/>
        </p:nvSpPr>
        <p:spPr>
          <a:xfrm rot="10800000" flipV="1">
            <a:off x="4761186" y="1966892"/>
            <a:ext cx="4382814" cy="29341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4882" lvl="1" algn="just"/>
            <a:r>
              <a:rPr lang="en-US" sz="1200" b="1" dirty="0" err="1">
                <a:solidFill>
                  <a:schemeClr val="accent4"/>
                </a:solidFill>
                <a:latin typeface="+mj-lt"/>
              </a:rPr>
              <a:t>Sidang</a:t>
            </a:r>
            <a:r>
              <a:rPr lang="en-US" sz="1200" b="1" dirty="0">
                <a:solidFill>
                  <a:schemeClr val="accent4"/>
                </a:solidFill>
                <a:latin typeface="+mj-lt"/>
              </a:rPr>
              <a:t> Pleno III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Laporan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hasil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komisi-komisi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Penetapan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pengesahan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hasil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komisi-komisi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264882" lvl="1" algn="just"/>
            <a:r>
              <a:rPr lang="en-US" sz="1200" b="1" dirty="0" err="1">
                <a:solidFill>
                  <a:schemeClr val="accent4"/>
                </a:solidFill>
                <a:latin typeface="+mj-lt"/>
              </a:rPr>
              <a:t>Sidang</a:t>
            </a:r>
            <a:r>
              <a:rPr lang="en-US" sz="1200" b="1" dirty="0">
                <a:solidFill>
                  <a:schemeClr val="accent4"/>
                </a:solidFill>
                <a:latin typeface="+mj-lt"/>
              </a:rPr>
              <a:t> Pleno IV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Pemilihan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Ketua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Umum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HMJIF Masa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Khidmat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2024-2025.</a:t>
            </a:r>
          </a:p>
          <a:p>
            <a:pPr marL="529764" lvl="1" indent="-264882" algn="just">
              <a:buFont typeface="Arial"/>
              <a:buChar char="•"/>
            </a:pPr>
            <a:r>
              <a:rPr lang="en-US" sz="1200" dirty="0" err="1">
                <a:solidFill>
                  <a:srgbClr val="FFFFFF"/>
                </a:solidFill>
                <a:latin typeface="+mj-lt"/>
              </a:rPr>
              <a:t>Penetapan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Pengesahan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Ketua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Umum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HMJIF Masa </a:t>
            </a:r>
            <a:r>
              <a:rPr lang="en-US" sz="1200" dirty="0" err="1">
                <a:solidFill>
                  <a:srgbClr val="FFFFFF"/>
                </a:solidFill>
                <a:latin typeface="+mj-lt"/>
              </a:rPr>
              <a:t>Khidmat</a:t>
            </a:r>
            <a:r>
              <a:rPr lang="en-US" sz="1200" dirty="0">
                <a:solidFill>
                  <a:srgbClr val="FFFFFF"/>
                </a:solidFill>
                <a:latin typeface="+mj-lt"/>
              </a:rPr>
              <a:t> 2024-2025</a:t>
            </a:r>
          </a:p>
          <a:p>
            <a:pPr marL="264882" lvl="1" algn="just"/>
            <a:endParaRPr lang="en-US" sz="1200" dirty="0">
              <a:solidFill>
                <a:schemeClr val="accent4"/>
              </a:solidFill>
              <a:latin typeface="+mj-lt"/>
            </a:endParaRPr>
          </a:p>
          <a:p>
            <a:pPr marL="529764" lvl="1" indent="-264882" algn="just">
              <a:buFont typeface="Arial"/>
              <a:buChar char="•"/>
            </a:pPr>
            <a:endParaRPr lang="en-US" sz="1200" dirty="0">
              <a:solidFill>
                <a:srgbClr val="222020"/>
              </a:solidFill>
              <a:latin typeface="+mj-lt"/>
            </a:endParaRPr>
          </a:p>
        </p:txBody>
      </p:sp>
      <p:pic>
        <p:nvPicPr>
          <p:cNvPr id="2097156" name="Picture 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0" y="-29870"/>
            <a:ext cx="2517051" cy="1803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9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859;p75"/>
          <p:cNvSpPr txBox="1">
            <a:spLocks noGrp="1"/>
          </p:cNvSpPr>
          <p:nvPr>
            <p:ph type="title"/>
          </p:nvPr>
        </p:nvSpPr>
        <p:spPr>
          <a:xfrm>
            <a:off x="663075" y="193400"/>
            <a:ext cx="3711000" cy="39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PIMPINAN SIDANG</a:t>
            </a:r>
            <a:endParaRPr sz="2800" dirty="0"/>
          </a:p>
        </p:txBody>
      </p:sp>
      <p:sp>
        <p:nvSpPr>
          <p:cNvPr id="1048721" name="Google Shape;860;p75"/>
          <p:cNvSpPr txBox="1">
            <a:spLocks noGrp="1"/>
          </p:cNvSpPr>
          <p:nvPr>
            <p:ph type="subTitle" idx="1"/>
          </p:nvPr>
        </p:nvSpPr>
        <p:spPr>
          <a:xfrm>
            <a:off x="288424" y="757262"/>
            <a:ext cx="5483725" cy="36289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626107" lvl="1" indent="-313054" algn="just">
              <a:buFont typeface="Arial"/>
              <a:buChar char="•"/>
            </a:pPr>
            <a:r>
              <a:rPr lang="en-US" dirty="0" err="1">
                <a:solidFill>
                  <a:srgbClr val="DBBF73"/>
                </a:solidFill>
                <a:latin typeface="+mj-lt"/>
              </a:rPr>
              <a:t>Pimpinan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sementara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adalah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Perwakilan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dari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Masyarakat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Informatika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memimpin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pendahuluan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626107" lvl="1" indent="-313054" algn="just">
              <a:buFont typeface="Arial"/>
              <a:buChar char="•"/>
            </a:pPr>
            <a:r>
              <a:rPr lang="en-US" dirty="0" err="1">
                <a:solidFill>
                  <a:srgbClr val="DBBF73"/>
                </a:solidFill>
                <a:latin typeface="+mj-lt"/>
              </a:rPr>
              <a:t>Pimpinan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sementara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setelah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selesai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masa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kerjanya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terpilihnya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pimpinan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tetap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maka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akan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tamu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undangan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mubes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HMJIF.</a:t>
            </a:r>
          </a:p>
          <a:p>
            <a:pPr marL="626107" lvl="1" indent="-313054" algn="just">
              <a:buFont typeface="Arial"/>
              <a:buChar char="•"/>
            </a:pPr>
            <a:r>
              <a:rPr lang="en-US" dirty="0" err="1">
                <a:solidFill>
                  <a:srgbClr val="DBBF73"/>
                </a:solidFill>
                <a:latin typeface="+mj-lt"/>
              </a:rPr>
              <a:t>Pimpinan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tetap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adalah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perwakilan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200" dirty="0">
                <a:solidFill>
                  <a:srgbClr val="FFFFFF"/>
                </a:solidFill>
              </a:rPr>
              <a:t>Masyarakat </a:t>
            </a:r>
            <a:r>
              <a:rPr lang="en-US" sz="1200" dirty="0" err="1">
                <a:solidFill>
                  <a:srgbClr val="FFFFFF"/>
                </a:solidFill>
              </a:rPr>
              <a:t>Informatika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bersedia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memimpin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jalannya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pleno I dan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pleno III.</a:t>
            </a:r>
          </a:p>
          <a:p>
            <a:pPr marL="626107" lvl="1" indent="-313054" algn="just">
              <a:buFont typeface="Arial"/>
              <a:buChar char="•"/>
            </a:pPr>
            <a:r>
              <a:rPr lang="en-US" dirty="0" err="1">
                <a:solidFill>
                  <a:srgbClr val="DBBF73"/>
                </a:solidFill>
                <a:latin typeface="+mj-lt"/>
              </a:rPr>
              <a:t>Pimpinan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komisi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dipilih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dari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, dan, oleh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komisi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626107" lvl="1" indent="-313054" algn="just">
              <a:buFont typeface="Arial"/>
              <a:buChar char="•"/>
            </a:pPr>
            <a:r>
              <a:rPr lang="en-US" dirty="0" err="1">
                <a:solidFill>
                  <a:srgbClr val="DBBF73"/>
                </a:solidFill>
                <a:latin typeface="+mj-lt"/>
              </a:rPr>
              <a:t>Pimpinan</a:t>
            </a:r>
            <a:r>
              <a:rPr lang="en-US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DBBF73"/>
                </a:solidFill>
                <a:latin typeface="+mj-lt"/>
              </a:rPr>
              <a:t>sidang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untuk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setiap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minimal 1, 3 orang, dan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kelipatan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j-lt"/>
              </a:rPr>
              <a:t>ganjil</a:t>
            </a:r>
            <a:r>
              <a:rPr lang="en-US" dirty="0">
                <a:solidFill>
                  <a:srgbClr val="FFFFFF"/>
                </a:solidFill>
                <a:latin typeface="+mj-lt"/>
              </a:rPr>
              <a:t>.</a:t>
            </a:r>
          </a:p>
        </p:txBody>
      </p:sp>
      <p:pic>
        <p:nvPicPr>
          <p:cNvPr id="2097157" name="Google Shape;1332;p99"/>
          <p:cNvPicPr preferRelativeResize="0">
            <a:picLocks/>
          </p:cNvPicPr>
          <p:nvPr/>
        </p:nvPicPr>
        <p:blipFill>
          <a:blip r:embed="rId3"/>
          <a:srcRect t="6953" b="6953"/>
          <a:stretch>
            <a:fillRect/>
          </a:stretch>
        </p:blipFill>
        <p:spPr>
          <a:xfrm>
            <a:off x="6188051" y="1212333"/>
            <a:ext cx="2793903" cy="2364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8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48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09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65;p76"/>
          <p:cNvGrpSpPr/>
          <p:nvPr/>
        </p:nvGrpSpPr>
        <p:grpSpPr>
          <a:xfrm>
            <a:off x="4495795" y="279393"/>
            <a:ext cx="4821690" cy="3622001"/>
            <a:chOff x="1248486" y="738825"/>
            <a:chExt cx="6646939" cy="3665950"/>
          </a:xfrm>
        </p:grpSpPr>
        <p:sp>
          <p:nvSpPr>
            <p:cNvPr id="1048732" name="Google Shape;866;p76"/>
            <p:cNvSpPr/>
            <p:nvPr/>
          </p:nvSpPr>
          <p:spPr>
            <a:xfrm>
              <a:off x="1271525" y="759175"/>
              <a:ext cx="6595500" cy="3645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33" name="Google Shape;867;p76"/>
            <p:cNvSpPr/>
            <p:nvPr/>
          </p:nvSpPr>
          <p:spPr>
            <a:xfrm rot="5400000">
              <a:off x="2739044" y="-751734"/>
              <a:ext cx="3665822" cy="6646939"/>
            </a:xfrm>
            <a:custGeom>
              <a:avLst/>
              <a:gdLst/>
              <a:ahLst/>
              <a:cxnLst/>
              <a:rect l="l" t="t" r="r" b="b"/>
              <a:pathLst>
                <a:path w="47852" h="71534" extrusionOk="0">
                  <a:moveTo>
                    <a:pt x="47852" y="71533"/>
                  </a:moveTo>
                  <a:lnTo>
                    <a:pt x="0" y="71533"/>
                  </a:lnTo>
                  <a:lnTo>
                    <a:pt x="0" y="0"/>
                  </a:lnTo>
                  <a:lnTo>
                    <a:pt x="47852" y="0"/>
                  </a:lnTo>
                  <a:close/>
                  <a:moveTo>
                    <a:pt x="441" y="71093"/>
                  </a:moveTo>
                  <a:lnTo>
                    <a:pt x="47411" y="71093"/>
                  </a:lnTo>
                  <a:lnTo>
                    <a:pt x="47411" y="453"/>
                  </a:lnTo>
                  <a:lnTo>
                    <a:pt x="441" y="453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50000">
                  <a:schemeClr val="accent4"/>
                </a:gs>
                <a:gs pos="100000">
                  <a:schemeClr val="accent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97158" name="Google Shape;868;p76"/>
          <p:cNvPicPr preferRelativeResize="0">
            <a:picLocks/>
          </p:cNvPicPr>
          <p:nvPr/>
        </p:nvPicPr>
        <p:blipFill>
          <a:blip r:embed="rId3"/>
          <a:srcRect l="2664" r="2664"/>
          <a:stretch>
            <a:fillRect/>
          </a:stretch>
        </p:blipFill>
        <p:spPr>
          <a:xfrm>
            <a:off x="0" y="279400"/>
            <a:ext cx="4572000" cy="362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34" name="Google Shape;869;p76"/>
          <p:cNvSpPr txBox="1">
            <a:spLocks noGrp="1"/>
          </p:cNvSpPr>
          <p:nvPr>
            <p:ph type="subTitle" idx="1"/>
          </p:nvPr>
        </p:nvSpPr>
        <p:spPr>
          <a:xfrm>
            <a:off x="4293074" y="299492"/>
            <a:ext cx="4914426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9749" lvl="1" indent="-269875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Setiap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dianggap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memenuhi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quorum dan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dinyatakan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sah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apabila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dihadiri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oleh 50%+1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peserta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sidang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Sidang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untuk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mengubah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anggaran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dasar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dan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anggaran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rumah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tangga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HMIF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dinyatakan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sah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apabila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disetujui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50%+1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peserta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Kongres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300" dirty="0" err="1">
                <a:solidFill>
                  <a:srgbClr val="DBBF73"/>
                </a:solidFill>
                <a:latin typeface="+mj-lt"/>
              </a:rPr>
              <a:t>Suatu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persidangan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dapat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ditunda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/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diskor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apabila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belum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memenuhi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quorum.</a:t>
            </a:r>
          </a:p>
          <a:p>
            <a:pPr marL="539749" lvl="1" indent="-269875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Berdasarkan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point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ke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4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Penundaan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Waktu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persidangan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sebelum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memenuhi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quorum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selama-lamanya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Ix15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menit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.</a:t>
            </a:r>
          </a:p>
          <a:p>
            <a:pPr marL="539749" lvl="1" indent="-269875" algn="just">
              <a:spcBef>
                <a:spcPct val="0"/>
              </a:spcBef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Apabila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waktu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penundaan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telah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habis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dan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ternyata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belum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memenuhi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quorum,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maka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kesepakatan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diserahkan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kepada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peserta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quorum.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+mj-lt"/>
            </a:endParaRPr>
          </a:p>
        </p:txBody>
      </p:sp>
      <p:sp>
        <p:nvSpPr>
          <p:cNvPr id="1048735" name="Google Shape;870;p76"/>
          <p:cNvSpPr txBox="1">
            <a:spLocks noGrp="1"/>
          </p:cNvSpPr>
          <p:nvPr>
            <p:ph type="title"/>
          </p:nvPr>
        </p:nvSpPr>
        <p:spPr>
          <a:xfrm>
            <a:off x="-122876" y="4322534"/>
            <a:ext cx="4517075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QUORUM PERSIDANGAN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8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Google Shape;1300;p97"/>
          <p:cNvPicPr preferRelativeResize="0">
            <a:picLocks/>
          </p:cNvPicPr>
          <p:nvPr/>
        </p:nvPicPr>
        <p:blipFill>
          <a:blip r:embed="rId3"/>
          <a:srcRect t="2575" b="2575"/>
          <a:stretch>
            <a:fillRect/>
          </a:stretch>
        </p:blipFill>
        <p:spPr>
          <a:xfrm>
            <a:off x="5470663" y="1323749"/>
            <a:ext cx="3220301" cy="22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46" name="Google Shape;1301;p97"/>
          <p:cNvSpPr txBox="1">
            <a:spLocks noGrp="1"/>
          </p:cNvSpPr>
          <p:nvPr>
            <p:ph type="title"/>
          </p:nvPr>
        </p:nvSpPr>
        <p:spPr>
          <a:xfrm>
            <a:off x="1996975" y="539500"/>
            <a:ext cx="5150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PENGAMBILAN KEPUTUSAN</a:t>
            </a:r>
            <a:endParaRPr dirty="0"/>
          </a:p>
        </p:txBody>
      </p:sp>
      <p:grpSp>
        <p:nvGrpSpPr>
          <p:cNvPr id="86" name="Google Shape;1302;p97"/>
          <p:cNvGrpSpPr/>
          <p:nvPr/>
        </p:nvGrpSpPr>
        <p:grpSpPr>
          <a:xfrm>
            <a:off x="5219657" y="1043848"/>
            <a:ext cx="3722315" cy="2673152"/>
            <a:chOff x="2572100" y="1956700"/>
            <a:chExt cx="2449375" cy="1759000"/>
          </a:xfrm>
        </p:grpSpPr>
        <p:sp>
          <p:nvSpPr>
            <p:cNvPr id="1048747" name="Google Shape;1303;p97"/>
            <p:cNvSpPr/>
            <p:nvPr/>
          </p:nvSpPr>
          <p:spPr>
            <a:xfrm>
              <a:off x="2572100" y="1956700"/>
              <a:ext cx="2449375" cy="1759000"/>
            </a:xfrm>
            <a:custGeom>
              <a:avLst/>
              <a:gdLst/>
              <a:ahLst/>
              <a:cxnLst/>
              <a:rect l="l" t="t" r="r" b="b"/>
              <a:pathLst>
                <a:path w="97975" h="70360" extrusionOk="0">
                  <a:moveTo>
                    <a:pt x="89425" y="5142"/>
                  </a:moveTo>
                  <a:lnTo>
                    <a:pt x="89425" y="65248"/>
                  </a:lnTo>
                  <a:lnTo>
                    <a:pt x="4319" y="65248"/>
                  </a:lnTo>
                  <a:lnTo>
                    <a:pt x="4319" y="5142"/>
                  </a:lnTo>
                  <a:close/>
                  <a:moveTo>
                    <a:pt x="5347" y="0"/>
                  </a:moveTo>
                  <a:cubicBezTo>
                    <a:pt x="2380" y="0"/>
                    <a:pt x="0" y="2380"/>
                    <a:pt x="0" y="5347"/>
                  </a:cubicBezTo>
                  <a:lnTo>
                    <a:pt x="0" y="65013"/>
                  </a:lnTo>
                  <a:cubicBezTo>
                    <a:pt x="0" y="67980"/>
                    <a:pt x="2380" y="70360"/>
                    <a:pt x="5347" y="70360"/>
                  </a:cubicBezTo>
                  <a:lnTo>
                    <a:pt x="92628" y="70360"/>
                  </a:lnTo>
                  <a:cubicBezTo>
                    <a:pt x="95565" y="70360"/>
                    <a:pt x="97974" y="67980"/>
                    <a:pt x="97974" y="65013"/>
                  </a:cubicBezTo>
                  <a:lnTo>
                    <a:pt x="97974" y="5347"/>
                  </a:lnTo>
                  <a:cubicBezTo>
                    <a:pt x="97974" y="2380"/>
                    <a:pt x="95565" y="0"/>
                    <a:pt x="9262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8" name="Google Shape;1304;p97"/>
            <p:cNvSpPr/>
            <p:nvPr/>
          </p:nvSpPr>
          <p:spPr>
            <a:xfrm>
              <a:off x="4837100" y="2777450"/>
              <a:ext cx="137375" cy="117150"/>
            </a:xfrm>
            <a:custGeom>
              <a:avLst/>
              <a:gdLst/>
              <a:ahLst/>
              <a:cxnLst/>
              <a:rect l="l" t="t" r="r" b="b"/>
              <a:pathLst>
                <a:path w="5495" h="4686" extrusionOk="0">
                  <a:moveTo>
                    <a:pt x="3136" y="1"/>
                  </a:moveTo>
                  <a:cubicBezTo>
                    <a:pt x="2561" y="1"/>
                    <a:pt x="1974" y="215"/>
                    <a:pt x="1499" y="690"/>
                  </a:cubicBezTo>
                  <a:cubicBezTo>
                    <a:pt x="0" y="2159"/>
                    <a:pt x="1058" y="4686"/>
                    <a:pt x="3144" y="4686"/>
                  </a:cubicBezTo>
                  <a:cubicBezTo>
                    <a:pt x="4437" y="4686"/>
                    <a:pt x="5494" y="3657"/>
                    <a:pt x="5494" y="2365"/>
                  </a:cubicBezTo>
                  <a:cubicBezTo>
                    <a:pt x="5494" y="934"/>
                    <a:pt x="4339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9" name="Google Shape;1305;p97"/>
            <p:cNvSpPr/>
            <p:nvPr/>
          </p:nvSpPr>
          <p:spPr>
            <a:xfrm>
              <a:off x="2621300" y="2709500"/>
              <a:ext cx="19850" cy="253400"/>
            </a:xfrm>
            <a:custGeom>
              <a:avLst/>
              <a:gdLst/>
              <a:ahLst/>
              <a:cxnLst/>
              <a:rect l="l" t="t" r="r" b="b"/>
              <a:pathLst>
                <a:path w="794" h="10136" extrusionOk="0">
                  <a:moveTo>
                    <a:pt x="382" y="0"/>
                  </a:moveTo>
                  <a:cubicBezTo>
                    <a:pt x="177" y="0"/>
                    <a:pt x="0" y="177"/>
                    <a:pt x="0" y="412"/>
                  </a:cubicBezTo>
                  <a:lnTo>
                    <a:pt x="0" y="9724"/>
                  </a:lnTo>
                  <a:cubicBezTo>
                    <a:pt x="0" y="9959"/>
                    <a:pt x="177" y="10136"/>
                    <a:pt x="382" y="10136"/>
                  </a:cubicBezTo>
                  <a:cubicBezTo>
                    <a:pt x="617" y="10136"/>
                    <a:pt x="794" y="9959"/>
                    <a:pt x="794" y="9724"/>
                  </a:cubicBezTo>
                  <a:lnTo>
                    <a:pt x="794" y="412"/>
                  </a:lnTo>
                  <a:cubicBezTo>
                    <a:pt x="794" y="177"/>
                    <a:pt x="617" y="0"/>
                    <a:pt x="382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50" name="Rectangle 1"/>
          <p:cNvSpPr/>
          <p:nvPr/>
        </p:nvSpPr>
        <p:spPr>
          <a:xfrm>
            <a:off x="202028" y="1043848"/>
            <a:ext cx="4705307" cy="3877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39751" lvl="1" indent="-269876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Pengambilan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Keputusan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diusahakan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terlebih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dahulu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melalui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musyawarah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untuk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mufakat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.</a:t>
            </a:r>
          </a:p>
          <a:p>
            <a:pPr marL="539751" lvl="1" indent="-269876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Bilamana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pengambilan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keputusan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tidak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di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dapat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melalui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musyawarah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maka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dilakukan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proses lobbying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untuk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mencapai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mufakat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.</a:t>
            </a:r>
          </a:p>
          <a:p>
            <a:pPr marL="539751" lvl="1" indent="-269876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Apabila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hal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dimaksud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2 point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diatas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tidak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tercapai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maka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pengambilan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keputusan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dilakukan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berdasarkan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suara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terbanyak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(voting).</a:t>
            </a:r>
          </a:p>
          <a:p>
            <a:pPr marL="539751" lvl="1" indent="-269876" algn="just">
              <a:buFont typeface="Arial"/>
              <a:buChar char="•"/>
            </a:pPr>
            <a:r>
              <a:rPr lang="en-US" sz="1300" dirty="0">
                <a:solidFill>
                  <a:srgbClr val="FFFFFF"/>
                </a:solidFill>
                <a:latin typeface="+mj-lt"/>
              </a:rPr>
              <a:t>Keputusan yang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diambil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dengan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pemungutan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suara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dinyatakan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sah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apabila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disetujui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oleh 50%+1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jumlah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yang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hadir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.</a:t>
            </a:r>
          </a:p>
          <a:p>
            <a:pPr marL="539751" lvl="1" indent="-269876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Pemungutan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suara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yang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menyangkut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orang,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dilakukan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secara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langsung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,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bebas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dan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rahasia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.</a:t>
            </a:r>
          </a:p>
          <a:p>
            <a:pPr marL="539751" lvl="1" indent="-269876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Pemungutan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suara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diambil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berdasarkan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setiap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fraksi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yang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hadir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di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dalam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mubes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.</a:t>
            </a:r>
          </a:p>
          <a:p>
            <a:pPr marL="539751" lvl="1" indent="-269876" algn="just">
              <a:buFont typeface="Arial"/>
              <a:buChar char="•"/>
            </a:pPr>
            <a:r>
              <a:rPr lang="en-US" sz="1300" dirty="0" err="1">
                <a:solidFill>
                  <a:srgbClr val="FFFFFF"/>
                </a:solidFill>
                <a:latin typeface="+mj-lt"/>
              </a:rPr>
              <a:t>Apabila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pemungutan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suara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diambil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berdasarkan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per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fraksi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tidak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+mj-lt"/>
              </a:rPr>
              <a:t>tercapai</a:t>
            </a:r>
            <a:r>
              <a:rPr lang="en-US" sz="1300" dirty="0">
                <a:solidFill>
                  <a:srgbClr val="FFFFFF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maka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diambil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</a:t>
            </a:r>
            <a:r>
              <a:rPr lang="en-US" sz="1300" dirty="0" err="1">
                <a:solidFill>
                  <a:srgbClr val="DBBF73"/>
                </a:solidFill>
                <a:latin typeface="+mj-lt"/>
              </a:rPr>
              <a:t>berdasarkan</a:t>
            </a:r>
            <a:r>
              <a:rPr lang="en-US" sz="1300" dirty="0">
                <a:solidFill>
                  <a:srgbClr val="DBBF73"/>
                </a:solidFill>
                <a:latin typeface="+mj-lt"/>
              </a:rPr>
              <a:t> per orang.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al Project Proposa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92C35"/>
      </a:accent1>
      <a:accent2>
        <a:srgbClr val="475972"/>
      </a:accent2>
      <a:accent3>
        <a:srgbClr val="E9E2C9"/>
      </a:accent3>
      <a:accent4>
        <a:srgbClr val="FFDD6B"/>
      </a:accent4>
      <a:accent5>
        <a:srgbClr val="DCAE52"/>
      </a:accent5>
      <a:accent6>
        <a:srgbClr val="AF7132"/>
      </a:accent6>
      <a:hlink>
        <a:srgbClr val="DCAE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888</Words>
  <Application>Microsoft Office PowerPoint</Application>
  <PresentationFormat>On-screen Show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NSimSun</vt:lpstr>
      <vt:lpstr>Arial</vt:lpstr>
      <vt:lpstr>Abel</vt:lpstr>
      <vt:lpstr>Poppins Bold</vt:lpstr>
      <vt:lpstr>Poppins</vt:lpstr>
      <vt:lpstr>Agency FB</vt:lpstr>
      <vt:lpstr>Montserrat</vt:lpstr>
      <vt:lpstr>Wingdings</vt:lpstr>
      <vt:lpstr>Rubik Medium</vt:lpstr>
      <vt:lpstr>Custal Project Proposal by Slidesgo</vt:lpstr>
      <vt:lpstr>MEKANISME PERSIDANGAN</vt:lpstr>
      <vt:lpstr>PERSIDANGAN</vt:lpstr>
      <vt:lpstr>KOMPONEN PENTING DALAM PERSIDANGAN</vt:lpstr>
      <vt:lpstr>ISTILAH DALAM PERSIDANGAN</vt:lpstr>
      <vt:lpstr>PESERTA &amp; TAMU UNDANGAN</vt:lpstr>
      <vt:lpstr>PowerPoint Presentation</vt:lpstr>
      <vt:lpstr>PIMPINAN SIDANG</vt:lpstr>
      <vt:lpstr>QUORUM PERSIDANGAN</vt:lpstr>
      <vt:lpstr>PENGAMBILAN KEPUTUSAN</vt:lpstr>
      <vt:lpstr>PENGGUNAAN PALU SIDANG</vt:lpstr>
      <vt:lpstr>INTERUPSI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MEKANISME PERSIDANGAN</dc:title>
  <dc:creator>CPH2209</dc:creator>
  <cp:lastModifiedBy>dika ardiansyah</cp:lastModifiedBy>
  <cp:revision>5</cp:revision>
  <dcterms:created xsi:type="dcterms:W3CDTF">2024-01-12T13:11:57Z</dcterms:created>
  <dcterms:modified xsi:type="dcterms:W3CDTF">2024-02-09T04:27:55Z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9ffa2abf297647e0a68605d550fbd4dc</vt:lpwstr>
  </property>
</Properties>
</file>