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26476-FDC9-447B-A005-BA986AF47FA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6399DBD7-49B3-4DD2-8CA4-8BF81C63D2B7}">
      <dgm:prSet phldrT="[Text]"/>
      <dgm:spPr/>
      <dgm:t>
        <a:bodyPr/>
        <a:lstStyle/>
        <a:p>
          <a:r>
            <a:rPr lang="en-US" dirty="0" err="1" smtClean="0"/>
            <a:t>Juni</a:t>
          </a:r>
          <a:endParaRPr lang="en-ID" dirty="0"/>
        </a:p>
      </dgm:t>
    </dgm:pt>
    <dgm:pt modelId="{2C9A5F36-1EE2-4B3F-B175-82680E1E20B2}" type="parTrans" cxnId="{45A36482-26E4-4CDA-AEF3-4844072DC49F}">
      <dgm:prSet/>
      <dgm:spPr/>
      <dgm:t>
        <a:bodyPr/>
        <a:lstStyle/>
        <a:p>
          <a:endParaRPr lang="en-ID"/>
        </a:p>
      </dgm:t>
    </dgm:pt>
    <dgm:pt modelId="{977A7E2D-EA04-4B4B-99AF-128F75170071}" type="sibTrans" cxnId="{45A36482-26E4-4CDA-AEF3-4844072DC49F}">
      <dgm:prSet/>
      <dgm:spPr/>
      <dgm:t>
        <a:bodyPr/>
        <a:lstStyle/>
        <a:p>
          <a:endParaRPr lang="en-ID"/>
        </a:p>
      </dgm:t>
    </dgm:pt>
    <dgm:pt modelId="{683DC4E4-38A0-4C3C-B509-D27E269A4D91}">
      <dgm:prSet phldrT="[Text]"/>
      <dgm:spPr/>
      <dgm:t>
        <a:bodyPr/>
        <a:lstStyle/>
        <a:p>
          <a:r>
            <a:rPr lang="en-US" dirty="0" err="1" smtClean="0"/>
            <a:t>Audiensi</a:t>
          </a:r>
          <a:endParaRPr lang="en-ID" dirty="0"/>
        </a:p>
      </dgm:t>
    </dgm:pt>
    <dgm:pt modelId="{9C4D1503-5072-4C57-9ED3-E43FAA770CDE}" type="parTrans" cxnId="{D2BAF903-AADD-49A3-8EC6-852C237E0A41}">
      <dgm:prSet/>
      <dgm:spPr/>
      <dgm:t>
        <a:bodyPr/>
        <a:lstStyle/>
        <a:p>
          <a:endParaRPr lang="en-ID"/>
        </a:p>
      </dgm:t>
    </dgm:pt>
    <dgm:pt modelId="{62799047-759A-4AEA-933C-3B4E6F0BBC54}" type="sibTrans" cxnId="{D2BAF903-AADD-49A3-8EC6-852C237E0A41}">
      <dgm:prSet/>
      <dgm:spPr/>
      <dgm:t>
        <a:bodyPr/>
        <a:lstStyle/>
        <a:p>
          <a:endParaRPr lang="en-ID"/>
        </a:p>
      </dgm:t>
    </dgm:pt>
    <dgm:pt modelId="{23ADA37A-FE45-46D6-8F25-4914F32201B6}">
      <dgm:prSet phldrT="[Text]"/>
      <dgm:spPr/>
      <dgm:t>
        <a:bodyPr/>
        <a:lstStyle/>
        <a:p>
          <a:r>
            <a:rPr lang="en-US" dirty="0" err="1" smtClean="0"/>
            <a:t>Juli</a:t>
          </a:r>
          <a:endParaRPr lang="en-ID" dirty="0"/>
        </a:p>
      </dgm:t>
    </dgm:pt>
    <dgm:pt modelId="{2957DE69-B489-4051-8176-9BA55E2E1B7B}" type="parTrans" cxnId="{B19D6E3C-D9A5-4EB5-B30F-B1D349EFF7BE}">
      <dgm:prSet/>
      <dgm:spPr/>
      <dgm:t>
        <a:bodyPr/>
        <a:lstStyle/>
        <a:p>
          <a:endParaRPr lang="en-ID"/>
        </a:p>
      </dgm:t>
    </dgm:pt>
    <dgm:pt modelId="{16895478-4106-4216-A90D-F991716EE618}" type="sibTrans" cxnId="{B19D6E3C-D9A5-4EB5-B30F-B1D349EFF7BE}">
      <dgm:prSet/>
      <dgm:spPr/>
      <dgm:t>
        <a:bodyPr/>
        <a:lstStyle/>
        <a:p>
          <a:endParaRPr lang="en-ID"/>
        </a:p>
      </dgm:t>
    </dgm:pt>
    <dgm:pt modelId="{77102AEC-FBF3-471E-968B-9B583A927A0C}">
      <dgm:prSet phldrT="[Text]"/>
      <dgm:spPr/>
      <dgm:t>
        <a:bodyPr/>
        <a:lstStyle/>
        <a:p>
          <a:r>
            <a:rPr lang="en-US" dirty="0" smtClean="0"/>
            <a:t>-</a:t>
          </a:r>
          <a:endParaRPr lang="en-ID" dirty="0"/>
        </a:p>
      </dgm:t>
    </dgm:pt>
    <dgm:pt modelId="{07892EF4-722C-4C73-A3C3-24F5970C7B78}" type="parTrans" cxnId="{E250034C-2038-410E-B050-1619E7E8F30D}">
      <dgm:prSet/>
      <dgm:spPr/>
      <dgm:t>
        <a:bodyPr/>
        <a:lstStyle/>
        <a:p>
          <a:endParaRPr lang="en-ID"/>
        </a:p>
      </dgm:t>
    </dgm:pt>
    <dgm:pt modelId="{7DAEBE52-2FD8-44A2-9857-14DF43B2A823}" type="sibTrans" cxnId="{E250034C-2038-410E-B050-1619E7E8F30D}">
      <dgm:prSet/>
      <dgm:spPr/>
      <dgm:t>
        <a:bodyPr/>
        <a:lstStyle/>
        <a:p>
          <a:endParaRPr lang="en-ID"/>
        </a:p>
      </dgm:t>
    </dgm:pt>
    <dgm:pt modelId="{7912E9A8-99DA-4C7A-9CAB-77322354C52D}">
      <dgm:prSet phldrT="[Text]"/>
      <dgm:spPr/>
      <dgm:t>
        <a:bodyPr/>
        <a:lstStyle/>
        <a:p>
          <a:r>
            <a:rPr lang="en-US" dirty="0" err="1" smtClean="0"/>
            <a:t>Agustus</a:t>
          </a:r>
          <a:endParaRPr lang="en-ID" dirty="0"/>
        </a:p>
      </dgm:t>
    </dgm:pt>
    <dgm:pt modelId="{965C9ABB-7298-4007-B133-F3751F81C881}" type="parTrans" cxnId="{3B4258CB-C66C-4DB8-B1A3-E99F4B2FEBA6}">
      <dgm:prSet/>
      <dgm:spPr/>
      <dgm:t>
        <a:bodyPr/>
        <a:lstStyle/>
        <a:p>
          <a:endParaRPr lang="en-ID"/>
        </a:p>
      </dgm:t>
    </dgm:pt>
    <dgm:pt modelId="{62DDCCEB-7661-4D39-8B91-D0800A586F20}" type="sibTrans" cxnId="{3B4258CB-C66C-4DB8-B1A3-E99F4B2FEBA6}">
      <dgm:prSet/>
      <dgm:spPr/>
      <dgm:t>
        <a:bodyPr/>
        <a:lstStyle/>
        <a:p>
          <a:endParaRPr lang="en-ID"/>
        </a:p>
      </dgm:t>
    </dgm:pt>
    <dgm:pt modelId="{F5E70380-F8F5-4960-8983-57C2614282F9}">
      <dgm:prSet phldrT="[Text]"/>
      <dgm:spPr/>
      <dgm:t>
        <a:bodyPr/>
        <a:lstStyle/>
        <a:p>
          <a:r>
            <a:rPr lang="en-US" dirty="0" err="1" smtClean="0"/>
            <a:t>Lomba</a:t>
          </a:r>
          <a:endParaRPr lang="en-ID" dirty="0"/>
        </a:p>
      </dgm:t>
    </dgm:pt>
    <dgm:pt modelId="{40498225-140B-4039-815B-3AC20D1D8BA7}" type="parTrans" cxnId="{023D6488-433F-4456-9920-94BCFC68A91A}">
      <dgm:prSet/>
      <dgm:spPr/>
      <dgm:t>
        <a:bodyPr/>
        <a:lstStyle/>
        <a:p>
          <a:endParaRPr lang="en-ID"/>
        </a:p>
      </dgm:t>
    </dgm:pt>
    <dgm:pt modelId="{B73C44BC-B9DC-4F14-BACC-51BC4FDB343C}" type="sibTrans" cxnId="{023D6488-433F-4456-9920-94BCFC68A91A}">
      <dgm:prSet/>
      <dgm:spPr/>
      <dgm:t>
        <a:bodyPr/>
        <a:lstStyle/>
        <a:p>
          <a:endParaRPr lang="en-ID"/>
        </a:p>
      </dgm:t>
    </dgm:pt>
    <dgm:pt modelId="{B23099D9-7CAC-432D-9DC9-0EC5554BA12B}">
      <dgm:prSet phldrT="[Text]"/>
      <dgm:spPr/>
      <dgm:t>
        <a:bodyPr/>
        <a:lstStyle/>
        <a:p>
          <a:r>
            <a:rPr lang="en-US" dirty="0" err="1" smtClean="0"/>
            <a:t>Pelepasan</a:t>
          </a:r>
          <a:r>
            <a:rPr lang="en-US" dirty="0" smtClean="0"/>
            <a:t> </a:t>
          </a:r>
          <a:r>
            <a:rPr lang="en-US" dirty="0" err="1" smtClean="0"/>
            <a:t>Wisudawan</a:t>
          </a:r>
          <a:endParaRPr lang="en-ID" dirty="0"/>
        </a:p>
      </dgm:t>
    </dgm:pt>
    <dgm:pt modelId="{3F9A52ED-0EC5-47E5-99C6-D6DD72BA92CD}" type="parTrans" cxnId="{879FA03A-82A3-4511-8607-2029E02F05AE}">
      <dgm:prSet/>
      <dgm:spPr/>
      <dgm:t>
        <a:bodyPr/>
        <a:lstStyle/>
        <a:p>
          <a:endParaRPr lang="en-ID"/>
        </a:p>
      </dgm:t>
    </dgm:pt>
    <dgm:pt modelId="{7B150010-DFFA-4B31-B732-50D3C2BCC0D8}" type="sibTrans" cxnId="{879FA03A-82A3-4511-8607-2029E02F05AE}">
      <dgm:prSet/>
      <dgm:spPr/>
      <dgm:t>
        <a:bodyPr/>
        <a:lstStyle/>
        <a:p>
          <a:endParaRPr lang="en-ID"/>
        </a:p>
      </dgm:t>
    </dgm:pt>
    <dgm:pt modelId="{2CB4AE90-DF82-493A-823F-465C5D84C4C7}">
      <dgm:prSet phldrT="[Text]"/>
      <dgm:spPr/>
      <dgm:t>
        <a:bodyPr/>
        <a:lstStyle/>
        <a:p>
          <a:r>
            <a:rPr lang="en-US" dirty="0" smtClean="0"/>
            <a:t>September</a:t>
          </a:r>
          <a:endParaRPr lang="en-ID" dirty="0"/>
        </a:p>
      </dgm:t>
    </dgm:pt>
    <dgm:pt modelId="{FADACEC8-4F72-46C0-A819-28B438F8B49C}" type="parTrans" cxnId="{80A6E67C-ACB7-4B53-B67A-134FD2597954}">
      <dgm:prSet/>
      <dgm:spPr/>
      <dgm:t>
        <a:bodyPr/>
        <a:lstStyle/>
        <a:p>
          <a:endParaRPr lang="en-ID"/>
        </a:p>
      </dgm:t>
    </dgm:pt>
    <dgm:pt modelId="{EF35D420-B970-4A3A-8A87-70B0C9347F7C}" type="sibTrans" cxnId="{80A6E67C-ACB7-4B53-B67A-134FD2597954}">
      <dgm:prSet/>
      <dgm:spPr/>
      <dgm:t>
        <a:bodyPr/>
        <a:lstStyle/>
        <a:p>
          <a:endParaRPr lang="en-ID"/>
        </a:p>
      </dgm:t>
    </dgm:pt>
    <dgm:pt modelId="{84BA2A79-815E-4303-928E-42E120E96A4F}">
      <dgm:prSet phldrT="[Text]"/>
      <dgm:spPr/>
      <dgm:t>
        <a:bodyPr/>
        <a:lstStyle/>
        <a:p>
          <a:r>
            <a:rPr lang="en-US" dirty="0" smtClean="0"/>
            <a:t>BBM (</a:t>
          </a:r>
          <a:r>
            <a:rPr lang="en-US" dirty="0" err="1" smtClean="0"/>
            <a:t>Belajar</a:t>
          </a:r>
          <a:r>
            <a:rPr lang="en-US" dirty="0" smtClean="0"/>
            <a:t> </a:t>
          </a:r>
          <a:r>
            <a:rPr lang="en-US" dirty="0" err="1" smtClean="0"/>
            <a:t>Bersama</a:t>
          </a:r>
          <a:r>
            <a:rPr lang="en-US" dirty="0" smtClean="0"/>
            <a:t> </a:t>
          </a:r>
          <a:r>
            <a:rPr lang="en-US" dirty="0" err="1" smtClean="0"/>
            <a:t>Masyarakat</a:t>
          </a:r>
          <a:r>
            <a:rPr lang="en-US" dirty="0" smtClean="0"/>
            <a:t>)</a:t>
          </a:r>
          <a:endParaRPr lang="en-ID" dirty="0"/>
        </a:p>
      </dgm:t>
    </dgm:pt>
    <dgm:pt modelId="{FF90D9DE-56E4-4D91-857E-44A339F33FA0}" type="parTrans" cxnId="{02B50451-6CB9-4AAD-8EE5-251357A01DB1}">
      <dgm:prSet/>
      <dgm:spPr/>
      <dgm:t>
        <a:bodyPr/>
        <a:lstStyle/>
        <a:p>
          <a:endParaRPr lang="en-ID"/>
        </a:p>
      </dgm:t>
    </dgm:pt>
    <dgm:pt modelId="{4047A709-43B3-4F99-BCEA-B837B48DA63F}" type="sibTrans" cxnId="{02B50451-6CB9-4AAD-8EE5-251357A01DB1}">
      <dgm:prSet/>
      <dgm:spPr/>
      <dgm:t>
        <a:bodyPr/>
        <a:lstStyle/>
        <a:p>
          <a:endParaRPr lang="en-ID"/>
        </a:p>
      </dgm:t>
    </dgm:pt>
    <dgm:pt modelId="{FB9276DA-CDFD-4A6D-864F-5C18A80AA30C}">
      <dgm:prSet phldrT="[Text]"/>
      <dgm:spPr/>
      <dgm:t>
        <a:bodyPr/>
        <a:lstStyle/>
        <a:p>
          <a:r>
            <a:rPr lang="en-US" dirty="0" err="1" smtClean="0"/>
            <a:t>Oktober</a:t>
          </a:r>
          <a:endParaRPr lang="en-ID" dirty="0"/>
        </a:p>
      </dgm:t>
    </dgm:pt>
    <dgm:pt modelId="{1C42F0DF-2ACA-4051-A247-307D2BD41036}" type="parTrans" cxnId="{26D3510D-93FD-4644-BEB0-7A1F1EC902FB}">
      <dgm:prSet/>
      <dgm:spPr/>
      <dgm:t>
        <a:bodyPr/>
        <a:lstStyle/>
        <a:p>
          <a:endParaRPr lang="en-ID"/>
        </a:p>
      </dgm:t>
    </dgm:pt>
    <dgm:pt modelId="{D58EB8F7-01CA-457D-BCF2-9A4268C88189}" type="sibTrans" cxnId="{26D3510D-93FD-4644-BEB0-7A1F1EC902FB}">
      <dgm:prSet/>
      <dgm:spPr/>
      <dgm:t>
        <a:bodyPr/>
        <a:lstStyle/>
        <a:p>
          <a:endParaRPr lang="en-ID"/>
        </a:p>
      </dgm:t>
    </dgm:pt>
    <dgm:pt modelId="{AA134809-28C0-4BEB-9E41-9AACE021C813}">
      <dgm:prSet phldrT="[Text]"/>
      <dgm:spPr/>
      <dgm:t>
        <a:bodyPr/>
        <a:lstStyle/>
        <a:p>
          <a:r>
            <a:rPr lang="en-US" dirty="0" err="1" smtClean="0"/>
            <a:t>Kunjungan</a:t>
          </a:r>
          <a:r>
            <a:rPr lang="en-US" dirty="0" smtClean="0"/>
            <a:t> </a:t>
          </a:r>
          <a:r>
            <a:rPr lang="en-US" dirty="0" err="1" smtClean="0"/>
            <a:t>Industri</a:t>
          </a:r>
          <a:endParaRPr lang="en-ID" dirty="0"/>
        </a:p>
      </dgm:t>
    </dgm:pt>
    <dgm:pt modelId="{3716C481-E561-4A80-8527-5F3D1DD64408}" type="parTrans" cxnId="{C99183CB-C690-4CF5-84D3-DC17524A25C0}">
      <dgm:prSet/>
      <dgm:spPr/>
      <dgm:t>
        <a:bodyPr/>
        <a:lstStyle/>
        <a:p>
          <a:endParaRPr lang="en-ID"/>
        </a:p>
      </dgm:t>
    </dgm:pt>
    <dgm:pt modelId="{4513326C-4BD4-4C5D-9F8A-D8C8F0073813}" type="sibTrans" cxnId="{C99183CB-C690-4CF5-84D3-DC17524A25C0}">
      <dgm:prSet/>
      <dgm:spPr/>
      <dgm:t>
        <a:bodyPr/>
        <a:lstStyle/>
        <a:p>
          <a:endParaRPr lang="en-ID"/>
        </a:p>
      </dgm:t>
    </dgm:pt>
    <dgm:pt modelId="{9488EED7-2D87-4484-84DB-33B59817CF24}" type="pres">
      <dgm:prSet presAssocID="{81026476-FDC9-447B-A005-BA986AF47F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11F0317D-8F4F-4230-9593-6E7B80A1E31D}" type="pres">
      <dgm:prSet presAssocID="{6399DBD7-49B3-4DD2-8CA4-8BF81C63D2B7}" presName="composite" presStyleCnt="0"/>
      <dgm:spPr/>
    </dgm:pt>
    <dgm:pt modelId="{1D5569D2-AC3F-4469-9651-6390016109B0}" type="pres">
      <dgm:prSet presAssocID="{6399DBD7-49B3-4DD2-8CA4-8BF81C63D2B7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9C8AB7D2-316F-4B7E-B73D-1779992A5C38}" type="pres">
      <dgm:prSet presAssocID="{6399DBD7-49B3-4DD2-8CA4-8BF81C63D2B7}" presName="parSh" presStyleLbl="node1" presStyleIdx="0" presStyleCnt="5"/>
      <dgm:spPr/>
      <dgm:t>
        <a:bodyPr/>
        <a:lstStyle/>
        <a:p>
          <a:endParaRPr lang="en-ID"/>
        </a:p>
      </dgm:t>
    </dgm:pt>
    <dgm:pt modelId="{CC8E33A8-7CBE-4381-A32A-FFEA0F81CA65}" type="pres">
      <dgm:prSet presAssocID="{6399DBD7-49B3-4DD2-8CA4-8BF81C63D2B7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6ACD43DD-F9BD-4BAB-BFA4-539F5B388B0B}" type="pres">
      <dgm:prSet presAssocID="{977A7E2D-EA04-4B4B-99AF-128F75170071}" presName="sibTrans" presStyleLbl="sibTrans2D1" presStyleIdx="0" presStyleCnt="4"/>
      <dgm:spPr/>
      <dgm:t>
        <a:bodyPr/>
        <a:lstStyle/>
        <a:p>
          <a:endParaRPr lang="en-ID"/>
        </a:p>
      </dgm:t>
    </dgm:pt>
    <dgm:pt modelId="{21379BAD-C74B-44B0-AA03-20C1429DAECD}" type="pres">
      <dgm:prSet presAssocID="{977A7E2D-EA04-4B4B-99AF-128F75170071}" presName="connTx" presStyleLbl="sibTrans2D1" presStyleIdx="0" presStyleCnt="4"/>
      <dgm:spPr/>
      <dgm:t>
        <a:bodyPr/>
        <a:lstStyle/>
        <a:p>
          <a:endParaRPr lang="en-ID"/>
        </a:p>
      </dgm:t>
    </dgm:pt>
    <dgm:pt modelId="{CA7593AC-2368-4566-900D-DE8EB66AA57F}" type="pres">
      <dgm:prSet presAssocID="{23ADA37A-FE45-46D6-8F25-4914F32201B6}" presName="composite" presStyleCnt="0"/>
      <dgm:spPr/>
    </dgm:pt>
    <dgm:pt modelId="{689A73E6-A789-4F58-875C-FCC5D833696A}" type="pres">
      <dgm:prSet presAssocID="{23ADA37A-FE45-46D6-8F25-4914F32201B6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EDD915AD-39AC-4CED-8044-EFA277B7B691}" type="pres">
      <dgm:prSet presAssocID="{23ADA37A-FE45-46D6-8F25-4914F32201B6}" presName="parSh" presStyleLbl="node1" presStyleIdx="1" presStyleCnt="5"/>
      <dgm:spPr/>
      <dgm:t>
        <a:bodyPr/>
        <a:lstStyle/>
        <a:p>
          <a:endParaRPr lang="en-ID"/>
        </a:p>
      </dgm:t>
    </dgm:pt>
    <dgm:pt modelId="{5BAB1682-8532-4805-8DFC-8C34AC4B7113}" type="pres">
      <dgm:prSet presAssocID="{23ADA37A-FE45-46D6-8F25-4914F32201B6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F7419047-FF5F-4E6D-83FA-EDD996B12EB3}" type="pres">
      <dgm:prSet presAssocID="{16895478-4106-4216-A90D-F991716EE618}" presName="sibTrans" presStyleLbl="sibTrans2D1" presStyleIdx="1" presStyleCnt="4"/>
      <dgm:spPr/>
      <dgm:t>
        <a:bodyPr/>
        <a:lstStyle/>
        <a:p>
          <a:endParaRPr lang="en-ID"/>
        </a:p>
      </dgm:t>
    </dgm:pt>
    <dgm:pt modelId="{4E79FC26-1B03-4118-8320-E3BF7F26A4B2}" type="pres">
      <dgm:prSet presAssocID="{16895478-4106-4216-A90D-F991716EE618}" presName="connTx" presStyleLbl="sibTrans2D1" presStyleIdx="1" presStyleCnt="4"/>
      <dgm:spPr/>
      <dgm:t>
        <a:bodyPr/>
        <a:lstStyle/>
        <a:p>
          <a:endParaRPr lang="en-ID"/>
        </a:p>
      </dgm:t>
    </dgm:pt>
    <dgm:pt modelId="{A27273A8-4EE1-4AD5-9FAA-893F5A7371C8}" type="pres">
      <dgm:prSet presAssocID="{7912E9A8-99DA-4C7A-9CAB-77322354C52D}" presName="composite" presStyleCnt="0"/>
      <dgm:spPr/>
    </dgm:pt>
    <dgm:pt modelId="{62C3E975-C80B-4C69-B5D9-976063036FF2}" type="pres">
      <dgm:prSet presAssocID="{7912E9A8-99DA-4C7A-9CAB-77322354C52D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825BF27E-6D87-4695-8201-6DC9660860DF}" type="pres">
      <dgm:prSet presAssocID="{7912E9A8-99DA-4C7A-9CAB-77322354C52D}" presName="parSh" presStyleLbl="node1" presStyleIdx="2" presStyleCnt="5"/>
      <dgm:spPr/>
      <dgm:t>
        <a:bodyPr/>
        <a:lstStyle/>
        <a:p>
          <a:endParaRPr lang="en-ID"/>
        </a:p>
      </dgm:t>
    </dgm:pt>
    <dgm:pt modelId="{F6F0281A-8295-4285-90C8-529D6EAFCCA5}" type="pres">
      <dgm:prSet presAssocID="{7912E9A8-99DA-4C7A-9CAB-77322354C52D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4548E502-AA15-4675-A5C5-4512E31BA885}" type="pres">
      <dgm:prSet presAssocID="{62DDCCEB-7661-4D39-8B91-D0800A586F20}" presName="sibTrans" presStyleLbl="sibTrans2D1" presStyleIdx="2" presStyleCnt="4"/>
      <dgm:spPr/>
      <dgm:t>
        <a:bodyPr/>
        <a:lstStyle/>
        <a:p>
          <a:endParaRPr lang="en-ID"/>
        </a:p>
      </dgm:t>
    </dgm:pt>
    <dgm:pt modelId="{50B93C2B-7A87-4842-8FF2-AED3A4100EA2}" type="pres">
      <dgm:prSet presAssocID="{62DDCCEB-7661-4D39-8B91-D0800A586F20}" presName="connTx" presStyleLbl="sibTrans2D1" presStyleIdx="2" presStyleCnt="4"/>
      <dgm:spPr/>
      <dgm:t>
        <a:bodyPr/>
        <a:lstStyle/>
        <a:p>
          <a:endParaRPr lang="en-ID"/>
        </a:p>
      </dgm:t>
    </dgm:pt>
    <dgm:pt modelId="{6AB2307E-496E-4F07-8E84-E8EF9F96F64B}" type="pres">
      <dgm:prSet presAssocID="{2CB4AE90-DF82-493A-823F-465C5D84C4C7}" presName="composite" presStyleCnt="0"/>
      <dgm:spPr/>
    </dgm:pt>
    <dgm:pt modelId="{DB028688-BD5E-4DF9-B976-67C2D304407F}" type="pres">
      <dgm:prSet presAssocID="{2CB4AE90-DF82-493A-823F-465C5D84C4C7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448122E9-2512-45F9-AF52-85DBE5A1E0F5}" type="pres">
      <dgm:prSet presAssocID="{2CB4AE90-DF82-493A-823F-465C5D84C4C7}" presName="parSh" presStyleLbl="node1" presStyleIdx="3" presStyleCnt="5"/>
      <dgm:spPr/>
      <dgm:t>
        <a:bodyPr/>
        <a:lstStyle/>
        <a:p>
          <a:endParaRPr lang="en-ID"/>
        </a:p>
      </dgm:t>
    </dgm:pt>
    <dgm:pt modelId="{F004D353-2573-4E50-BFA7-D3DDCDBC33E7}" type="pres">
      <dgm:prSet presAssocID="{2CB4AE90-DF82-493A-823F-465C5D84C4C7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35F2ECEB-0CEE-415C-87B3-83F702872FDF}" type="pres">
      <dgm:prSet presAssocID="{EF35D420-B970-4A3A-8A87-70B0C9347F7C}" presName="sibTrans" presStyleLbl="sibTrans2D1" presStyleIdx="3" presStyleCnt="4"/>
      <dgm:spPr/>
      <dgm:t>
        <a:bodyPr/>
        <a:lstStyle/>
        <a:p>
          <a:endParaRPr lang="en-ID"/>
        </a:p>
      </dgm:t>
    </dgm:pt>
    <dgm:pt modelId="{5EFDFBFC-E0F1-4BCF-A756-6CA5AE2BFCEB}" type="pres">
      <dgm:prSet presAssocID="{EF35D420-B970-4A3A-8A87-70B0C9347F7C}" presName="connTx" presStyleLbl="sibTrans2D1" presStyleIdx="3" presStyleCnt="4"/>
      <dgm:spPr/>
      <dgm:t>
        <a:bodyPr/>
        <a:lstStyle/>
        <a:p>
          <a:endParaRPr lang="en-ID"/>
        </a:p>
      </dgm:t>
    </dgm:pt>
    <dgm:pt modelId="{D3AA377B-69CD-4150-9C32-6B4A1AE59A28}" type="pres">
      <dgm:prSet presAssocID="{FB9276DA-CDFD-4A6D-864F-5C18A80AA30C}" presName="composite" presStyleCnt="0"/>
      <dgm:spPr/>
    </dgm:pt>
    <dgm:pt modelId="{BFE9EC77-8D6C-495E-B62F-B0370EAD2A7A}" type="pres">
      <dgm:prSet presAssocID="{FB9276DA-CDFD-4A6D-864F-5C18A80AA30C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3208EBAC-337D-4112-AFD4-ED7BBD6388B0}" type="pres">
      <dgm:prSet presAssocID="{FB9276DA-CDFD-4A6D-864F-5C18A80AA30C}" presName="parSh" presStyleLbl="node1" presStyleIdx="4" presStyleCnt="5"/>
      <dgm:spPr/>
      <dgm:t>
        <a:bodyPr/>
        <a:lstStyle/>
        <a:p>
          <a:endParaRPr lang="en-ID"/>
        </a:p>
      </dgm:t>
    </dgm:pt>
    <dgm:pt modelId="{6868F9F8-45BB-4D93-9270-68499DE8467E}" type="pres">
      <dgm:prSet presAssocID="{FB9276DA-CDFD-4A6D-864F-5C18A80AA30C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E759419A-065C-4310-B432-E00C425F91E6}" type="presOf" srcId="{23ADA37A-FE45-46D6-8F25-4914F32201B6}" destId="{689A73E6-A789-4F58-875C-FCC5D833696A}" srcOrd="0" destOrd="0" presId="urn:microsoft.com/office/officeart/2005/8/layout/process3"/>
    <dgm:cxn modelId="{E7761B8D-759F-4413-8F59-BA3DB8E864E5}" type="presOf" srcId="{23ADA37A-FE45-46D6-8F25-4914F32201B6}" destId="{EDD915AD-39AC-4CED-8044-EFA277B7B691}" srcOrd="1" destOrd="0" presId="urn:microsoft.com/office/officeart/2005/8/layout/process3"/>
    <dgm:cxn modelId="{0AA1AFDA-675C-4B64-A96D-D6C9F17448A2}" type="presOf" srcId="{7912E9A8-99DA-4C7A-9CAB-77322354C52D}" destId="{825BF27E-6D87-4695-8201-6DC9660860DF}" srcOrd="1" destOrd="0" presId="urn:microsoft.com/office/officeart/2005/8/layout/process3"/>
    <dgm:cxn modelId="{913DB211-BF46-4345-9D78-E1A62EAFC397}" type="presOf" srcId="{B23099D9-7CAC-432D-9DC9-0EC5554BA12B}" destId="{CC8E33A8-7CBE-4381-A32A-FFEA0F81CA65}" srcOrd="0" destOrd="1" presId="urn:microsoft.com/office/officeart/2005/8/layout/process3"/>
    <dgm:cxn modelId="{463519FA-D54A-4A05-80C6-00B593BEDF1F}" type="presOf" srcId="{84BA2A79-815E-4303-928E-42E120E96A4F}" destId="{F004D353-2573-4E50-BFA7-D3DDCDBC33E7}" srcOrd="0" destOrd="0" presId="urn:microsoft.com/office/officeart/2005/8/layout/process3"/>
    <dgm:cxn modelId="{7121BEA5-2D7C-4EDE-82CB-CEC655022C14}" type="presOf" srcId="{7912E9A8-99DA-4C7A-9CAB-77322354C52D}" destId="{62C3E975-C80B-4C69-B5D9-976063036FF2}" srcOrd="0" destOrd="0" presId="urn:microsoft.com/office/officeart/2005/8/layout/process3"/>
    <dgm:cxn modelId="{7118E8EA-8C2F-4E5C-BC5A-78411B45A0D8}" type="presOf" srcId="{977A7E2D-EA04-4B4B-99AF-128F75170071}" destId="{6ACD43DD-F9BD-4BAB-BFA4-539F5B388B0B}" srcOrd="0" destOrd="0" presId="urn:microsoft.com/office/officeart/2005/8/layout/process3"/>
    <dgm:cxn modelId="{3B4258CB-C66C-4DB8-B1A3-E99F4B2FEBA6}" srcId="{81026476-FDC9-447B-A005-BA986AF47FA8}" destId="{7912E9A8-99DA-4C7A-9CAB-77322354C52D}" srcOrd="2" destOrd="0" parTransId="{965C9ABB-7298-4007-B133-F3751F81C881}" sibTransId="{62DDCCEB-7661-4D39-8B91-D0800A586F20}"/>
    <dgm:cxn modelId="{CFF8632B-3977-46AE-9869-D78FCEA52208}" type="presOf" srcId="{FB9276DA-CDFD-4A6D-864F-5C18A80AA30C}" destId="{BFE9EC77-8D6C-495E-B62F-B0370EAD2A7A}" srcOrd="0" destOrd="0" presId="urn:microsoft.com/office/officeart/2005/8/layout/process3"/>
    <dgm:cxn modelId="{E1FB4DDF-99F0-4EBD-8C2A-78F92C04E7D7}" type="presOf" srcId="{16895478-4106-4216-A90D-F991716EE618}" destId="{F7419047-FF5F-4E6D-83FA-EDD996B12EB3}" srcOrd="0" destOrd="0" presId="urn:microsoft.com/office/officeart/2005/8/layout/process3"/>
    <dgm:cxn modelId="{7FCE95B1-64CC-4A47-B326-A52AE3EE28C1}" type="presOf" srcId="{62DDCCEB-7661-4D39-8B91-D0800A586F20}" destId="{4548E502-AA15-4675-A5C5-4512E31BA885}" srcOrd="0" destOrd="0" presId="urn:microsoft.com/office/officeart/2005/8/layout/process3"/>
    <dgm:cxn modelId="{26D3510D-93FD-4644-BEB0-7A1F1EC902FB}" srcId="{81026476-FDC9-447B-A005-BA986AF47FA8}" destId="{FB9276DA-CDFD-4A6D-864F-5C18A80AA30C}" srcOrd="4" destOrd="0" parTransId="{1C42F0DF-2ACA-4051-A247-307D2BD41036}" sibTransId="{D58EB8F7-01CA-457D-BCF2-9A4268C88189}"/>
    <dgm:cxn modelId="{D2BAF903-AADD-49A3-8EC6-852C237E0A41}" srcId="{6399DBD7-49B3-4DD2-8CA4-8BF81C63D2B7}" destId="{683DC4E4-38A0-4C3C-B509-D27E269A4D91}" srcOrd="0" destOrd="0" parTransId="{9C4D1503-5072-4C57-9ED3-E43FAA770CDE}" sibTransId="{62799047-759A-4AEA-933C-3B4E6F0BBC54}"/>
    <dgm:cxn modelId="{F7E2E5A3-9392-4C3E-875D-2B0F9069D25B}" type="presOf" srcId="{977A7E2D-EA04-4B4B-99AF-128F75170071}" destId="{21379BAD-C74B-44B0-AA03-20C1429DAECD}" srcOrd="1" destOrd="0" presId="urn:microsoft.com/office/officeart/2005/8/layout/process3"/>
    <dgm:cxn modelId="{E0C548F2-A25B-4836-80D3-EF560852832C}" type="presOf" srcId="{683DC4E4-38A0-4C3C-B509-D27E269A4D91}" destId="{CC8E33A8-7CBE-4381-A32A-FFEA0F81CA65}" srcOrd="0" destOrd="0" presId="urn:microsoft.com/office/officeart/2005/8/layout/process3"/>
    <dgm:cxn modelId="{FAA52B51-9DDC-42F6-863E-563AE6708DF5}" type="presOf" srcId="{62DDCCEB-7661-4D39-8B91-D0800A586F20}" destId="{50B93C2B-7A87-4842-8FF2-AED3A4100EA2}" srcOrd="1" destOrd="0" presId="urn:microsoft.com/office/officeart/2005/8/layout/process3"/>
    <dgm:cxn modelId="{F4C2EF97-D508-44A7-8AD8-DF33CB190D47}" type="presOf" srcId="{6399DBD7-49B3-4DD2-8CA4-8BF81C63D2B7}" destId="{9C8AB7D2-316F-4B7E-B73D-1779992A5C38}" srcOrd="1" destOrd="0" presId="urn:microsoft.com/office/officeart/2005/8/layout/process3"/>
    <dgm:cxn modelId="{7034BB28-FCA5-4EE4-9F66-F9C6B012BD93}" type="presOf" srcId="{2CB4AE90-DF82-493A-823F-465C5D84C4C7}" destId="{448122E9-2512-45F9-AF52-85DBE5A1E0F5}" srcOrd="1" destOrd="0" presId="urn:microsoft.com/office/officeart/2005/8/layout/process3"/>
    <dgm:cxn modelId="{C99183CB-C690-4CF5-84D3-DC17524A25C0}" srcId="{FB9276DA-CDFD-4A6D-864F-5C18A80AA30C}" destId="{AA134809-28C0-4BEB-9E41-9AACE021C813}" srcOrd="0" destOrd="0" parTransId="{3716C481-E561-4A80-8527-5F3D1DD64408}" sibTransId="{4513326C-4BD4-4C5D-9F8A-D8C8F0073813}"/>
    <dgm:cxn modelId="{CF592F59-2DAB-4EEE-A602-A19EF67CF3E5}" type="presOf" srcId="{F5E70380-F8F5-4960-8983-57C2614282F9}" destId="{F6F0281A-8295-4285-90C8-529D6EAFCCA5}" srcOrd="0" destOrd="0" presId="urn:microsoft.com/office/officeart/2005/8/layout/process3"/>
    <dgm:cxn modelId="{5EE9F0B9-783D-4418-B131-51A633040B96}" type="presOf" srcId="{77102AEC-FBF3-471E-968B-9B583A927A0C}" destId="{5BAB1682-8532-4805-8DFC-8C34AC4B7113}" srcOrd="0" destOrd="0" presId="urn:microsoft.com/office/officeart/2005/8/layout/process3"/>
    <dgm:cxn modelId="{C0A19697-6AF5-46CF-8477-09FC4B25AA7A}" type="presOf" srcId="{16895478-4106-4216-A90D-F991716EE618}" destId="{4E79FC26-1B03-4118-8320-E3BF7F26A4B2}" srcOrd="1" destOrd="0" presId="urn:microsoft.com/office/officeart/2005/8/layout/process3"/>
    <dgm:cxn modelId="{80A6E67C-ACB7-4B53-B67A-134FD2597954}" srcId="{81026476-FDC9-447B-A005-BA986AF47FA8}" destId="{2CB4AE90-DF82-493A-823F-465C5D84C4C7}" srcOrd="3" destOrd="0" parTransId="{FADACEC8-4F72-46C0-A819-28B438F8B49C}" sibTransId="{EF35D420-B970-4A3A-8A87-70B0C9347F7C}"/>
    <dgm:cxn modelId="{45A36482-26E4-4CDA-AEF3-4844072DC49F}" srcId="{81026476-FDC9-447B-A005-BA986AF47FA8}" destId="{6399DBD7-49B3-4DD2-8CA4-8BF81C63D2B7}" srcOrd="0" destOrd="0" parTransId="{2C9A5F36-1EE2-4B3F-B175-82680E1E20B2}" sibTransId="{977A7E2D-EA04-4B4B-99AF-128F75170071}"/>
    <dgm:cxn modelId="{023D6488-433F-4456-9920-94BCFC68A91A}" srcId="{7912E9A8-99DA-4C7A-9CAB-77322354C52D}" destId="{F5E70380-F8F5-4960-8983-57C2614282F9}" srcOrd="0" destOrd="0" parTransId="{40498225-140B-4039-815B-3AC20D1D8BA7}" sibTransId="{B73C44BC-B9DC-4F14-BACC-51BC4FDB343C}"/>
    <dgm:cxn modelId="{B19D6E3C-D9A5-4EB5-B30F-B1D349EFF7BE}" srcId="{81026476-FDC9-447B-A005-BA986AF47FA8}" destId="{23ADA37A-FE45-46D6-8F25-4914F32201B6}" srcOrd="1" destOrd="0" parTransId="{2957DE69-B489-4051-8176-9BA55E2E1B7B}" sibTransId="{16895478-4106-4216-A90D-F991716EE618}"/>
    <dgm:cxn modelId="{879FA03A-82A3-4511-8607-2029E02F05AE}" srcId="{6399DBD7-49B3-4DD2-8CA4-8BF81C63D2B7}" destId="{B23099D9-7CAC-432D-9DC9-0EC5554BA12B}" srcOrd="1" destOrd="0" parTransId="{3F9A52ED-0EC5-47E5-99C6-D6DD72BA92CD}" sibTransId="{7B150010-DFFA-4B31-B732-50D3C2BCC0D8}"/>
    <dgm:cxn modelId="{BCB4D526-3B5D-41C7-89E9-B2D8F0DCA73B}" type="presOf" srcId="{2CB4AE90-DF82-493A-823F-465C5D84C4C7}" destId="{DB028688-BD5E-4DF9-B976-67C2D304407F}" srcOrd="0" destOrd="0" presId="urn:microsoft.com/office/officeart/2005/8/layout/process3"/>
    <dgm:cxn modelId="{E7E1BEFA-26F0-485B-8DD5-CC747FCCE265}" type="presOf" srcId="{6399DBD7-49B3-4DD2-8CA4-8BF81C63D2B7}" destId="{1D5569D2-AC3F-4469-9651-6390016109B0}" srcOrd="0" destOrd="0" presId="urn:microsoft.com/office/officeart/2005/8/layout/process3"/>
    <dgm:cxn modelId="{D190D3E5-CAF6-46ED-B291-0E278006FC5B}" type="presOf" srcId="{81026476-FDC9-447B-A005-BA986AF47FA8}" destId="{9488EED7-2D87-4484-84DB-33B59817CF24}" srcOrd="0" destOrd="0" presId="urn:microsoft.com/office/officeart/2005/8/layout/process3"/>
    <dgm:cxn modelId="{AFDD12BB-C8BA-4647-8B5C-B6F2A0AD2C3A}" type="presOf" srcId="{FB9276DA-CDFD-4A6D-864F-5C18A80AA30C}" destId="{3208EBAC-337D-4112-AFD4-ED7BBD6388B0}" srcOrd="1" destOrd="0" presId="urn:microsoft.com/office/officeart/2005/8/layout/process3"/>
    <dgm:cxn modelId="{02B50451-6CB9-4AAD-8EE5-251357A01DB1}" srcId="{2CB4AE90-DF82-493A-823F-465C5D84C4C7}" destId="{84BA2A79-815E-4303-928E-42E120E96A4F}" srcOrd="0" destOrd="0" parTransId="{FF90D9DE-56E4-4D91-857E-44A339F33FA0}" sibTransId="{4047A709-43B3-4F99-BCEA-B837B48DA63F}"/>
    <dgm:cxn modelId="{70EA9B72-8505-43AB-8503-03E5D9F39843}" type="presOf" srcId="{AA134809-28C0-4BEB-9E41-9AACE021C813}" destId="{6868F9F8-45BB-4D93-9270-68499DE8467E}" srcOrd="0" destOrd="0" presId="urn:microsoft.com/office/officeart/2005/8/layout/process3"/>
    <dgm:cxn modelId="{E250034C-2038-410E-B050-1619E7E8F30D}" srcId="{23ADA37A-FE45-46D6-8F25-4914F32201B6}" destId="{77102AEC-FBF3-471E-968B-9B583A927A0C}" srcOrd="0" destOrd="0" parTransId="{07892EF4-722C-4C73-A3C3-24F5970C7B78}" sibTransId="{7DAEBE52-2FD8-44A2-9857-14DF43B2A823}"/>
    <dgm:cxn modelId="{CA3FCDDD-6479-4B14-BB35-97062A08D377}" type="presOf" srcId="{EF35D420-B970-4A3A-8A87-70B0C9347F7C}" destId="{5EFDFBFC-E0F1-4BCF-A756-6CA5AE2BFCEB}" srcOrd="1" destOrd="0" presId="urn:microsoft.com/office/officeart/2005/8/layout/process3"/>
    <dgm:cxn modelId="{55139C59-98BC-474C-B916-D36BCE7722EC}" type="presOf" srcId="{EF35D420-B970-4A3A-8A87-70B0C9347F7C}" destId="{35F2ECEB-0CEE-415C-87B3-83F702872FDF}" srcOrd="0" destOrd="0" presId="urn:microsoft.com/office/officeart/2005/8/layout/process3"/>
    <dgm:cxn modelId="{867A163C-6448-4724-B51C-9837B3EE896C}" type="presParOf" srcId="{9488EED7-2D87-4484-84DB-33B59817CF24}" destId="{11F0317D-8F4F-4230-9593-6E7B80A1E31D}" srcOrd="0" destOrd="0" presId="urn:microsoft.com/office/officeart/2005/8/layout/process3"/>
    <dgm:cxn modelId="{0EACDDD1-8394-491F-933F-66D90EF8D3E8}" type="presParOf" srcId="{11F0317D-8F4F-4230-9593-6E7B80A1E31D}" destId="{1D5569D2-AC3F-4469-9651-6390016109B0}" srcOrd="0" destOrd="0" presId="urn:microsoft.com/office/officeart/2005/8/layout/process3"/>
    <dgm:cxn modelId="{AED733AF-E508-44B7-ADFD-BA7876905675}" type="presParOf" srcId="{11F0317D-8F4F-4230-9593-6E7B80A1E31D}" destId="{9C8AB7D2-316F-4B7E-B73D-1779992A5C38}" srcOrd="1" destOrd="0" presId="urn:microsoft.com/office/officeart/2005/8/layout/process3"/>
    <dgm:cxn modelId="{AC2FC721-52FD-47DE-B958-1DE03267AE2C}" type="presParOf" srcId="{11F0317D-8F4F-4230-9593-6E7B80A1E31D}" destId="{CC8E33A8-7CBE-4381-A32A-FFEA0F81CA65}" srcOrd="2" destOrd="0" presId="urn:microsoft.com/office/officeart/2005/8/layout/process3"/>
    <dgm:cxn modelId="{3112A0FB-FF62-4AC3-8772-ABD748817BDE}" type="presParOf" srcId="{9488EED7-2D87-4484-84DB-33B59817CF24}" destId="{6ACD43DD-F9BD-4BAB-BFA4-539F5B388B0B}" srcOrd="1" destOrd="0" presId="urn:microsoft.com/office/officeart/2005/8/layout/process3"/>
    <dgm:cxn modelId="{8A167602-F588-4900-8DFD-C4CEFA521A29}" type="presParOf" srcId="{6ACD43DD-F9BD-4BAB-BFA4-539F5B388B0B}" destId="{21379BAD-C74B-44B0-AA03-20C1429DAECD}" srcOrd="0" destOrd="0" presId="urn:microsoft.com/office/officeart/2005/8/layout/process3"/>
    <dgm:cxn modelId="{E6D9B772-A643-4C76-9CE0-F6D67FEDF967}" type="presParOf" srcId="{9488EED7-2D87-4484-84DB-33B59817CF24}" destId="{CA7593AC-2368-4566-900D-DE8EB66AA57F}" srcOrd="2" destOrd="0" presId="urn:microsoft.com/office/officeart/2005/8/layout/process3"/>
    <dgm:cxn modelId="{B1347EA0-B965-4392-B2F4-AB0F069CC4BD}" type="presParOf" srcId="{CA7593AC-2368-4566-900D-DE8EB66AA57F}" destId="{689A73E6-A789-4F58-875C-FCC5D833696A}" srcOrd="0" destOrd="0" presId="urn:microsoft.com/office/officeart/2005/8/layout/process3"/>
    <dgm:cxn modelId="{CDE28682-D694-4331-BCF3-513B6B0A807E}" type="presParOf" srcId="{CA7593AC-2368-4566-900D-DE8EB66AA57F}" destId="{EDD915AD-39AC-4CED-8044-EFA277B7B691}" srcOrd="1" destOrd="0" presId="urn:microsoft.com/office/officeart/2005/8/layout/process3"/>
    <dgm:cxn modelId="{C279D66B-E5B2-439C-9F9B-0587A01B6577}" type="presParOf" srcId="{CA7593AC-2368-4566-900D-DE8EB66AA57F}" destId="{5BAB1682-8532-4805-8DFC-8C34AC4B7113}" srcOrd="2" destOrd="0" presId="urn:microsoft.com/office/officeart/2005/8/layout/process3"/>
    <dgm:cxn modelId="{C7E33412-698F-4602-AD70-6D4CBEBE1221}" type="presParOf" srcId="{9488EED7-2D87-4484-84DB-33B59817CF24}" destId="{F7419047-FF5F-4E6D-83FA-EDD996B12EB3}" srcOrd="3" destOrd="0" presId="urn:microsoft.com/office/officeart/2005/8/layout/process3"/>
    <dgm:cxn modelId="{B1926434-AD2B-4B33-A54E-86473020889E}" type="presParOf" srcId="{F7419047-FF5F-4E6D-83FA-EDD996B12EB3}" destId="{4E79FC26-1B03-4118-8320-E3BF7F26A4B2}" srcOrd="0" destOrd="0" presId="urn:microsoft.com/office/officeart/2005/8/layout/process3"/>
    <dgm:cxn modelId="{C261FBA3-5257-485C-8E45-E91698522B37}" type="presParOf" srcId="{9488EED7-2D87-4484-84DB-33B59817CF24}" destId="{A27273A8-4EE1-4AD5-9FAA-893F5A7371C8}" srcOrd="4" destOrd="0" presId="urn:microsoft.com/office/officeart/2005/8/layout/process3"/>
    <dgm:cxn modelId="{7F71563F-2CB0-4C7D-9478-CD9C9FB82151}" type="presParOf" srcId="{A27273A8-4EE1-4AD5-9FAA-893F5A7371C8}" destId="{62C3E975-C80B-4C69-B5D9-976063036FF2}" srcOrd="0" destOrd="0" presId="urn:microsoft.com/office/officeart/2005/8/layout/process3"/>
    <dgm:cxn modelId="{C5EBB5AE-3B45-4B93-BC00-5352CEDC0208}" type="presParOf" srcId="{A27273A8-4EE1-4AD5-9FAA-893F5A7371C8}" destId="{825BF27E-6D87-4695-8201-6DC9660860DF}" srcOrd="1" destOrd="0" presId="urn:microsoft.com/office/officeart/2005/8/layout/process3"/>
    <dgm:cxn modelId="{DF692F04-4EB1-459C-AB19-4AD5BC99CCA3}" type="presParOf" srcId="{A27273A8-4EE1-4AD5-9FAA-893F5A7371C8}" destId="{F6F0281A-8295-4285-90C8-529D6EAFCCA5}" srcOrd="2" destOrd="0" presId="urn:microsoft.com/office/officeart/2005/8/layout/process3"/>
    <dgm:cxn modelId="{05E8E33C-5734-4DF5-8058-2B316902B848}" type="presParOf" srcId="{9488EED7-2D87-4484-84DB-33B59817CF24}" destId="{4548E502-AA15-4675-A5C5-4512E31BA885}" srcOrd="5" destOrd="0" presId="urn:microsoft.com/office/officeart/2005/8/layout/process3"/>
    <dgm:cxn modelId="{9ADD187D-E936-4144-BF2E-545CD70F8F11}" type="presParOf" srcId="{4548E502-AA15-4675-A5C5-4512E31BA885}" destId="{50B93C2B-7A87-4842-8FF2-AED3A4100EA2}" srcOrd="0" destOrd="0" presId="urn:microsoft.com/office/officeart/2005/8/layout/process3"/>
    <dgm:cxn modelId="{CC00E0E8-CA37-44FC-BF3F-3E35C11DBBEC}" type="presParOf" srcId="{9488EED7-2D87-4484-84DB-33B59817CF24}" destId="{6AB2307E-496E-4F07-8E84-E8EF9F96F64B}" srcOrd="6" destOrd="0" presId="urn:microsoft.com/office/officeart/2005/8/layout/process3"/>
    <dgm:cxn modelId="{11E84CA6-DBD8-4E1F-97FB-6EBB35A08B09}" type="presParOf" srcId="{6AB2307E-496E-4F07-8E84-E8EF9F96F64B}" destId="{DB028688-BD5E-4DF9-B976-67C2D304407F}" srcOrd="0" destOrd="0" presId="urn:microsoft.com/office/officeart/2005/8/layout/process3"/>
    <dgm:cxn modelId="{B9B7E038-ADC2-406E-BE74-6138403EC36F}" type="presParOf" srcId="{6AB2307E-496E-4F07-8E84-E8EF9F96F64B}" destId="{448122E9-2512-45F9-AF52-85DBE5A1E0F5}" srcOrd="1" destOrd="0" presId="urn:microsoft.com/office/officeart/2005/8/layout/process3"/>
    <dgm:cxn modelId="{9C1590E0-54E9-4575-B37C-A04F74E4B25B}" type="presParOf" srcId="{6AB2307E-496E-4F07-8E84-E8EF9F96F64B}" destId="{F004D353-2573-4E50-BFA7-D3DDCDBC33E7}" srcOrd="2" destOrd="0" presId="urn:microsoft.com/office/officeart/2005/8/layout/process3"/>
    <dgm:cxn modelId="{BC162256-EC5A-464D-9477-787C53EEF1DA}" type="presParOf" srcId="{9488EED7-2D87-4484-84DB-33B59817CF24}" destId="{35F2ECEB-0CEE-415C-87B3-83F702872FDF}" srcOrd="7" destOrd="0" presId="urn:microsoft.com/office/officeart/2005/8/layout/process3"/>
    <dgm:cxn modelId="{84D4C8E7-F9EC-45FB-A302-8CC200937BF3}" type="presParOf" srcId="{35F2ECEB-0CEE-415C-87B3-83F702872FDF}" destId="{5EFDFBFC-E0F1-4BCF-A756-6CA5AE2BFCEB}" srcOrd="0" destOrd="0" presId="urn:microsoft.com/office/officeart/2005/8/layout/process3"/>
    <dgm:cxn modelId="{201C82D6-9B39-4D6E-8438-7F19DD6B9F00}" type="presParOf" srcId="{9488EED7-2D87-4484-84DB-33B59817CF24}" destId="{D3AA377B-69CD-4150-9C32-6B4A1AE59A28}" srcOrd="8" destOrd="0" presId="urn:microsoft.com/office/officeart/2005/8/layout/process3"/>
    <dgm:cxn modelId="{1FC57BFA-FD58-4F23-BF3B-528A478DC005}" type="presParOf" srcId="{D3AA377B-69CD-4150-9C32-6B4A1AE59A28}" destId="{BFE9EC77-8D6C-495E-B62F-B0370EAD2A7A}" srcOrd="0" destOrd="0" presId="urn:microsoft.com/office/officeart/2005/8/layout/process3"/>
    <dgm:cxn modelId="{CB085EB9-9D11-49D5-8841-6FABCA837AF1}" type="presParOf" srcId="{D3AA377B-69CD-4150-9C32-6B4A1AE59A28}" destId="{3208EBAC-337D-4112-AFD4-ED7BBD6388B0}" srcOrd="1" destOrd="0" presId="urn:microsoft.com/office/officeart/2005/8/layout/process3"/>
    <dgm:cxn modelId="{1BA6EB5B-24CF-4FAE-BA50-2C7AAF252154}" type="presParOf" srcId="{D3AA377B-69CD-4150-9C32-6B4A1AE59A28}" destId="{6868F9F8-45BB-4D93-9270-68499DE846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26476-FDC9-447B-A005-BA986AF47FA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6399DBD7-49B3-4DD2-8CA4-8BF81C63D2B7}">
      <dgm:prSet phldrT="[Text]"/>
      <dgm:spPr/>
      <dgm:t>
        <a:bodyPr/>
        <a:lstStyle/>
        <a:p>
          <a:r>
            <a:rPr lang="en-US" dirty="0" smtClean="0"/>
            <a:t>November</a:t>
          </a:r>
          <a:endParaRPr lang="en-ID" dirty="0"/>
        </a:p>
      </dgm:t>
    </dgm:pt>
    <dgm:pt modelId="{2C9A5F36-1EE2-4B3F-B175-82680E1E20B2}" type="parTrans" cxnId="{45A36482-26E4-4CDA-AEF3-4844072DC49F}">
      <dgm:prSet/>
      <dgm:spPr/>
      <dgm:t>
        <a:bodyPr/>
        <a:lstStyle/>
        <a:p>
          <a:endParaRPr lang="en-ID"/>
        </a:p>
      </dgm:t>
    </dgm:pt>
    <dgm:pt modelId="{977A7E2D-EA04-4B4B-99AF-128F75170071}" type="sibTrans" cxnId="{45A36482-26E4-4CDA-AEF3-4844072DC49F}">
      <dgm:prSet/>
      <dgm:spPr/>
      <dgm:t>
        <a:bodyPr/>
        <a:lstStyle/>
        <a:p>
          <a:endParaRPr lang="en-ID"/>
        </a:p>
      </dgm:t>
    </dgm:pt>
    <dgm:pt modelId="{23ADA37A-FE45-46D6-8F25-4914F32201B6}">
      <dgm:prSet phldrT="[Text]"/>
      <dgm:spPr/>
      <dgm:t>
        <a:bodyPr/>
        <a:lstStyle/>
        <a:p>
          <a:r>
            <a:rPr lang="en-US" dirty="0" err="1" smtClean="0"/>
            <a:t>Desember</a:t>
          </a:r>
          <a:endParaRPr lang="en-ID" dirty="0"/>
        </a:p>
      </dgm:t>
    </dgm:pt>
    <dgm:pt modelId="{2957DE69-B489-4051-8176-9BA55E2E1B7B}" type="parTrans" cxnId="{B19D6E3C-D9A5-4EB5-B30F-B1D349EFF7BE}">
      <dgm:prSet/>
      <dgm:spPr/>
      <dgm:t>
        <a:bodyPr/>
        <a:lstStyle/>
        <a:p>
          <a:endParaRPr lang="en-ID"/>
        </a:p>
      </dgm:t>
    </dgm:pt>
    <dgm:pt modelId="{16895478-4106-4216-A90D-F991716EE618}" type="sibTrans" cxnId="{B19D6E3C-D9A5-4EB5-B30F-B1D349EFF7BE}">
      <dgm:prSet/>
      <dgm:spPr/>
      <dgm:t>
        <a:bodyPr/>
        <a:lstStyle/>
        <a:p>
          <a:endParaRPr lang="en-ID"/>
        </a:p>
      </dgm:t>
    </dgm:pt>
    <dgm:pt modelId="{77102AEC-FBF3-471E-968B-9B583A927A0C}">
      <dgm:prSet phldrT="[Text]"/>
      <dgm:spPr/>
      <dgm:t>
        <a:bodyPr/>
        <a:lstStyle/>
        <a:p>
          <a:r>
            <a:rPr lang="en-US" dirty="0" err="1" smtClean="0"/>
            <a:t>Rangkaian</a:t>
          </a:r>
          <a:r>
            <a:rPr lang="en-US" dirty="0" smtClean="0"/>
            <a:t> </a:t>
          </a:r>
          <a:r>
            <a:rPr lang="en-US" dirty="0" err="1" smtClean="0"/>
            <a:t>Sarasehan</a:t>
          </a:r>
          <a:endParaRPr lang="en-ID" dirty="0"/>
        </a:p>
      </dgm:t>
    </dgm:pt>
    <dgm:pt modelId="{07892EF4-722C-4C73-A3C3-24F5970C7B78}" type="parTrans" cxnId="{E250034C-2038-410E-B050-1619E7E8F30D}">
      <dgm:prSet/>
      <dgm:spPr/>
      <dgm:t>
        <a:bodyPr/>
        <a:lstStyle/>
        <a:p>
          <a:endParaRPr lang="en-ID"/>
        </a:p>
      </dgm:t>
    </dgm:pt>
    <dgm:pt modelId="{7DAEBE52-2FD8-44A2-9857-14DF43B2A823}" type="sibTrans" cxnId="{E250034C-2038-410E-B050-1619E7E8F30D}">
      <dgm:prSet/>
      <dgm:spPr/>
      <dgm:t>
        <a:bodyPr/>
        <a:lstStyle/>
        <a:p>
          <a:endParaRPr lang="en-ID"/>
        </a:p>
      </dgm:t>
    </dgm:pt>
    <dgm:pt modelId="{7912E9A8-99DA-4C7A-9CAB-77322354C52D}">
      <dgm:prSet phldrT="[Text]"/>
      <dgm:spPr/>
      <dgm:t>
        <a:bodyPr/>
        <a:lstStyle/>
        <a:p>
          <a:r>
            <a:rPr lang="en-US" dirty="0" err="1" smtClean="0"/>
            <a:t>Januari</a:t>
          </a:r>
          <a:endParaRPr lang="en-ID" dirty="0"/>
        </a:p>
      </dgm:t>
    </dgm:pt>
    <dgm:pt modelId="{965C9ABB-7298-4007-B133-F3751F81C881}" type="parTrans" cxnId="{3B4258CB-C66C-4DB8-B1A3-E99F4B2FEBA6}">
      <dgm:prSet/>
      <dgm:spPr/>
      <dgm:t>
        <a:bodyPr/>
        <a:lstStyle/>
        <a:p>
          <a:endParaRPr lang="en-ID"/>
        </a:p>
      </dgm:t>
    </dgm:pt>
    <dgm:pt modelId="{62DDCCEB-7661-4D39-8B91-D0800A586F20}" type="sibTrans" cxnId="{3B4258CB-C66C-4DB8-B1A3-E99F4B2FEBA6}">
      <dgm:prSet/>
      <dgm:spPr/>
      <dgm:t>
        <a:bodyPr/>
        <a:lstStyle/>
        <a:p>
          <a:endParaRPr lang="en-ID"/>
        </a:p>
      </dgm:t>
    </dgm:pt>
    <dgm:pt modelId="{F5E70380-F8F5-4960-8983-57C2614282F9}">
      <dgm:prSet phldrT="[Text]"/>
      <dgm:spPr/>
      <dgm:t>
        <a:bodyPr/>
        <a:lstStyle/>
        <a:p>
          <a:r>
            <a:rPr lang="en-US" dirty="0" err="1" smtClean="0"/>
            <a:t>Rangkaian</a:t>
          </a:r>
          <a:r>
            <a:rPr lang="en-US" dirty="0" smtClean="0"/>
            <a:t> </a:t>
          </a:r>
          <a:r>
            <a:rPr lang="en-US" dirty="0" err="1" smtClean="0"/>
            <a:t>Sarasehan</a:t>
          </a:r>
          <a:endParaRPr lang="en-ID" dirty="0"/>
        </a:p>
      </dgm:t>
    </dgm:pt>
    <dgm:pt modelId="{40498225-140B-4039-815B-3AC20D1D8BA7}" type="parTrans" cxnId="{023D6488-433F-4456-9920-94BCFC68A91A}">
      <dgm:prSet/>
      <dgm:spPr/>
      <dgm:t>
        <a:bodyPr/>
        <a:lstStyle/>
        <a:p>
          <a:endParaRPr lang="en-ID"/>
        </a:p>
      </dgm:t>
    </dgm:pt>
    <dgm:pt modelId="{B73C44BC-B9DC-4F14-BACC-51BC4FDB343C}" type="sibTrans" cxnId="{023D6488-433F-4456-9920-94BCFC68A91A}">
      <dgm:prSet/>
      <dgm:spPr/>
      <dgm:t>
        <a:bodyPr/>
        <a:lstStyle/>
        <a:p>
          <a:endParaRPr lang="en-ID"/>
        </a:p>
      </dgm:t>
    </dgm:pt>
    <dgm:pt modelId="{B23099D9-7CAC-432D-9DC9-0EC5554BA12B}">
      <dgm:prSet phldrT="[Text]"/>
      <dgm:spPr/>
      <dgm:t>
        <a:bodyPr/>
        <a:lstStyle/>
        <a:p>
          <a:r>
            <a:rPr lang="en-US" dirty="0" smtClean="0"/>
            <a:t>-</a:t>
          </a:r>
          <a:endParaRPr lang="en-ID" dirty="0"/>
        </a:p>
      </dgm:t>
    </dgm:pt>
    <dgm:pt modelId="{3F9A52ED-0EC5-47E5-99C6-D6DD72BA92CD}" type="parTrans" cxnId="{879FA03A-82A3-4511-8607-2029E02F05AE}">
      <dgm:prSet/>
      <dgm:spPr/>
      <dgm:t>
        <a:bodyPr/>
        <a:lstStyle/>
        <a:p>
          <a:endParaRPr lang="en-ID"/>
        </a:p>
      </dgm:t>
    </dgm:pt>
    <dgm:pt modelId="{7B150010-DFFA-4B31-B732-50D3C2BCC0D8}" type="sibTrans" cxnId="{879FA03A-82A3-4511-8607-2029E02F05AE}">
      <dgm:prSet/>
      <dgm:spPr/>
      <dgm:t>
        <a:bodyPr/>
        <a:lstStyle/>
        <a:p>
          <a:endParaRPr lang="en-ID"/>
        </a:p>
      </dgm:t>
    </dgm:pt>
    <dgm:pt modelId="{2CB4AE90-DF82-493A-823F-465C5D84C4C7}">
      <dgm:prSet phldrT="[Text]"/>
      <dgm:spPr/>
      <dgm:t>
        <a:bodyPr/>
        <a:lstStyle/>
        <a:p>
          <a:r>
            <a:rPr lang="en-US" dirty="0" err="1" smtClean="0"/>
            <a:t>Februari</a:t>
          </a:r>
          <a:endParaRPr lang="en-ID" dirty="0"/>
        </a:p>
      </dgm:t>
    </dgm:pt>
    <dgm:pt modelId="{FADACEC8-4F72-46C0-A819-28B438F8B49C}" type="parTrans" cxnId="{80A6E67C-ACB7-4B53-B67A-134FD2597954}">
      <dgm:prSet/>
      <dgm:spPr/>
      <dgm:t>
        <a:bodyPr/>
        <a:lstStyle/>
        <a:p>
          <a:endParaRPr lang="en-ID"/>
        </a:p>
      </dgm:t>
    </dgm:pt>
    <dgm:pt modelId="{EF35D420-B970-4A3A-8A87-70B0C9347F7C}" type="sibTrans" cxnId="{80A6E67C-ACB7-4B53-B67A-134FD2597954}">
      <dgm:prSet/>
      <dgm:spPr/>
      <dgm:t>
        <a:bodyPr/>
        <a:lstStyle/>
        <a:p>
          <a:endParaRPr lang="en-ID"/>
        </a:p>
      </dgm:t>
    </dgm:pt>
    <dgm:pt modelId="{FB9276DA-CDFD-4A6D-864F-5C18A80AA30C}">
      <dgm:prSet phldrT="[Text]"/>
      <dgm:spPr/>
      <dgm:t>
        <a:bodyPr/>
        <a:lstStyle/>
        <a:p>
          <a:r>
            <a:rPr lang="en-US" dirty="0" err="1" smtClean="0"/>
            <a:t>Maret</a:t>
          </a:r>
          <a:endParaRPr lang="en-ID" dirty="0"/>
        </a:p>
      </dgm:t>
    </dgm:pt>
    <dgm:pt modelId="{1C42F0DF-2ACA-4051-A247-307D2BD41036}" type="parTrans" cxnId="{26D3510D-93FD-4644-BEB0-7A1F1EC902FB}">
      <dgm:prSet/>
      <dgm:spPr/>
      <dgm:t>
        <a:bodyPr/>
        <a:lstStyle/>
        <a:p>
          <a:endParaRPr lang="en-ID"/>
        </a:p>
      </dgm:t>
    </dgm:pt>
    <dgm:pt modelId="{D58EB8F7-01CA-457D-BCF2-9A4268C88189}" type="sibTrans" cxnId="{26D3510D-93FD-4644-BEB0-7A1F1EC902FB}">
      <dgm:prSet/>
      <dgm:spPr/>
      <dgm:t>
        <a:bodyPr/>
        <a:lstStyle/>
        <a:p>
          <a:endParaRPr lang="en-ID"/>
        </a:p>
      </dgm:t>
    </dgm:pt>
    <dgm:pt modelId="{AA134809-28C0-4BEB-9E41-9AACE021C813}">
      <dgm:prSet phldrT="[Text]"/>
      <dgm:spPr/>
      <dgm:t>
        <a:bodyPr/>
        <a:lstStyle/>
        <a:p>
          <a:r>
            <a:rPr lang="en-US" dirty="0" err="1" smtClean="0"/>
            <a:t>Musyawarah</a:t>
          </a:r>
          <a:r>
            <a:rPr lang="en-US" dirty="0" smtClean="0"/>
            <a:t> </a:t>
          </a:r>
          <a:r>
            <a:rPr lang="en-US" dirty="0" err="1" smtClean="0"/>
            <a:t>Besar</a:t>
          </a:r>
          <a:r>
            <a:rPr lang="en-US" dirty="0" smtClean="0"/>
            <a:t> HMJIF</a:t>
          </a:r>
          <a:endParaRPr lang="en-ID" dirty="0"/>
        </a:p>
      </dgm:t>
    </dgm:pt>
    <dgm:pt modelId="{3716C481-E561-4A80-8527-5F3D1DD64408}" type="parTrans" cxnId="{C99183CB-C690-4CF5-84D3-DC17524A25C0}">
      <dgm:prSet/>
      <dgm:spPr/>
      <dgm:t>
        <a:bodyPr/>
        <a:lstStyle/>
        <a:p>
          <a:endParaRPr lang="en-ID"/>
        </a:p>
      </dgm:t>
    </dgm:pt>
    <dgm:pt modelId="{4513326C-4BD4-4C5D-9F8A-D8C8F0073813}" type="sibTrans" cxnId="{C99183CB-C690-4CF5-84D3-DC17524A25C0}">
      <dgm:prSet/>
      <dgm:spPr/>
      <dgm:t>
        <a:bodyPr/>
        <a:lstStyle/>
        <a:p>
          <a:endParaRPr lang="en-ID"/>
        </a:p>
      </dgm:t>
    </dgm:pt>
    <dgm:pt modelId="{8F90D2E8-8556-4E87-81D0-42276BF5A89D}">
      <dgm:prSet phldrT="[Text]"/>
      <dgm:spPr/>
      <dgm:t>
        <a:bodyPr/>
        <a:lstStyle/>
        <a:p>
          <a:r>
            <a:rPr lang="en-US" dirty="0" err="1" smtClean="0"/>
            <a:t>Acara</a:t>
          </a:r>
          <a:r>
            <a:rPr lang="en-US" dirty="0" smtClean="0"/>
            <a:t> </a:t>
          </a:r>
          <a:r>
            <a:rPr lang="en-US" dirty="0" err="1" smtClean="0"/>
            <a:t>Puncak</a:t>
          </a:r>
          <a:endParaRPr lang="en-ID" dirty="0"/>
        </a:p>
      </dgm:t>
    </dgm:pt>
    <dgm:pt modelId="{185A02C6-B088-4539-BB58-C6432963C316}" type="parTrans" cxnId="{BCC10312-3BF6-4A96-8C33-712E196B5870}">
      <dgm:prSet/>
      <dgm:spPr/>
      <dgm:t>
        <a:bodyPr/>
        <a:lstStyle/>
        <a:p>
          <a:endParaRPr lang="en-ID"/>
        </a:p>
      </dgm:t>
    </dgm:pt>
    <dgm:pt modelId="{61689093-42E6-4610-ABE3-0778151F2856}" type="sibTrans" cxnId="{BCC10312-3BF6-4A96-8C33-712E196B5870}">
      <dgm:prSet/>
      <dgm:spPr/>
      <dgm:t>
        <a:bodyPr/>
        <a:lstStyle/>
        <a:p>
          <a:endParaRPr lang="en-ID"/>
        </a:p>
      </dgm:t>
    </dgm:pt>
    <dgm:pt modelId="{805D27B5-9138-4B56-A2B1-C9FE27084470}">
      <dgm:prSet phldrT="[Text]"/>
      <dgm:spPr/>
      <dgm:t>
        <a:bodyPr/>
        <a:lstStyle/>
        <a:p>
          <a:r>
            <a:rPr lang="en-US" dirty="0" err="1" smtClean="0"/>
            <a:t>Makrab</a:t>
          </a:r>
          <a:endParaRPr lang="en-ID" dirty="0"/>
        </a:p>
      </dgm:t>
    </dgm:pt>
    <dgm:pt modelId="{B4CB4A85-097E-4A02-9943-A2CA3B90DD98}" type="parTrans" cxnId="{22A5E4FF-1ECE-4BD0-8F11-38354E647F79}">
      <dgm:prSet/>
      <dgm:spPr/>
      <dgm:t>
        <a:bodyPr/>
        <a:lstStyle/>
        <a:p>
          <a:endParaRPr lang="en-ID"/>
        </a:p>
      </dgm:t>
    </dgm:pt>
    <dgm:pt modelId="{62E8D6B5-BFB0-4386-87B8-68771CE4C70C}" type="sibTrans" cxnId="{22A5E4FF-1ECE-4BD0-8F11-38354E647F79}">
      <dgm:prSet/>
      <dgm:spPr/>
      <dgm:t>
        <a:bodyPr/>
        <a:lstStyle/>
        <a:p>
          <a:endParaRPr lang="en-ID"/>
        </a:p>
      </dgm:t>
    </dgm:pt>
    <dgm:pt modelId="{84BA2A79-815E-4303-928E-42E120E96A4F}">
      <dgm:prSet phldrT="[Text]"/>
      <dgm:spPr/>
      <dgm:t>
        <a:bodyPr/>
        <a:lstStyle/>
        <a:p>
          <a:r>
            <a:rPr lang="en-US" dirty="0" err="1" smtClean="0"/>
            <a:t>Diesnatalis</a:t>
          </a:r>
          <a:r>
            <a:rPr lang="en-US" dirty="0" smtClean="0"/>
            <a:t> </a:t>
          </a:r>
          <a:r>
            <a:rPr lang="en-US" dirty="0" err="1" smtClean="0"/>
            <a:t>Informatika</a:t>
          </a:r>
          <a:r>
            <a:rPr lang="en-US" dirty="0" smtClean="0"/>
            <a:t> UNLA </a:t>
          </a:r>
          <a:r>
            <a:rPr lang="en-US" dirty="0" err="1" smtClean="0"/>
            <a:t>ke</a:t>
          </a:r>
          <a:r>
            <a:rPr lang="en-US" dirty="0" smtClean="0"/>
            <a:t> - 29</a:t>
          </a:r>
          <a:endParaRPr lang="en-ID" dirty="0"/>
        </a:p>
      </dgm:t>
    </dgm:pt>
    <dgm:pt modelId="{4047A709-43B3-4F99-BCEA-B837B48DA63F}" type="sibTrans" cxnId="{02B50451-6CB9-4AAD-8EE5-251357A01DB1}">
      <dgm:prSet/>
      <dgm:spPr/>
      <dgm:t>
        <a:bodyPr/>
        <a:lstStyle/>
        <a:p>
          <a:endParaRPr lang="en-ID"/>
        </a:p>
      </dgm:t>
    </dgm:pt>
    <dgm:pt modelId="{FF90D9DE-56E4-4D91-857E-44A339F33FA0}" type="parTrans" cxnId="{02B50451-6CB9-4AAD-8EE5-251357A01DB1}">
      <dgm:prSet/>
      <dgm:spPr/>
      <dgm:t>
        <a:bodyPr/>
        <a:lstStyle/>
        <a:p>
          <a:endParaRPr lang="en-ID"/>
        </a:p>
      </dgm:t>
    </dgm:pt>
    <dgm:pt modelId="{9488EED7-2D87-4484-84DB-33B59817CF24}" type="pres">
      <dgm:prSet presAssocID="{81026476-FDC9-447B-A005-BA986AF47F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D"/>
        </a:p>
      </dgm:t>
    </dgm:pt>
    <dgm:pt modelId="{11F0317D-8F4F-4230-9593-6E7B80A1E31D}" type="pres">
      <dgm:prSet presAssocID="{6399DBD7-49B3-4DD2-8CA4-8BF81C63D2B7}" presName="composite" presStyleCnt="0"/>
      <dgm:spPr/>
    </dgm:pt>
    <dgm:pt modelId="{1D5569D2-AC3F-4469-9651-6390016109B0}" type="pres">
      <dgm:prSet presAssocID="{6399DBD7-49B3-4DD2-8CA4-8BF81C63D2B7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9C8AB7D2-316F-4B7E-B73D-1779992A5C38}" type="pres">
      <dgm:prSet presAssocID="{6399DBD7-49B3-4DD2-8CA4-8BF81C63D2B7}" presName="parSh" presStyleLbl="node1" presStyleIdx="0" presStyleCnt="5"/>
      <dgm:spPr/>
      <dgm:t>
        <a:bodyPr/>
        <a:lstStyle/>
        <a:p>
          <a:endParaRPr lang="en-ID"/>
        </a:p>
      </dgm:t>
    </dgm:pt>
    <dgm:pt modelId="{CC8E33A8-7CBE-4381-A32A-FFEA0F81CA65}" type="pres">
      <dgm:prSet presAssocID="{6399DBD7-49B3-4DD2-8CA4-8BF81C63D2B7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6ACD43DD-F9BD-4BAB-BFA4-539F5B388B0B}" type="pres">
      <dgm:prSet presAssocID="{977A7E2D-EA04-4B4B-99AF-128F75170071}" presName="sibTrans" presStyleLbl="sibTrans2D1" presStyleIdx="0" presStyleCnt="4"/>
      <dgm:spPr/>
      <dgm:t>
        <a:bodyPr/>
        <a:lstStyle/>
        <a:p>
          <a:endParaRPr lang="en-ID"/>
        </a:p>
      </dgm:t>
    </dgm:pt>
    <dgm:pt modelId="{21379BAD-C74B-44B0-AA03-20C1429DAECD}" type="pres">
      <dgm:prSet presAssocID="{977A7E2D-EA04-4B4B-99AF-128F75170071}" presName="connTx" presStyleLbl="sibTrans2D1" presStyleIdx="0" presStyleCnt="4"/>
      <dgm:spPr/>
      <dgm:t>
        <a:bodyPr/>
        <a:lstStyle/>
        <a:p>
          <a:endParaRPr lang="en-ID"/>
        </a:p>
      </dgm:t>
    </dgm:pt>
    <dgm:pt modelId="{CA7593AC-2368-4566-900D-DE8EB66AA57F}" type="pres">
      <dgm:prSet presAssocID="{23ADA37A-FE45-46D6-8F25-4914F32201B6}" presName="composite" presStyleCnt="0"/>
      <dgm:spPr/>
    </dgm:pt>
    <dgm:pt modelId="{689A73E6-A789-4F58-875C-FCC5D833696A}" type="pres">
      <dgm:prSet presAssocID="{23ADA37A-FE45-46D6-8F25-4914F32201B6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EDD915AD-39AC-4CED-8044-EFA277B7B691}" type="pres">
      <dgm:prSet presAssocID="{23ADA37A-FE45-46D6-8F25-4914F32201B6}" presName="parSh" presStyleLbl="node1" presStyleIdx="1" presStyleCnt="5"/>
      <dgm:spPr/>
      <dgm:t>
        <a:bodyPr/>
        <a:lstStyle/>
        <a:p>
          <a:endParaRPr lang="en-ID"/>
        </a:p>
      </dgm:t>
    </dgm:pt>
    <dgm:pt modelId="{5BAB1682-8532-4805-8DFC-8C34AC4B7113}" type="pres">
      <dgm:prSet presAssocID="{23ADA37A-FE45-46D6-8F25-4914F32201B6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F7419047-FF5F-4E6D-83FA-EDD996B12EB3}" type="pres">
      <dgm:prSet presAssocID="{16895478-4106-4216-A90D-F991716EE618}" presName="sibTrans" presStyleLbl="sibTrans2D1" presStyleIdx="1" presStyleCnt="4"/>
      <dgm:spPr/>
      <dgm:t>
        <a:bodyPr/>
        <a:lstStyle/>
        <a:p>
          <a:endParaRPr lang="en-ID"/>
        </a:p>
      </dgm:t>
    </dgm:pt>
    <dgm:pt modelId="{4E79FC26-1B03-4118-8320-E3BF7F26A4B2}" type="pres">
      <dgm:prSet presAssocID="{16895478-4106-4216-A90D-F991716EE618}" presName="connTx" presStyleLbl="sibTrans2D1" presStyleIdx="1" presStyleCnt="4"/>
      <dgm:spPr/>
      <dgm:t>
        <a:bodyPr/>
        <a:lstStyle/>
        <a:p>
          <a:endParaRPr lang="en-ID"/>
        </a:p>
      </dgm:t>
    </dgm:pt>
    <dgm:pt modelId="{A27273A8-4EE1-4AD5-9FAA-893F5A7371C8}" type="pres">
      <dgm:prSet presAssocID="{7912E9A8-99DA-4C7A-9CAB-77322354C52D}" presName="composite" presStyleCnt="0"/>
      <dgm:spPr/>
    </dgm:pt>
    <dgm:pt modelId="{62C3E975-C80B-4C69-B5D9-976063036FF2}" type="pres">
      <dgm:prSet presAssocID="{7912E9A8-99DA-4C7A-9CAB-77322354C52D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825BF27E-6D87-4695-8201-6DC9660860DF}" type="pres">
      <dgm:prSet presAssocID="{7912E9A8-99DA-4C7A-9CAB-77322354C52D}" presName="parSh" presStyleLbl="node1" presStyleIdx="2" presStyleCnt="5"/>
      <dgm:spPr/>
      <dgm:t>
        <a:bodyPr/>
        <a:lstStyle/>
        <a:p>
          <a:endParaRPr lang="en-ID"/>
        </a:p>
      </dgm:t>
    </dgm:pt>
    <dgm:pt modelId="{F6F0281A-8295-4285-90C8-529D6EAFCCA5}" type="pres">
      <dgm:prSet presAssocID="{7912E9A8-99DA-4C7A-9CAB-77322354C52D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4548E502-AA15-4675-A5C5-4512E31BA885}" type="pres">
      <dgm:prSet presAssocID="{62DDCCEB-7661-4D39-8B91-D0800A586F20}" presName="sibTrans" presStyleLbl="sibTrans2D1" presStyleIdx="2" presStyleCnt="4"/>
      <dgm:spPr/>
      <dgm:t>
        <a:bodyPr/>
        <a:lstStyle/>
        <a:p>
          <a:endParaRPr lang="en-ID"/>
        </a:p>
      </dgm:t>
    </dgm:pt>
    <dgm:pt modelId="{50B93C2B-7A87-4842-8FF2-AED3A4100EA2}" type="pres">
      <dgm:prSet presAssocID="{62DDCCEB-7661-4D39-8B91-D0800A586F20}" presName="connTx" presStyleLbl="sibTrans2D1" presStyleIdx="2" presStyleCnt="4"/>
      <dgm:spPr/>
      <dgm:t>
        <a:bodyPr/>
        <a:lstStyle/>
        <a:p>
          <a:endParaRPr lang="en-ID"/>
        </a:p>
      </dgm:t>
    </dgm:pt>
    <dgm:pt modelId="{6AB2307E-496E-4F07-8E84-E8EF9F96F64B}" type="pres">
      <dgm:prSet presAssocID="{2CB4AE90-DF82-493A-823F-465C5D84C4C7}" presName="composite" presStyleCnt="0"/>
      <dgm:spPr/>
    </dgm:pt>
    <dgm:pt modelId="{DB028688-BD5E-4DF9-B976-67C2D304407F}" type="pres">
      <dgm:prSet presAssocID="{2CB4AE90-DF82-493A-823F-465C5D84C4C7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448122E9-2512-45F9-AF52-85DBE5A1E0F5}" type="pres">
      <dgm:prSet presAssocID="{2CB4AE90-DF82-493A-823F-465C5D84C4C7}" presName="parSh" presStyleLbl="node1" presStyleIdx="3" presStyleCnt="5"/>
      <dgm:spPr/>
      <dgm:t>
        <a:bodyPr/>
        <a:lstStyle/>
        <a:p>
          <a:endParaRPr lang="en-ID"/>
        </a:p>
      </dgm:t>
    </dgm:pt>
    <dgm:pt modelId="{F004D353-2573-4E50-BFA7-D3DDCDBC33E7}" type="pres">
      <dgm:prSet presAssocID="{2CB4AE90-DF82-493A-823F-465C5D84C4C7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35F2ECEB-0CEE-415C-87B3-83F702872FDF}" type="pres">
      <dgm:prSet presAssocID="{EF35D420-B970-4A3A-8A87-70B0C9347F7C}" presName="sibTrans" presStyleLbl="sibTrans2D1" presStyleIdx="3" presStyleCnt="4"/>
      <dgm:spPr/>
      <dgm:t>
        <a:bodyPr/>
        <a:lstStyle/>
        <a:p>
          <a:endParaRPr lang="en-ID"/>
        </a:p>
      </dgm:t>
    </dgm:pt>
    <dgm:pt modelId="{5EFDFBFC-E0F1-4BCF-A756-6CA5AE2BFCEB}" type="pres">
      <dgm:prSet presAssocID="{EF35D420-B970-4A3A-8A87-70B0C9347F7C}" presName="connTx" presStyleLbl="sibTrans2D1" presStyleIdx="3" presStyleCnt="4"/>
      <dgm:spPr/>
      <dgm:t>
        <a:bodyPr/>
        <a:lstStyle/>
        <a:p>
          <a:endParaRPr lang="en-ID"/>
        </a:p>
      </dgm:t>
    </dgm:pt>
    <dgm:pt modelId="{D3AA377B-69CD-4150-9C32-6B4A1AE59A28}" type="pres">
      <dgm:prSet presAssocID="{FB9276DA-CDFD-4A6D-864F-5C18A80AA30C}" presName="composite" presStyleCnt="0"/>
      <dgm:spPr/>
    </dgm:pt>
    <dgm:pt modelId="{BFE9EC77-8D6C-495E-B62F-B0370EAD2A7A}" type="pres">
      <dgm:prSet presAssocID="{FB9276DA-CDFD-4A6D-864F-5C18A80AA30C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D"/>
        </a:p>
      </dgm:t>
    </dgm:pt>
    <dgm:pt modelId="{3208EBAC-337D-4112-AFD4-ED7BBD6388B0}" type="pres">
      <dgm:prSet presAssocID="{FB9276DA-CDFD-4A6D-864F-5C18A80AA30C}" presName="parSh" presStyleLbl="node1" presStyleIdx="4" presStyleCnt="5"/>
      <dgm:spPr/>
      <dgm:t>
        <a:bodyPr/>
        <a:lstStyle/>
        <a:p>
          <a:endParaRPr lang="en-ID"/>
        </a:p>
      </dgm:t>
    </dgm:pt>
    <dgm:pt modelId="{6868F9F8-45BB-4D93-9270-68499DE8467E}" type="pres">
      <dgm:prSet presAssocID="{FB9276DA-CDFD-4A6D-864F-5C18A80AA30C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ID"/>
        </a:p>
      </dgm:t>
    </dgm:pt>
  </dgm:ptLst>
  <dgm:cxnLst>
    <dgm:cxn modelId="{D3F0DAB4-8072-47A2-9795-DE9FE6B4DD98}" type="presOf" srcId="{805D27B5-9138-4B56-A2B1-C9FE27084470}" destId="{F6F0281A-8295-4285-90C8-529D6EAFCCA5}" srcOrd="0" destOrd="1" presId="urn:microsoft.com/office/officeart/2005/8/layout/process3"/>
    <dgm:cxn modelId="{E2803354-6498-47C7-951B-2604BA2B05BE}" type="presOf" srcId="{977A7E2D-EA04-4B4B-99AF-128F75170071}" destId="{21379BAD-C74B-44B0-AA03-20C1429DAECD}" srcOrd="1" destOrd="0" presId="urn:microsoft.com/office/officeart/2005/8/layout/process3"/>
    <dgm:cxn modelId="{F135EAA3-61D2-405A-890B-73917FB2DF6E}" type="presOf" srcId="{977A7E2D-EA04-4B4B-99AF-128F75170071}" destId="{6ACD43DD-F9BD-4BAB-BFA4-539F5B388B0B}" srcOrd="0" destOrd="0" presId="urn:microsoft.com/office/officeart/2005/8/layout/process3"/>
    <dgm:cxn modelId="{9A178F7C-B2EF-4A44-81BB-2D68F590B4E4}" type="presOf" srcId="{6399DBD7-49B3-4DD2-8CA4-8BF81C63D2B7}" destId="{9C8AB7D2-316F-4B7E-B73D-1779992A5C38}" srcOrd="1" destOrd="0" presId="urn:microsoft.com/office/officeart/2005/8/layout/process3"/>
    <dgm:cxn modelId="{D3358BEE-1695-4017-A0CD-FE5DD80C5234}" type="presOf" srcId="{23ADA37A-FE45-46D6-8F25-4914F32201B6}" destId="{EDD915AD-39AC-4CED-8044-EFA277B7B691}" srcOrd="1" destOrd="0" presId="urn:microsoft.com/office/officeart/2005/8/layout/process3"/>
    <dgm:cxn modelId="{3B4258CB-C66C-4DB8-B1A3-E99F4B2FEBA6}" srcId="{81026476-FDC9-447B-A005-BA986AF47FA8}" destId="{7912E9A8-99DA-4C7A-9CAB-77322354C52D}" srcOrd="2" destOrd="0" parTransId="{965C9ABB-7298-4007-B133-F3751F81C881}" sibTransId="{62DDCCEB-7661-4D39-8B91-D0800A586F20}"/>
    <dgm:cxn modelId="{ED538DBC-AFFB-42AB-A6AD-DE89A0C22D70}" type="presOf" srcId="{EF35D420-B970-4A3A-8A87-70B0C9347F7C}" destId="{5EFDFBFC-E0F1-4BCF-A756-6CA5AE2BFCEB}" srcOrd="1" destOrd="0" presId="urn:microsoft.com/office/officeart/2005/8/layout/process3"/>
    <dgm:cxn modelId="{26D3510D-93FD-4644-BEB0-7A1F1EC902FB}" srcId="{81026476-FDC9-447B-A005-BA986AF47FA8}" destId="{FB9276DA-CDFD-4A6D-864F-5C18A80AA30C}" srcOrd="4" destOrd="0" parTransId="{1C42F0DF-2ACA-4051-A247-307D2BD41036}" sibTransId="{D58EB8F7-01CA-457D-BCF2-9A4268C88189}"/>
    <dgm:cxn modelId="{E56EFDEB-33AD-420F-8ED4-F5BA4A700431}" type="presOf" srcId="{FB9276DA-CDFD-4A6D-864F-5C18A80AA30C}" destId="{3208EBAC-337D-4112-AFD4-ED7BBD6388B0}" srcOrd="1" destOrd="0" presId="urn:microsoft.com/office/officeart/2005/8/layout/process3"/>
    <dgm:cxn modelId="{8035AB87-7B0A-45AF-BD85-ED593CDC1582}" type="presOf" srcId="{16895478-4106-4216-A90D-F991716EE618}" destId="{4E79FC26-1B03-4118-8320-E3BF7F26A4B2}" srcOrd="1" destOrd="0" presId="urn:microsoft.com/office/officeart/2005/8/layout/process3"/>
    <dgm:cxn modelId="{4620A277-7023-4045-87B3-8B0901301640}" type="presOf" srcId="{6399DBD7-49B3-4DD2-8CA4-8BF81C63D2B7}" destId="{1D5569D2-AC3F-4469-9651-6390016109B0}" srcOrd="0" destOrd="0" presId="urn:microsoft.com/office/officeart/2005/8/layout/process3"/>
    <dgm:cxn modelId="{F9F2809D-2CC1-4A97-8825-0314A115FF38}" type="presOf" srcId="{84BA2A79-815E-4303-928E-42E120E96A4F}" destId="{F004D353-2573-4E50-BFA7-D3DDCDBC33E7}" srcOrd="0" destOrd="0" presId="urn:microsoft.com/office/officeart/2005/8/layout/process3"/>
    <dgm:cxn modelId="{CBF1F2C7-B139-4030-B462-C81444882546}" type="presOf" srcId="{7912E9A8-99DA-4C7A-9CAB-77322354C52D}" destId="{62C3E975-C80B-4C69-B5D9-976063036FF2}" srcOrd="0" destOrd="0" presId="urn:microsoft.com/office/officeart/2005/8/layout/process3"/>
    <dgm:cxn modelId="{D80E8D44-4CB0-4837-8277-0EC095598D29}" type="presOf" srcId="{7912E9A8-99DA-4C7A-9CAB-77322354C52D}" destId="{825BF27E-6D87-4695-8201-6DC9660860DF}" srcOrd="1" destOrd="0" presId="urn:microsoft.com/office/officeart/2005/8/layout/process3"/>
    <dgm:cxn modelId="{01F9F3CE-0C9B-4B7F-BE15-3143DE6F7AFB}" type="presOf" srcId="{16895478-4106-4216-A90D-F991716EE618}" destId="{F7419047-FF5F-4E6D-83FA-EDD996B12EB3}" srcOrd="0" destOrd="0" presId="urn:microsoft.com/office/officeart/2005/8/layout/process3"/>
    <dgm:cxn modelId="{22A5E4FF-1ECE-4BD0-8F11-38354E647F79}" srcId="{F5E70380-F8F5-4960-8983-57C2614282F9}" destId="{805D27B5-9138-4B56-A2B1-C9FE27084470}" srcOrd="0" destOrd="0" parTransId="{B4CB4A85-097E-4A02-9943-A2CA3B90DD98}" sibTransId="{62E8D6B5-BFB0-4386-87B8-68771CE4C70C}"/>
    <dgm:cxn modelId="{90AB98FA-EB2A-4AC7-831E-9744F024EE95}" type="presOf" srcId="{77102AEC-FBF3-471E-968B-9B583A927A0C}" destId="{5BAB1682-8532-4805-8DFC-8C34AC4B7113}" srcOrd="0" destOrd="0" presId="urn:microsoft.com/office/officeart/2005/8/layout/process3"/>
    <dgm:cxn modelId="{329233FE-BD68-47D1-937D-99968A75AA1D}" type="presOf" srcId="{62DDCCEB-7661-4D39-8B91-D0800A586F20}" destId="{50B93C2B-7A87-4842-8FF2-AED3A4100EA2}" srcOrd="1" destOrd="0" presId="urn:microsoft.com/office/officeart/2005/8/layout/process3"/>
    <dgm:cxn modelId="{C99183CB-C690-4CF5-84D3-DC17524A25C0}" srcId="{FB9276DA-CDFD-4A6D-864F-5C18A80AA30C}" destId="{AA134809-28C0-4BEB-9E41-9AACE021C813}" srcOrd="0" destOrd="0" parTransId="{3716C481-E561-4A80-8527-5F3D1DD64408}" sibTransId="{4513326C-4BD4-4C5D-9F8A-D8C8F0073813}"/>
    <dgm:cxn modelId="{A6919E09-4A94-491E-A22D-440E070336E9}" type="presOf" srcId="{FB9276DA-CDFD-4A6D-864F-5C18A80AA30C}" destId="{BFE9EC77-8D6C-495E-B62F-B0370EAD2A7A}" srcOrd="0" destOrd="0" presId="urn:microsoft.com/office/officeart/2005/8/layout/process3"/>
    <dgm:cxn modelId="{87BED704-6901-44E2-991D-18DDEB157536}" type="presOf" srcId="{23ADA37A-FE45-46D6-8F25-4914F32201B6}" destId="{689A73E6-A789-4F58-875C-FCC5D833696A}" srcOrd="0" destOrd="0" presId="urn:microsoft.com/office/officeart/2005/8/layout/process3"/>
    <dgm:cxn modelId="{86BB463B-1D51-446B-B893-9C44090084B0}" type="presOf" srcId="{8F90D2E8-8556-4E87-81D0-42276BF5A89D}" destId="{5BAB1682-8532-4805-8DFC-8C34AC4B7113}" srcOrd="0" destOrd="1" presId="urn:microsoft.com/office/officeart/2005/8/layout/process3"/>
    <dgm:cxn modelId="{80A6E67C-ACB7-4B53-B67A-134FD2597954}" srcId="{81026476-FDC9-447B-A005-BA986AF47FA8}" destId="{2CB4AE90-DF82-493A-823F-465C5D84C4C7}" srcOrd="3" destOrd="0" parTransId="{FADACEC8-4F72-46C0-A819-28B438F8B49C}" sibTransId="{EF35D420-B970-4A3A-8A87-70B0C9347F7C}"/>
    <dgm:cxn modelId="{0138A4DF-0149-49D8-AEA6-AD2DCF5DA826}" type="presOf" srcId="{2CB4AE90-DF82-493A-823F-465C5D84C4C7}" destId="{DB028688-BD5E-4DF9-B976-67C2D304407F}" srcOrd="0" destOrd="0" presId="urn:microsoft.com/office/officeart/2005/8/layout/process3"/>
    <dgm:cxn modelId="{45A36482-26E4-4CDA-AEF3-4844072DC49F}" srcId="{81026476-FDC9-447B-A005-BA986AF47FA8}" destId="{6399DBD7-49B3-4DD2-8CA4-8BF81C63D2B7}" srcOrd="0" destOrd="0" parTransId="{2C9A5F36-1EE2-4B3F-B175-82680E1E20B2}" sibTransId="{977A7E2D-EA04-4B4B-99AF-128F75170071}"/>
    <dgm:cxn modelId="{9597E307-EFB9-465E-8C0C-47B08513E82D}" type="presOf" srcId="{2CB4AE90-DF82-493A-823F-465C5D84C4C7}" destId="{448122E9-2512-45F9-AF52-85DBE5A1E0F5}" srcOrd="1" destOrd="0" presId="urn:microsoft.com/office/officeart/2005/8/layout/process3"/>
    <dgm:cxn modelId="{023D6488-433F-4456-9920-94BCFC68A91A}" srcId="{7912E9A8-99DA-4C7A-9CAB-77322354C52D}" destId="{F5E70380-F8F5-4960-8983-57C2614282F9}" srcOrd="0" destOrd="0" parTransId="{40498225-140B-4039-815B-3AC20D1D8BA7}" sibTransId="{B73C44BC-B9DC-4F14-BACC-51BC4FDB343C}"/>
    <dgm:cxn modelId="{B19D6E3C-D9A5-4EB5-B30F-B1D349EFF7BE}" srcId="{81026476-FDC9-447B-A005-BA986AF47FA8}" destId="{23ADA37A-FE45-46D6-8F25-4914F32201B6}" srcOrd="1" destOrd="0" parTransId="{2957DE69-B489-4051-8176-9BA55E2E1B7B}" sibTransId="{16895478-4106-4216-A90D-F991716EE618}"/>
    <dgm:cxn modelId="{2E427187-1CE0-4C8C-AFEF-7472D1128DD2}" type="presOf" srcId="{AA134809-28C0-4BEB-9E41-9AACE021C813}" destId="{6868F9F8-45BB-4D93-9270-68499DE8467E}" srcOrd="0" destOrd="0" presId="urn:microsoft.com/office/officeart/2005/8/layout/process3"/>
    <dgm:cxn modelId="{879FA03A-82A3-4511-8607-2029E02F05AE}" srcId="{6399DBD7-49B3-4DD2-8CA4-8BF81C63D2B7}" destId="{B23099D9-7CAC-432D-9DC9-0EC5554BA12B}" srcOrd="0" destOrd="0" parTransId="{3F9A52ED-0EC5-47E5-99C6-D6DD72BA92CD}" sibTransId="{7B150010-DFFA-4B31-B732-50D3C2BCC0D8}"/>
    <dgm:cxn modelId="{3E52ED06-E798-4B87-AD8E-56B8794A7A38}" type="presOf" srcId="{B23099D9-7CAC-432D-9DC9-0EC5554BA12B}" destId="{CC8E33A8-7CBE-4381-A32A-FFEA0F81CA65}" srcOrd="0" destOrd="0" presId="urn:microsoft.com/office/officeart/2005/8/layout/process3"/>
    <dgm:cxn modelId="{8E0E0E76-DFBA-40F0-9B5E-79AFD6A37322}" type="presOf" srcId="{EF35D420-B970-4A3A-8A87-70B0C9347F7C}" destId="{35F2ECEB-0CEE-415C-87B3-83F702872FDF}" srcOrd="0" destOrd="0" presId="urn:microsoft.com/office/officeart/2005/8/layout/process3"/>
    <dgm:cxn modelId="{EB7C4F7A-38E2-4ABA-B6C5-800BF50872CD}" type="presOf" srcId="{62DDCCEB-7661-4D39-8B91-D0800A586F20}" destId="{4548E502-AA15-4675-A5C5-4512E31BA885}" srcOrd="0" destOrd="0" presId="urn:microsoft.com/office/officeart/2005/8/layout/process3"/>
    <dgm:cxn modelId="{BCC10312-3BF6-4A96-8C33-712E196B5870}" srcId="{77102AEC-FBF3-471E-968B-9B583A927A0C}" destId="{8F90D2E8-8556-4E87-81D0-42276BF5A89D}" srcOrd="0" destOrd="0" parTransId="{185A02C6-B088-4539-BB58-C6432963C316}" sibTransId="{61689093-42E6-4610-ABE3-0778151F2856}"/>
    <dgm:cxn modelId="{02B50451-6CB9-4AAD-8EE5-251357A01DB1}" srcId="{2CB4AE90-DF82-493A-823F-465C5D84C4C7}" destId="{84BA2A79-815E-4303-928E-42E120E96A4F}" srcOrd="0" destOrd="0" parTransId="{FF90D9DE-56E4-4D91-857E-44A339F33FA0}" sibTransId="{4047A709-43B3-4F99-BCEA-B837B48DA63F}"/>
    <dgm:cxn modelId="{E250034C-2038-410E-B050-1619E7E8F30D}" srcId="{23ADA37A-FE45-46D6-8F25-4914F32201B6}" destId="{77102AEC-FBF3-471E-968B-9B583A927A0C}" srcOrd="0" destOrd="0" parTransId="{07892EF4-722C-4C73-A3C3-24F5970C7B78}" sibTransId="{7DAEBE52-2FD8-44A2-9857-14DF43B2A823}"/>
    <dgm:cxn modelId="{63B8770D-D3FA-4EEE-BFD0-93FB26C051B8}" type="presOf" srcId="{F5E70380-F8F5-4960-8983-57C2614282F9}" destId="{F6F0281A-8295-4285-90C8-529D6EAFCCA5}" srcOrd="0" destOrd="0" presId="urn:microsoft.com/office/officeart/2005/8/layout/process3"/>
    <dgm:cxn modelId="{BD772B67-66B3-4491-B1F9-1DA473DE627C}" type="presOf" srcId="{81026476-FDC9-447B-A005-BA986AF47FA8}" destId="{9488EED7-2D87-4484-84DB-33B59817CF24}" srcOrd="0" destOrd="0" presId="urn:microsoft.com/office/officeart/2005/8/layout/process3"/>
    <dgm:cxn modelId="{0B69A346-C22C-4FC8-A0C8-7EC6E6BA23FC}" type="presParOf" srcId="{9488EED7-2D87-4484-84DB-33B59817CF24}" destId="{11F0317D-8F4F-4230-9593-6E7B80A1E31D}" srcOrd="0" destOrd="0" presId="urn:microsoft.com/office/officeart/2005/8/layout/process3"/>
    <dgm:cxn modelId="{4163FAC8-A224-454B-B0EC-61000B18F8C3}" type="presParOf" srcId="{11F0317D-8F4F-4230-9593-6E7B80A1E31D}" destId="{1D5569D2-AC3F-4469-9651-6390016109B0}" srcOrd="0" destOrd="0" presId="urn:microsoft.com/office/officeart/2005/8/layout/process3"/>
    <dgm:cxn modelId="{F6B646F4-79EE-459E-8B94-72E0E8389175}" type="presParOf" srcId="{11F0317D-8F4F-4230-9593-6E7B80A1E31D}" destId="{9C8AB7D2-316F-4B7E-B73D-1779992A5C38}" srcOrd="1" destOrd="0" presId="urn:microsoft.com/office/officeart/2005/8/layout/process3"/>
    <dgm:cxn modelId="{675D887C-1D78-4056-AEBB-728C3E718C1F}" type="presParOf" srcId="{11F0317D-8F4F-4230-9593-6E7B80A1E31D}" destId="{CC8E33A8-7CBE-4381-A32A-FFEA0F81CA65}" srcOrd="2" destOrd="0" presId="urn:microsoft.com/office/officeart/2005/8/layout/process3"/>
    <dgm:cxn modelId="{9C53CE71-D4F5-479F-BCE9-F2510F700A10}" type="presParOf" srcId="{9488EED7-2D87-4484-84DB-33B59817CF24}" destId="{6ACD43DD-F9BD-4BAB-BFA4-539F5B388B0B}" srcOrd="1" destOrd="0" presId="urn:microsoft.com/office/officeart/2005/8/layout/process3"/>
    <dgm:cxn modelId="{5E320137-E3EC-4647-8454-F6E99E90A87D}" type="presParOf" srcId="{6ACD43DD-F9BD-4BAB-BFA4-539F5B388B0B}" destId="{21379BAD-C74B-44B0-AA03-20C1429DAECD}" srcOrd="0" destOrd="0" presId="urn:microsoft.com/office/officeart/2005/8/layout/process3"/>
    <dgm:cxn modelId="{A477A8A5-694A-4CC1-94E2-E32C8831844F}" type="presParOf" srcId="{9488EED7-2D87-4484-84DB-33B59817CF24}" destId="{CA7593AC-2368-4566-900D-DE8EB66AA57F}" srcOrd="2" destOrd="0" presId="urn:microsoft.com/office/officeart/2005/8/layout/process3"/>
    <dgm:cxn modelId="{4C36A917-D97D-4CCE-9A61-AD456B263F96}" type="presParOf" srcId="{CA7593AC-2368-4566-900D-DE8EB66AA57F}" destId="{689A73E6-A789-4F58-875C-FCC5D833696A}" srcOrd="0" destOrd="0" presId="urn:microsoft.com/office/officeart/2005/8/layout/process3"/>
    <dgm:cxn modelId="{BFDBE6F4-7377-463C-9665-6BF2B6D94A99}" type="presParOf" srcId="{CA7593AC-2368-4566-900D-DE8EB66AA57F}" destId="{EDD915AD-39AC-4CED-8044-EFA277B7B691}" srcOrd="1" destOrd="0" presId="urn:microsoft.com/office/officeart/2005/8/layout/process3"/>
    <dgm:cxn modelId="{C1825E0F-731D-4A4E-84AD-AA3CD8738A1B}" type="presParOf" srcId="{CA7593AC-2368-4566-900D-DE8EB66AA57F}" destId="{5BAB1682-8532-4805-8DFC-8C34AC4B7113}" srcOrd="2" destOrd="0" presId="urn:microsoft.com/office/officeart/2005/8/layout/process3"/>
    <dgm:cxn modelId="{22673044-5590-4A03-AFA8-39768B65252F}" type="presParOf" srcId="{9488EED7-2D87-4484-84DB-33B59817CF24}" destId="{F7419047-FF5F-4E6D-83FA-EDD996B12EB3}" srcOrd="3" destOrd="0" presId="urn:microsoft.com/office/officeart/2005/8/layout/process3"/>
    <dgm:cxn modelId="{B29CAFDD-91A8-4217-AEC6-323135EA9532}" type="presParOf" srcId="{F7419047-FF5F-4E6D-83FA-EDD996B12EB3}" destId="{4E79FC26-1B03-4118-8320-E3BF7F26A4B2}" srcOrd="0" destOrd="0" presId="urn:microsoft.com/office/officeart/2005/8/layout/process3"/>
    <dgm:cxn modelId="{5A726298-B31B-4A7D-B745-3653C0DD5FB5}" type="presParOf" srcId="{9488EED7-2D87-4484-84DB-33B59817CF24}" destId="{A27273A8-4EE1-4AD5-9FAA-893F5A7371C8}" srcOrd="4" destOrd="0" presId="urn:microsoft.com/office/officeart/2005/8/layout/process3"/>
    <dgm:cxn modelId="{544C1457-5DEA-4A51-8BCE-4CFD55A0C5C0}" type="presParOf" srcId="{A27273A8-4EE1-4AD5-9FAA-893F5A7371C8}" destId="{62C3E975-C80B-4C69-B5D9-976063036FF2}" srcOrd="0" destOrd="0" presId="urn:microsoft.com/office/officeart/2005/8/layout/process3"/>
    <dgm:cxn modelId="{62302454-CEBE-4776-ABFC-3C3C8E4A525A}" type="presParOf" srcId="{A27273A8-4EE1-4AD5-9FAA-893F5A7371C8}" destId="{825BF27E-6D87-4695-8201-6DC9660860DF}" srcOrd="1" destOrd="0" presId="urn:microsoft.com/office/officeart/2005/8/layout/process3"/>
    <dgm:cxn modelId="{C9004E7D-B147-4354-9F85-5F19EE3ECAA2}" type="presParOf" srcId="{A27273A8-4EE1-4AD5-9FAA-893F5A7371C8}" destId="{F6F0281A-8295-4285-90C8-529D6EAFCCA5}" srcOrd="2" destOrd="0" presId="urn:microsoft.com/office/officeart/2005/8/layout/process3"/>
    <dgm:cxn modelId="{E47E8DBC-F97B-451D-BF38-475BD833AD3A}" type="presParOf" srcId="{9488EED7-2D87-4484-84DB-33B59817CF24}" destId="{4548E502-AA15-4675-A5C5-4512E31BA885}" srcOrd="5" destOrd="0" presId="urn:microsoft.com/office/officeart/2005/8/layout/process3"/>
    <dgm:cxn modelId="{2E92CB51-1C46-4CEF-9EE2-633ED86AF49D}" type="presParOf" srcId="{4548E502-AA15-4675-A5C5-4512E31BA885}" destId="{50B93C2B-7A87-4842-8FF2-AED3A4100EA2}" srcOrd="0" destOrd="0" presId="urn:microsoft.com/office/officeart/2005/8/layout/process3"/>
    <dgm:cxn modelId="{97E345E9-1D23-4AFD-8071-12F25AEADD68}" type="presParOf" srcId="{9488EED7-2D87-4484-84DB-33B59817CF24}" destId="{6AB2307E-496E-4F07-8E84-E8EF9F96F64B}" srcOrd="6" destOrd="0" presId="urn:microsoft.com/office/officeart/2005/8/layout/process3"/>
    <dgm:cxn modelId="{531E0A61-76E0-4140-8634-DC88A00D27D7}" type="presParOf" srcId="{6AB2307E-496E-4F07-8E84-E8EF9F96F64B}" destId="{DB028688-BD5E-4DF9-B976-67C2D304407F}" srcOrd="0" destOrd="0" presId="urn:microsoft.com/office/officeart/2005/8/layout/process3"/>
    <dgm:cxn modelId="{C355D421-8109-41DB-9808-C589BB45D2E1}" type="presParOf" srcId="{6AB2307E-496E-4F07-8E84-E8EF9F96F64B}" destId="{448122E9-2512-45F9-AF52-85DBE5A1E0F5}" srcOrd="1" destOrd="0" presId="urn:microsoft.com/office/officeart/2005/8/layout/process3"/>
    <dgm:cxn modelId="{390C7C8D-5479-4A07-AE01-BF2441F24909}" type="presParOf" srcId="{6AB2307E-496E-4F07-8E84-E8EF9F96F64B}" destId="{F004D353-2573-4E50-BFA7-D3DDCDBC33E7}" srcOrd="2" destOrd="0" presId="urn:microsoft.com/office/officeart/2005/8/layout/process3"/>
    <dgm:cxn modelId="{3307EF4D-0344-467A-8411-AC7D1D9A025F}" type="presParOf" srcId="{9488EED7-2D87-4484-84DB-33B59817CF24}" destId="{35F2ECEB-0CEE-415C-87B3-83F702872FDF}" srcOrd="7" destOrd="0" presId="urn:microsoft.com/office/officeart/2005/8/layout/process3"/>
    <dgm:cxn modelId="{6542BD71-2EB2-43FA-BB9C-D2471318AAF5}" type="presParOf" srcId="{35F2ECEB-0CEE-415C-87B3-83F702872FDF}" destId="{5EFDFBFC-E0F1-4BCF-A756-6CA5AE2BFCEB}" srcOrd="0" destOrd="0" presId="urn:microsoft.com/office/officeart/2005/8/layout/process3"/>
    <dgm:cxn modelId="{836D6DD1-DAB0-4228-8E30-1995A66A80AA}" type="presParOf" srcId="{9488EED7-2D87-4484-84DB-33B59817CF24}" destId="{D3AA377B-69CD-4150-9C32-6B4A1AE59A28}" srcOrd="8" destOrd="0" presId="urn:microsoft.com/office/officeart/2005/8/layout/process3"/>
    <dgm:cxn modelId="{2FE1153D-167C-4E3A-BC4D-DA7D31B9D325}" type="presParOf" srcId="{D3AA377B-69CD-4150-9C32-6B4A1AE59A28}" destId="{BFE9EC77-8D6C-495E-B62F-B0370EAD2A7A}" srcOrd="0" destOrd="0" presId="urn:microsoft.com/office/officeart/2005/8/layout/process3"/>
    <dgm:cxn modelId="{70D1902A-57A1-4F40-90A9-B0D2FC200D64}" type="presParOf" srcId="{D3AA377B-69CD-4150-9C32-6B4A1AE59A28}" destId="{3208EBAC-337D-4112-AFD4-ED7BBD6388B0}" srcOrd="1" destOrd="0" presId="urn:microsoft.com/office/officeart/2005/8/layout/process3"/>
    <dgm:cxn modelId="{3E0626A8-B6CA-4969-82BA-CC24A9604D3D}" type="presParOf" srcId="{D3AA377B-69CD-4150-9C32-6B4A1AE59A28}" destId="{6868F9F8-45BB-4D93-9270-68499DE8467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AB7D2-316F-4B7E-B73D-1779992A5C38}">
      <dsp:nvSpPr>
        <dsp:cNvPr id="0" name=""/>
        <dsp:cNvSpPr/>
      </dsp:nvSpPr>
      <dsp:spPr>
        <a:xfrm>
          <a:off x="6819" y="829853"/>
          <a:ext cx="1538679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Juni</a:t>
          </a:r>
          <a:endParaRPr lang="en-ID" sz="1400" kern="1200" dirty="0"/>
        </a:p>
      </dsp:txBody>
      <dsp:txXfrm>
        <a:off x="6819" y="829853"/>
        <a:ext cx="1538679" cy="403200"/>
      </dsp:txXfrm>
    </dsp:sp>
    <dsp:sp modelId="{CC8E33A8-7CBE-4381-A32A-FFEA0F81CA65}">
      <dsp:nvSpPr>
        <dsp:cNvPr id="0" name=""/>
        <dsp:cNvSpPr/>
      </dsp:nvSpPr>
      <dsp:spPr>
        <a:xfrm>
          <a:off x="321970" y="1233053"/>
          <a:ext cx="1538679" cy="8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Audiensi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Pelepasan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Wisudawan</a:t>
          </a:r>
          <a:endParaRPr lang="en-ID" sz="1400" kern="1200" dirty="0"/>
        </a:p>
      </dsp:txBody>
      <dsp:txXfrm>
        <a:off x="347803" y="1258886"/>
        <a:ext cx="1487013" cy="830334"/>
      </dsp:txXfrm>
    </dsp:sp>
    <dsp:sp modelId="{6ACD43DD-F9BD-4BAB-BFA4-539F5B388B0B}">
      <dsp:nvSpPr>
        <dsp:cNvPr id="0" name=""/>
        <dsp:cNvSpPr/>
      </dsp:nvSpPr>
      <dsp:spPr>
        <a:xfrm>
          <a:off x="1778757" y="839909"/>
          <a:ext cx="494507" cy="3830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100" kern="1200"/>
        </a:p>
      </dsp:txBody>
      <dsp:txXfrm>
        <a:off x="1778757" y="916526"/>
        <a:ext cx="379581" cy="229852"/>
      </dsp:txXfrm>
    </dsp:sp>
    <dsp:sp modelId="{EDD915AD-39AC-4CED-8044-EFA277B7B691}">
      <dsp:nvSpPr>
        <dsp:cNvPr id="0" name=""/>
        <dsp:cNvSpPr/>
      </dsp:nvSpPr>
      <dsp:spPr>
        <a:xfrm>
          <a:off x="2478532" y="829853"/>
          <a:ext cx="1538679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Juli</a:t>
          </a:r>
          <a:endParaRPr lang="en-ID" sz="1400" kern="1200" dirty="0"/>
        </a:p>
      </dsp:txBody>
      <dsp:txXfrm>
        <a:off x="2478532" y="829853"/>
        <a:ext cx="1538679" cy="403200"/>
      </dsp:txXfrm>
    </dsp:sp>
    <dsp:sp modelId="{5BAB1682-8532-4805-8DFC-8C34AC4B7113}">
      <dsp:nvSpPr>
        <dsp:cNvPr id="0" name=""/>
        <dsp:cNvSpPr/>
      </dsp:nvSpPr>
      <dsp:spPr>
        <a:xfrm>
          <a:off x="2793683" y="1233053"/>
          <a:ext cx="1538679" cy="8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endParaRPr lang="en-ID" sz="1400" kern="1200" dirty="0"/>
        </a:p>
      </dsp:txBody>
      <dsp:txXfrm>
        <a:off x="2819516" y="1258886"/>
        <a:ext cx="1487013" cy="830334"/>
      </dsp:txXfrm>
    </dsp:sp>
    <dsp:sp modelId="{F7419047-FF5F-4E6D-83FA-EDD996B12EB3}">
      <dsp:nvSpPr>
        <dsp:cNvPr id="0" name=""/>
        <dsp:cNvSpPr/>
      </dsp:nvSpPr>
      <dsp:spPr>
        <a:xfrm>
          <a:off x="4250470" y="839909"/>
          <a:ext cx="494507" cy="3830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100" kern="1200"/>
        </a:p>
      </dsp:txBody>
      <dsp:txXfrm>
        <a:off x="4250470" y="916526"/>
        <a:ext cx="379581" cy="229852"/>
      </dsp:txXfrm>
    </dsp:sp>
    <dsp:sp modelId="{825BF27E-6D87-4695-8201-6DC9660860DF}">
      <dsp:nvSpPr>
        <dsp:cNvPr id="0" name=""/>
        <dsp:cNvSpPr/>
      </dsp:nvSpPr>
      <dsp:spPr>
        <a:xfrm>
          <a:off x="4950245" y="829853"/>
          <a:ext cx="1538679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Agustus</a:t>
          </a:r>
          <a:endParaRPr lang="en-ID" sz="1400" kern="1200" dirty="0"/>
        </a:p>
      </dsp:txBody>
      <dsp:txXfrm>
        <a:off x="4950245" y="829853"/>
        <a:ext cx="1538679" cy="403200"/>
      </dsp:txXfrm>
    </dsp:sp>
    <dsp:sp modelId="{F6F0281A-8295-4285-90C8-529D6EAFCCA5}">
      <dsp:nvSpPr>
        <dsp:cNvPr id="0" name=""/>
        <dsp:cNvSpPr/>
      </dsp:nvSpPr>
      <dsp:spPr>
        <a:xfrm>
          <a:off x="5265396" y="1233053"/>
          <a:ext cx="1538679" cy="8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Lomba</a:t>
          </a:r>
          <a:endParaRPr lang="en-ID" sz="1400" kern="1200" dirty="0"/>
        </a:p>
      </dsp:txBody>
      <dsp:txXfrm>
        <a:off x="5291229" y="1258886"/>
        <a:ext cx="1487013" cy="830334"/>
      </dsp:txXfrm>
    </dsp:sp>
    <dsp:sp modelId="{4548E502-AA15-4675-A5C5-4512E31BA885}">
      <dsp:nvSpPr>
        <dsp:cNvPr id="0" name=""/>
        <dsp:cNvSpPr/>
      </dsp:nvSpPr>
      <dsp:spPr>
        <a:xfrm>
          <a:off x="6722183" y="839909"/>
          <a:ext cx="494507" cy="3830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100" kern="1200"/>
        </a:p>
      </dsp:txBody>
      <dsp:txXfrm>
        <a:off x="6722183" y="916526"/>
        <a:ext cx="379581" cy="229852"/>
      </dsp:txXfrm>
    </dsp:sp>
    <dsp:sp modelId="{448122E9-2512-45F9-AF52-85DBE5A1E0F5}">
      <dsp:nvSpPr>
        <dsp:cNvPr id="0" name=""/>
        <dsp:cNvSpPr/>
      </dsp:nvSpPr>
      <dsp:spPr>
        <a:xfrm>
          <a:off x="7421958" y="829853"/>
          <a:ext cx="1538679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September</a:t>
          </a:r>
          <a:endParaRPr lang="en-ID" sz="1400" kern="1200" dirty="0"/>
        </a:p>
      </dsp:txBody>
      <dsp:txXfrm>
        <a:off x="7421958" y="829853"/>
        <a:ext cx="1538679" cy="403200"/>
      </dsp:txXfrm>
    </dsp:sp>
    <dsp:sp modelId="{F004D353-2573-4E50-BFA7-D3DDCDBC33E7}">
      <dsp:nvSpPr>
        <dsp:cNvPr id="0" name=""/>
        <dsp:cNvSpPr/>
      </dsp:nvSpPr>
      <dsp:spPr>
        <a:xfrm>
          <a:off x="7737109" y="1233053"/>
          <a:ext cx="1538679" cy="8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BBM (</a:t>
          </a:r>
          <a:r>
            <a:rPr lang="en-US" sz="1400" kern="1200" dirty="0" err="1" smtClean="0"/>
            <a:t>Belajar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Bersama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Masyarakat</a:t>
          </a:r>
          <a:r>
            <a:rPr lang="en-US" sz="1400" kern="1200" dirty="0" smtClean="0"/>
            <a:t>)</a:t>
          </a:r>
          <a:endParaRPr lang="en-ID" sz="1400" kern="1200" dirty="0"/>
        </a:p>
      </dsp:txBody>
      <dsp:txXfrm>
        <a:off x="7762942" y="1258886"/>
        <a:ext cx="1487013" cy="830334"/>
      </dsp:txXfrm>
    </dsp:sp>
    <dsp:sp modelId="{35F2ECEB-0CEE-415C-87B3-83F702872FDF}">
      <dsp:nvSpPr>
        <dsp:cNvPr id="0" name=""/>
        <dsp:cNvSpPr/>
      </dsp:nvSpPr>
      <dsp:spPr>
        <a:xfrm>
          <a:off x="9193896" y="839909"/>
          <a:ext cx="494507" cy="3830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100" kern="1200"/>
        </a:p>
      </dsp:txBody>
      <dsp:txXfrm>
        <a:off x="9193896" y="916526"/>
        <a:ext cx="379581" cy="229852"/>
      </dsp:txXfrm>
    </dsp:sp>
    <dsp:sp modelId="{3208EBAC-337D-4112-AFD4-ED7BBD6388B0}">
      <dsp:nvSpPr>
        <dsp:cNvPr id="0" name=""/>
        <dsp:cNvSpPr/>
      </dsp:nvSpPr>
      <dsp:spPr>
        <a:xfrm>
          <a:off x="9893671" y="829853"/>
          <a:ext cx="1538679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Oktober</a:t>
          </a:r>
          <a:endParaRPr lang="en-ID" sz="1400" kern="1200" dirty="0"/>
        </a:p>
      </dsp:txBody>
      <dsp:txXfrm>
        <a:off x="9893671" y="829853"/>
        <a:ext cx="1538679" cy="403200"/>
      </dsp:txXfrm>
    </dsp:sp>
    <dsp:sp modelId="{6868F9F8-45BB-4D93-9270-68499DE8467E}">
      <dsp:nvSpPr>
        <dsp:cNvPr id="0" name=""/>
        <dsp:cNvSpPr/>
      </dsp:nvSpPr>
      <dsp:spPr>
        <a:xfrm>
          <a:off x="10208822" y="1233053"/>
          <a:ext cx="1538679" cy="8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Kunjungan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Industri</a:t>
          </a:r>
          <a:endParaRPr lang="en-ID" sz="1400" kern="1200" dirty="0"/>
        </a:p>
      </dsp:txBody>
      <dsp:txXfrm>
        <a:off x="10234655" y="1258886"/>
        <a:ext cx="1487013" cy="830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AB7D2-316F-4B7E-B73D-1779992A5C38}">
      <dsp:nvSpPr>
        <dsp:cNvPr id="0" name=""/>
        <dsp:cNvSpPr/>
      </dsp:nvSpPr>
      <dsp:spPr>
        <a:xfrm>
          <a:off x="6819" y="729052"/>
          <a:ext cx="1538679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November</a:t>
          </a:r>
          <a:endParaRPr lang="en-ID" sz="1400" kern="1200" dirty="0"/>
        </a:p>
      </dsp:txBody>
      <dsp:txXfrm>
        <a:off x="6819" y="729052"/>
        <a:ext cx="1538679" cy="403200"/>
      </dsp:txXfrm>
    </dsp:sp>
    <dsp:sp modelId="{CC8E33A8-7CBE-4381-A32A-FFEA0F81CA65}">
      <dsp:nvSpPr>
        <dsp:cNvPr id="0" name=""/>
        <dsp:cNvSpPr/>
      </dsp:nvSpPr>
      <dsp:spPr>
        <a:xfrm>
          <a:off x="321970" y="1132253"/>
          <a:ext cx="1538679" cy="10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-</a:t>
          </a:r>
          <a:endParaRPr lang="en-ID" sz="1400" kern="1200" dirty="0"/>
        </a:p>
      </dsp:txBody>
      <dsp:txXfrm>
        <a:off x="353708" y="1163991"/>
        <a:ext cx="1475203" cy="1020124"/>
      </dsp:txXfrm>
    </dsp:sp>
    <dsp:sp modelId="{6ACD43DD-F9BD-4BAB-BFA4-539F5B388B0B}">
      <dsp:nvSpPr>
        <dsp:cNvPr id="0" name=""/>
        <dsp:cNvSpPr/>
      </dsp:nvSpPr>
      <dsp:spPr>
        <a:xfrm>
          <a:off x="1778757" y="739109"/>
          <a:ext cx="494507" cy="3830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100" kern="1200"/>
        </a:p>
      </dsp:txBody>
      <dsp:txXfrm>
        <a:off x="1778757" y="815726"/>
        <a:ext cx="379581" cy="229852"/>
      </dsp:txXfrm>
    </dsp:sp>
    <dsp:sp modelId="{EDD915AD-39AC-4CED-8044-EFA277B7B691}">
      <dsp:nvSpPr>
        <dsp:cNvPr id="0" name=""/>
        <dsp:cNvSpPr/>
      </dsp:nvSpPr>
      <dsp:spPr>
        <a:xfrm>
          <a:off x="2478532" y="729052"/>
          <a:ext cx="1538679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Desember</a:t>
          </a:r>
          <a:endParaRPr lang="en-ID" sz="1400" kern="1200" dirty="0"/>
        </a:p>
      </dsp:txBody>
      <dsp:txXfrm>
        <a:off x="2478532" y="729052"/>
        <a:ext cx="1538679" cy="403200"/>
      </dsp:txXfrm>
    </dsp:sp>
    <dsp:sp modelId="{5BAB1682-8532-4805-8DFC-8C34AC4B7113}">
      <dsp:nvSpPr>
        <dsp:cNvPr id="0" name=""/>
        <dsp:cNvSpPr/>
      </dsp:nvSpPr>
      <dsp:spPr>
        <a:xfrm>
          <a:off x="2793683" y="1132253"/>
          <a:ext cx="1538679" cy="10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Rangkaian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Sarasehan</a:t>
          </a:r>
          <a:endParaRPr lang="en-ID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Acara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Puncak</a:t>
          </a:r>
          <a:endParaRPr lang="en-ID" sz="1400" kern="1200" dirty="0"/>
        </a:p>
      </dsp:txBody>
      <dsp:txXfrm>
        <a:off x="2825421" y="1163991"/>
        <a:ext cx="1475203" cy="1020124"/>
      </dsp:txXfrm>
    </dsp:sp>
    <dsp:sp modelId="{F7419047-FF5F-4E6D-83FA-EDD996B12EB3}">
      <dsp:nvSpPr>
        <dsp:cNvPr id="0" name=""/>
        <dsp:cNvSpPr/>
      </dsp:nvSpPr>
      <dsp:spPr>
        <a:xfrm>
          <a:off x="4250470" y="739109"/>
          <a:ext cx="494507" cy="3830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100" kern="1200"/>
        </a:p>
      </dsp:txBody>
      <dsp:txXfrm>
        <a:off x="4250470" y="815726"/>
        <a:ext cx="379581" cy="229852"/>
      </dsp:txXfrm>
    </dsp:sp>
    <dsp:sp modelId="{825BF27E-6D87-4695-8201-6DC9660860DF}">
      <dsp:nvSpPr>
        <dsp:cNvPr id="0" name=""/>
        <dsp:cNvSpPr/>
      </dsp:nvSpPr>
      <dsp:spPr>
        <a:xfrm>
          <a:off x="4950245" y="729052"/>
          <a:ext cx="1538679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Januari</a:t>
          </a:r>
          <a:endParaRPr lang="en-ID" sz="1400" kern="1200" dirty="0"/>
        </a:p>
      </dsp:txBody>
      <dsp:txXfrm>
        <a:off x="4950245" y="729052"/>
        <a:ext cx="1538679" cy="403200"/>
      </dsp:txXfrm>
    </dsp:sp>
    <dsp:sp modelId="{F6F0281A-8295-4285-90C8-529D6EAFCCA5}">
      <dsp:nvSpPr>
        <dsp:cNvPr id="0" name=""/>
        <dsp:cNvSpPr/>
      </dsp:nvSpPr>
      <dsp:spPr>
        <a:xfrm>
          <a:off x="5265396" y="1132253"/>
          <a:ext cx="1538679" cy="10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Rangkaian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Sarasehan</a:t>
          </a:r>
          <a:endParaRPr lang="en-ID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Makrab</a:t>
          </a:r>
          <a:endParaRPr lang="en-ID" sz="1400" kern="1200" dirty="0"/>
        </a:p>
      </dsp:txBody>
      <dsp:txXfrm>
        <a:off x="5297134" y="1163991"/>
        <a:ext cx="1475203" cy="1020124"/>
      </dsp:txXfrm>
    </dsp:sp>
    <dsp:sp modelId="{4548E502-AA15-4675-A5C5-4512E31BA885}">
      <dsp:nvSpPr>
        <dsp:cNvPr id="0" name=""/>
        <dsp:cNvSpPr/>
      </dsp:nvSpPr>
      <dsp:spPr>
        <a:xfrm>
          <a:off x="6722183" y="739109"/>
          <a:ext cx="494507" cy="3830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100" kern="1200"/>
        </a:p>
      </dsp:txBody>
      <dsp:txXfrm>
        <a:off x="6722183" y="815726"/>
        <a:ext cx="379581" cy="229852"/>
      </dsp:txXfrm>
    </dsp:sp>
    <dsp:sp modelId="{448122E9-2512-45F9-AF52-85DBE5A1E0F5}">
      <dsp:nvSpPr>
        <dsp:cNvPr id="0" name=""/>
        <dsp:cNvSpPr/>
      </dsp:nvSpPr>
      <dsp:spPr>
        <a:xfrm>
          <a:off x="7421958" y="729052"/>
          <a:ext cx="1538679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Februari</a:t>
          </a:r>
          <a:endParaRPr lang="en-ID" sz="1400" kern="1200" dirty="0"/>
        </a:p>
      </dsp:txBody>
      <dsp:txXfrm>
        <a:off x="7421958" y="729052"/>
        <a:ext cx="1538679" cy="403200"/>
      </dsp:txXfrm>
    </dsp:sp>
    <dsp:sp modelId="{F004D353-2573-4E50-BFA7-D3DDCDBC33E7}">
      <dsp:nvSpPr>
        <dsp:cNvPr id="0" name=""/>
        <dsp:cNvSpPr/>
      </dsp:nvSpPr>
      <dsp:spPr>
        <a:xfrm>
          <a:off x="7737109" y="1132253"/>
          <a:ext cx="1538679" cy="10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Diesnatalis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Informatika</a:t>
          </a:r>
          <a:r>
            <a:rPr lang="en-US" sz="1400" kern="1200" dirty="0" smtClean="0"/>
            <a:t> UNLA </a:t>
          </a:r>
          <a:r>
            <a:rPr lang="en-US" sz="1400" kern="1200" dirty="0" err="1" smtClean="0"/>
            <a:t>ke</a:t>
          </a:r>
          <a:r>
            <a:rPr lang="en-US" sz="1400" kern="1200" dirty="0" smtClean="0"/>
            <a:t> - 29</a:t>
          </a:r>
          <a:endParaRPr lang="en-ID" sz="1400" kern="1200" dirty="0"/>
        </a:p>
      </dsp:txBody>
      <dsp:txXfrm>
        <a:off x="7768847" y="1163991"/>
        <a:ext cx="1475203" cy="1020124"/>
      </dsp:txXfrm>
    </dsp:sp>
    <dsp:sp modelId="{35F2ECEB-0CEE-415C-87B3-83F702872FDF}">
      <dsp:nvSpPr>
        <dsp:cNvPr id="0" name=""/>
        <dsp:cNvSpPr/>
      </dsp:nvSpPr>
      <dsp:spPr>
        <a:xfrm>
          <a:off x="9193896" y="739109"/>
          <a:ext cx="494507" cy="3830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D" sz="1100" kern="1200"/>
        </a:p>
      </dsp:txBody>
      <dsp:txXfrm>
        <a:off x="9193896" y="815726"/>
        <a:ext cx="379581" cy="229852"/>
      </dsp:txXfrm>
    </dsp:sp>
    <dsp:sp modelId="{3208EBAC-337D-4112-AFD4-ED7BBD6388B0}">
      <dsp:nvSpPr>
        <dsp:cNvPr id="0" name=""/>
        <dsp:cNvSpPr/>
      </dsp:nvSpPr>
      <dsp:spPr>
        <a:xfrm>
          <a:off x="9893671" y="729052"/>
          <a:ext cx="1538679" cy="604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Maret</a:t>
          </a:r>
          <a:endParaRPr lang="en-ID" sz="1400" kern="1200" dirty="0"/>
        </a:p>
      </dsp:txBody>
      <dsp:txXfrm>
        <a:off x="9893671" y="729052"/>
        <a:ext cx="1538679" cy="403200"/>
      </dsp:txXfrm>
    </dsp:sp>
    <dsp:sp modelId="{6868F9F8-45BB-4D93-9270-68499DE8467E}">
      <dsp:nvSpPr>
        <dsp:cNvPr id="0" name=""/>
        <dsp:cNvSpPr/>
      </dsp:nvSpPr>
      <dsp:spPr>
        <a:xfrm>
          <a:off x="10208822" y="1132253"/>
          <a:ext cx="1538679" cy="10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Musyawarah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Besar</a:t>
          </a:r>
          <a:r>
            <a:rPr lang="en-US" sz="1400" kern="1200" dirty="0" smtClean="0"/>
            <a:t> HMJIF</a:t>
          </a:r>
          <a:endParaRPr lang="en-ID" sz="1400" kern="1200" dirty="0"/>
        </a:p>
      </dsp:txBody>
      <dsp:txXfrm>
        <a:off x="10240560" y="1163991"/>
        <a:ext cx="1475203" cy="1020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Periode</a:t>
            </a:r>
            <a:r>
              <a:rPr lang="en-US" dirty="0" smtClean="0"/>
              <a:t> 2022 - 2023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511" y="304344"/>
            <a:ext cx="1382503" cy="11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8157" y1="32087" x2="78157" y2="32087"/>
                        <a14:foregroundMark x1="78157" y1="32868" x2="78157" y2="32868"/>
                        <a14:foregroundMark x1="77531" y1="30190" x2="85324" y2="31473"/>
                        <a14:foregroundMark x1="88453" y1="38504" x2="89477" y2="41295"/>
                        <a14:foregroundMark x1="90273" y1="46708" x2="91468" y2="50000"/>
                        <a14:foregroundMark x1="85722" y1="31975" x2="92378" y2="52958"/>
                        <a14:foregroundMark x1="92378" y1="53739" x2="82309" y2="82868"/>
                        <a14:foregroundMark x1="82309" y1="82868" x2="65358" y2="86830"/>
                        <a14:foregroundMark x1="66041" y1="86440" x2="73322" y2="70201"/>
                        <a14:foregroundMark x1="74232" y1="69699" x2="81172" y2="50279"/>
                        <a14:foregroundMark x1="80887" y1="50112" x2="72696" y2="32478"/>
                        <a14:foregroundMark x1="72014" y1="32980" x2="79067" y2="29911"/>
                        <a14:foregroundMark x1="79067" y1="29911" x2="82878" y2="34542"/>
                        <a14:foregroundMark x1="78441" y1="33482" x2="77247" y2="32980"/>
                        <a14:foregroundMark x1="76962" y1="32868" x2="74403" y2="36328"/>
                        <a14:foregroundMark x1="74403" y1="36440" x2="74403" y2="36440"/>
                        <a14:foregroundMark x1="75825" y1="30804" x2="80091" y2="34040"/>
                        <a14:foregroundMark x1="75427" y1="31975" x2="75427" y2="31975"/>
                        <a14:foregroundMark x1="76735" y1="41574" x2="76735" y2="41574"/>
                        <a14:foregroundMark x1="80262" y1="35435" x2="80262" y2="35435"/>
                        <a14:foregroundMark x1="81001" y1="35045" x2="84016" y2="38002"/>
                        <a14:foregroundMark x1="85324" y1="39900" x2="85324" y2="40290"/>
                        <a14:foregroundMark x1="84414" y1="41964" x2="76962" y2="43750"/>
                        <a14:foregroundMark x1="76735" y1="43750" x2="75825" y2="41183"/>
                        <a14:foregroundMark x1="75825" y1="39118" x2="77247" y2="36719"/>
                        <a14:foregroundMark x1="77759" y1="36328" x2="78271" y2="35938"/>
                        <a14:foregroundMark x1="79750" y1="35435" x2="79750" y2="35435"/>
                        <a14:foregroundMark x1="80489" y1="35938" x2="81286" y2="37109"/>
                        <a14:foregroundMark x1="78441" y1="34040" x2="78441" y2="34040"/>
                        <a14:foregroundMark x1="77361" y1="36049" x2="77247" y2="37333"/>
                        <a14:foregroundMark x1="77133" y1="38895" x2="77645" y2="40290"/>
                        <a14:foregroundMark x1="79352" y1="42857" x2="80887" y2="43973"/>
                        <a14:foregroundMark x1="85609" y1="47321" x2="85609" y2="47321"/>
                        <a14:foregroundMark x1="85438" y1="49777" x2="85210" y2="50781"/>
                        <a14:foregroundMark x1="84812" y1="52958" x2="84812" y2="53571"/>
                        <a14:foregroundMark x1="84016" y1="57031" x2="83788" y2="57701"/>
                        <a14:foregroundMark x1="82878" y1="61272" x2="82878" y2="61272"/>
                        <a14:foregroundMark x1="80262" y1="66016" x2="79579" y2="67522"/>
                        <a14:foregroundMark x1="78840" y1="70982" x2="78441" y2="71987"/>
                        <a14:foregroundMark x1="77133" y1="75837" x2="77133" y2="75837"/>
                        <a14:foregroundMark x1="76735" y1="78013" x2="76735" y2="78013"/>
                        <a14:foregroundMark x1="76223" y1="78516" x2="76223" y2="78516"/>
                        <a14:foregroundMark x1="76337" y1="79018" x2="76962" y2="79408"/>
                        <a14:foregroundMark x1="77361" y1="79799" x2="77361" y2="79799"/>
                        <a14:foregroundMark x1="77645" y1="79799" x2="78043" y2="78906"/>
                        <a14:foregroundMark x1="80091" y1="76507" x2="80774" y2="75056"/>
                        <a14:foregroundMark x1="79750" y1="73661" x2="79750" y2="73661"/>
                        <a14:foregroundMark x1="79750" y1="73661" x2="79750" y2="73661"/>
                        <a14:foregroundMark x1="80091" y1="71987" x2="81797" y2="69587"/>
                        <a14:foregroundMark x1="82196" y1="68694" x2="82708" y2="67020"/>
                        <a14:foregroundMark x1="82878" y1="66406" x2="82878" y2="66406"/>
                        <a14:foregroundMark x1="74118" y1="77623" x2="74232" y2="74330"/>
                        <a14:foregroundMark x1="75142" y1="72768" x2="78157" y2="68025"/>
                        <a14:foregroundMark x1="78555" y1="67913" x2="83220" y2="73940"/>
                        <a14:foregroundMark x1="83390" y1="74051" x2="79863" y2="79185"/>
                        <a14:foregroundMark x1="79863" y1="79185" x2="78043" y2="70480"/>
                        <a14:foregroundMark x1="78043" y1="70480" x2="85324" y2="69587"/>
                        <a14:foregroundMark x1="85324" y1="69587" x2="82878" y2="62277"/>
                        <a14:foregroundMark x1="82878" y1="62277" x2="87429" y2="66741"/>
                        <a14:foregroundMark x1="87429" y1="66741" x2="85097" y2="55636"/>
                        <a14:foregroundMark x1="85210" y1="56027" x2="90046" y2="61663"/>
                        <a14:foregroundMark x1="89249" y1="60100" x2="84414" y2="50670"/>
                        <a14:foregroundMark x1="84414" y1="50670" x2="89647" y2="54743"/>
                        <a14:foregroundMark x1="89647" y1="54743" x2="82196" y2="45424"/>
                        <a14:foregroundMark x1="82082" y1="45424" x2="90159" y2="49219"/>
                        <a14:foregroundMark x1="90159" y1="49107" x2="82309" y2="423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449" y="304345"/>
            <a:ext cx="1165460" cy="11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6" y="112762"/>
            <a:ext cx="10261265" cy="6368720"/>
          </a:xfrm>
        </p:spPr>
      </p:pic>
    </p:spTree>
    <p:extLst>
      <p:ext uri="{BB962C8B-B14F-4D97-AF65-F5344CB8AC3E}">
        <p14:creationId xmlns:p14="http://schemas.microsoft.com/office/powerpoint/2010/main" val="9668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65" y="130485"/>
            <a:ext cx="8534400" cy="1507067"/>
          </a:xfrm>
        </p:spPr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endParaRPr lang="en-ID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0520"/>
              </p:ext>
            </p:extLst>
          </p:nvPr>
        </p:nvGraphicFramePr>
        <p:xfrm>
          <a:off x="132878" y="995082"/>
          <a:ext cx="11754322" cy="294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259170"/>
              </p:ext>
            </p:extLst>
          </p:nvPr>
        </p:nvGraphicFramePr>
        <p:xfrm>
          <a:off x="204595" y="3500718"/>
          <a:ext cx="11754322" cy="2944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7986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72532"/>
            <a:ext cx="8534400" cy="1507067"/>
          </a:xfrm>
        </p:spPr>
        <p:txBody>
          <a:bodyPr/>
          <a:lstStyle/>
          <a:p>
            <a:r>
              <a:rPr lang="en-US" dirty="0" err="1" smtClean="0"/>
              <a:t>Kunjungan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90167"/>
            <a:ext cx="8534400" cy="361526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Trip </a:t>
            </a:r>
            <a:r>
              <a:rPr lang="en-US" dirty="0" err="1" smtClean="0">
                <a:solidFill>
                  <a:schemeClr val="tx1"/>
                </a:solidFill>
              </a:rPr>
              <a:t>Kunjungan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Industri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PT </a:t>
            </a:r>
            <a:r>
              <a:rPr lang="en-US" dirty="0" err="1" smtClean="0">
                <a:solidFill>
                  <a:schemeClr val="tx1"/>
                </a:solidFill>
              </a:rPr>
              <a:t>Gmedia</a:t>
            </a:r>
            <a:r>
              <a:rPr lang="en-US" dirty="0" smtClean="0">
                <a:solidFill>
                  <a:schemeClr val="tx1"/>
                </a:solidFill>
              </a:rPr>
              <a:t> Yogyakarta : </a:t>
            </a:r>
            <a:r>
              <a:rPr lang="en-US" dirty="0" err="1" smtClean="0">
                <a:solidFill>
                  <a:schemeClr val="tx1"/>
                </a:solidFill>
              </a:rPr>
              <a:t>bergerak</a:t>
            </a:r>
            <a:r>
              <a:rPr lang="en-US" dirty="0" smtClean="0">
                <a:solidFill>
                  <a:schemeClr val="tx1"/>
                </a:solidFill>
              </a:rPr>
              <a:t> di </a:t>
            </a:r>
            <a:r>
              <a:rPr lang="en-US" dirty="0" err="1" smtClean="0">
                <a:solidFill>
                  <a:schemeClr val="tx1"/>
                </a:solidFill>
              </a:rPr>
              <a:t>bidang</a:t>
            </a:r>
            <a:r>
              <a:rPr lang="en-US" dirty="0" smtClean="0">
                <a:solidFill>
                  <a:schemeClr val="tx1"/>
                </a:solidFill>
              </a:rPr>
              <a:t> Internet Solution, System Integrator, Manage Service Cloud Provider, application &amp; content provider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Kampus</a:t>
            </a:r>
            <a:r>
              <a:rPr lang="en-US" dirty="0" smtClean="0">
                <a:solidFill>
                  <a:schemeClr val="tx1"/>
                </a:solidFill>
              </a:rPr>
              <a:t> UNY : </a:t>
            </a:r>
            <a:r>
              <a:rPr lang="en-US" dirty="0" err="1" smtClean="0">
                <a:solidFill>
                  <a:schemeClr val="tx1"/>
                </a:solidFill>
              </a:rPr>
              <a:t>Fasilitas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Akademik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Organisasi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Pantai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Parangtritis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Dieng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Registrasi</a:t>
            </a:r>
            <a:r>
              <a:rPr lang="en-US" dirty="0">
                <a:solidFill>
                  <a:schemeClr val="tx1"/>
                </a:solidFill>
              </a:rPr>
              <a:t> per orang : </a:t>
            </a:r>
            <a:r>
              <a:rPr lang="en-US" dirty="0" err="1">
                <a:solidFill>
                  <a:schemeClr val="tx1"/>
                </a:solidFill>
              </a:rPr>
              <a:t>Rp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1.150.000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Waktu</a:t>
            </a:r>
            <a:r>
              <a:rPr lang="en-US" dirty="0" smtClean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 err="1">
                <a:solidFill>
                  <a:schemeClr val="tx1"/>
                </a:solidFill>
              </a:rPr>
              <a:t>hari</a:t>
            </a:r>
            <a:r>
              <a:rPr lang="en-US" dirty="0">
                <a:solidFill>
                  <a:schemeClr val="tx1"/>
                </a:solidFill>
              </a:rPr>
              <a:t> 3  </a:t>
            </a:r>
            <a:r>
              <a:rPr lang="en-US" dirty="0" err="1" smtClean="0">
                <a:solidFill>
                  <a:schemeClr val="tx1"/>
                </a:solidFill>
              </a:rPr>
              <a:t>malam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487186"/>
              </p:ext>
            </p:extLst>
          </p:nvPr>
        </p:nvGraphicFramePr>
        <p:xfrm>
          <a:off x="859025" y="144928"/>
          <a:ext cx="8755621" cy="652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98"/>
                <a:gridCol w="2006912"/>
                <a:gridCol w="406369"/>
                <a:gridCol w="765369"/>
                <a:gridCol w="1630460"/>
                <a:gridCol w="1869793"/>
                <a:gridCol w="1752620"/>
              </a:tblGrid>
              <a:tr h="35999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 dirty="0">
                          <a:effectLst/>
                        </a:rPr>
                        <a:t>No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Keterangan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Pcs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Satuan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(@)Satuan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Sub Total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00" u="none" strike="noStrike">
                          <a:effectLst/>
                        </a:rPr>
                        <a:t>Total</a:t>
                      </a:r>
                      <a:endParaRPr lang="en-ID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1326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Konsumsi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</a:tr>
              <a:tr h="2486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Pagi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Pax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35.000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1.750.000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ID" sz="1100" u="none" strike="noStrike">
                          <a:effectLst/>
                        </a:rPr>
                        <a:t> Rp  12.250.000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999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Malam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Pax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35.000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1.750.000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</a:tr>
              <a:tr h="20999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Pagi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Pax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35.000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1.750.000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</a:tr>
              <a:tr h="22499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Malam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Pax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35.000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1.750.000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</a:tr>
              <a:tr h="25499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Pagi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Pax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35.000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1.750.000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</a:tr>
              <a:tr h="22499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Malam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Pax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35.000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1.750.000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</a:tr>
              <a:tr h="197619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Pagi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Pax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35.000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1.750.000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</a:tr>
              <a:tr h="222369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Air mineral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         -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994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Bus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Hari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4.000.000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16.000.000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16.000.000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4994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Penginapan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 dirty="0">
                          <a:effectLst/>
                        </a:rPr>
                        <a:t>50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Pax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175.000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8.750.000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8.750.000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99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Tiket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</a:tr>
              <a:tr h="224994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Tiket Shuttle Dieng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Pax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16.000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800.000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800.000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994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Tiket Dieng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 err="1">
                          <a:effectLst/>
                        </a:rPr>
                        <a:t>Pax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10.000.000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10.000.000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7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Tiket Pantai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50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Pax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20.000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1.000.000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993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Tip Crew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</a:tr>
              <a:tr h="284992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8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Driver 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Hari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300.000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994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9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Driver 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Hari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300.000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4994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Co Driver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Hari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200.000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800.000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800.000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499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Lain - lain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Tourleader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Hari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400.000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1.600.000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1.600.000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994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12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Parkir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         -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350.000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4993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13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Banner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100.000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100.000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100.000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4994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P3K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 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            -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  50.000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9994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15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Guide lokal Dieng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Orang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400.000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400.000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   400.000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993"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16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Bensin + Tol Bus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u="none" strike="noStrike">
                          <a:effectLst/>
                        </a:rPr>
                        <a:t>4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Hari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 700.000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2.800.000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>
                          <a:effectLst/>
                        </a:rPr>
                        <a:t> Rp    2.800.000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999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D" sz="1100" u="none" strike="noStrike">
                          <a:effectLst/>
                        </a:rPr>
                        <a:t>Total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u="none" strike="noStrike" dirty="0">
                          <a:effectLst/>
                        </a:rPr>
                        <a:t> </a:t>
                      </a:r>
                      <a:r>
                        <a:rPr lang="en-ID" sz="1100" u="none" strike="noStrike" dirty="0" err="1">
                          <a:effectLst/>
                        </a:rPr>
                        <a:t>Rp</a:t>
                      </a:r>
                      <a:r>
                        <a:rPr lang="en-ID" sz="1100" u="none" strike="noStrike" dirty="0">
                          <a:effectLst/>
                        </a:rPr>
                        <a:t>  57.500.000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3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191</TotalTime>
  <Words>384</Words>
  <Application>Microsoft Office PowerPoint</Application>
  <PresentationFormat>Widescreen</PresentationFormat>
  <Paragraphs>189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Times New Roman</vt:lpstr>
      <vt:lpstr>Wingdings 3</vt:lpstr>
      <vt:lpstr>Slice</vt:lpstr>
      <vt:lpstr>Himpunan mahasiswa jurusan informatika </vt:lpstr>
      <vt:lpstr>PowerPoint Presentation</vt:lpstr>
      <vt:lpstr>Program Kerja satu periode</vt:lpstr>
      <vt:lpstr>Kunjungan industri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Himpunan mahasiswa jurusan informatika</dc:title>
  <dc:creator>Zunn</dc:creator>
  <cp:lastModifiedBy>Zunn</cp:lastModifiedBy>
  <cp:revision>20</cp:revision>
  <dcterms:created xsi:type="dcterms:W3CDTF">2023-06-04T01:46:43Z</dcterms:created>
  <dcterms:modified xsi:type="dcterms:W3CDTF">2023-06-12T07:29:52Z</dcterms:modified>
</cp:coreProperties>
</file>