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Fira Sans Extra Condensed" panose="020B0604020202020204" pitchFamily="34" charset="0"/>
      <p:regular r:id="rId4"/>
      <p:bold r:id="rId5"/>
      <p:italic r:id="rId6"/>
      <p:boldItalic r:id="rId7"/>
    </p:embeddedFont>
    <p:embeddedFont>
      <p:font typeface="Fira Sans Extra Condensed SemiBold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9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3121" y="23489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V</a:t>
            </a:r>
            <a:r>
              <a:rPr lang="en" dirty="0">
                <a:solidFill>
                  <a:schemeClr val="dk1"/>
                </a:solidFill>
              </a:rPr>
              <a:t>isualisasi Data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319C6-F21C-3978-DA3C-5DE1F041A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7730" r="28074" b="58318"/>
          <a:stretch/>
        </p:blipFill>
        <p:spPr>
          <a:xfrm>
            <a:off x="300162" y="924988"/>
            <a:ext cx="8529284" cy="1044923"/>
          </a:xfrm>
          <a:prstGeom prst="rect">
            <a:avLst/>
          </a:prstGeom>
        </p:spPr>
      </p:pic>
      <p:pic>
        <p:nvPicPr>
          <p:cNvPr id="10" name="image6.png">
            <a:extLst>
              <a:ext uri="{FF2B5EF4-FFF2-40B4-BE49-F238E27FC236}">
                <a16:creationId xmlns:a16="http://schemas.microsoft.com/office/drawing/2014/main" id="{8E1F450C-851D-49F1-9870-FF0DE23B31B5}"/>
              </a:ext>
            </a:extLst>
          </p:cNvPr>
          <p:cNvPicPr/>
          <p:nvPr/>
        </p:nvPicPr>
        <p:blipFill>
          <a:blip r:embed="rId4"/>
          <a:srcRect r="53176"/>
          <a:stretch>
            <a:fillRect/>
          </a:stretch>
        </p:blipFill>
        <p:spPr>
          <a:xfrm>
            <a:off x="182872" y="2568885"/>
            <a:ext cx="4326104" cy="2268571"/>
          </a:xfrm>
          <a:prstGeom prst="rect">
            <a:avLst/>
          </a:prstGeom>
          <a:ln/>
        </p:spPr>
      </p:pic>
      <p:pic>
        <p:nvPicPr>
          <p:cNvPr id="11" name="image15.png">
            <a:extLst>
              <a:ext uri="{FF2B5EF4-FFF2-40B4-BE49-F238E27FC236}">
                <a16:creationId xmlns:a16="http://schemas.microsoft.com/office/drawing/2014/main" id="{C5A867EB-2C31-47F4-A60D-03D4DAFEA9DE}"/>
              </a:ext>
            </a:extLst>
          </p:cNvPr>
          <p:cNvPicPr/>
          <p:nvPr/>
        </p:nvPicPr>
        <p:blipFill>
          <a:blip r:embed="rId5"/>
          <a:srcRect l="53629"/>
          <a:stretch>
            <a:fillRect/>
          </a:stretch>
        </p:blipFill>
        <p:spPr>
          <a:xfrm>
            <a:off x="4590906" y="2454443"/>
            <a:ext cx="4326104" cy="2383013"/>
          </a:xfrm>
          <a:prstGeom prst="rect">
            <a:avLst/>
          </a:prstGeom>
          <a:ln/>
        </p:spPr>
      </p:pic>
      <p:sp>
        <p:nvSpPr>
          <p:cNvPr id="23" name="Google Shape;132;p16">
            <a:extLst>
              <a:ext uri="{FF2B5EF4-FFF2-40B4-BE49-F238E27FC236}">
                <a16:creationId xmlns:a16="http://schemas.microsoft.com/office/drawing/2014/main" id="{40D74AB6-EFF3-40D2-9864-55EBB2876A16}"/>
              </a:ext>
            </a:extLst>
          </p:cNvPr>
          <p:cNvSpPr/>
          <p:nvPr/>
        </p:nvSpPr>
        <p:spPr>
          <a:xfrm>
            <a:off x="4118359" y="1969911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39;p16">
            <a:extLst>
              <a:ext uri="{FF2B5EF4-FFF2-40B4-BE49-F238E27FC236}">
                <a16:creationId xmlns:a16="http://schemas.microsoft.com/office/drawing/2014/main" id="{038BEA14-F327-411A-BE73-BAE0AFE8A5A5}"/>
              </a:ext>
            </a:extLst>
          </p:cNvPr>
          <p:cNvGrpSpPr/>
          <p:nvPr/>
        </p:nvGrpSpPr>
        <p:grpSpPr>
          <a:xfrm>
            <a:off x="4317983" y="2133441"/>
            <a:ext cx="368186" cy="366364"/>
            <a:chOff x="-62151950" y="4111775"/>
            <a:chExt cx="318225" cy="316650"/>
          </a:xfrm>
        </p:grpSpPr>
        <p:sp>
          <p:nvSpPr>
            <p:cNvPr id="25" name="Google Shape;140;p16">
              <a:extLst>
                <a:ext uri="{FF2B5EF4-FFF2-40B4-BE49-F238E27FC236}">
                  <a16:creationId xmlns:a16="http://schemas.microsoft.com/office/drawing/2014/main" id="{163E424B-91A8-4885-A578-F08E582CFCAB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;p16">
              <a:extLst>
                <a:ext uri="{FF2B5EF4-FFF2-40B4-BE49-F238E27FC236}">
                  <a16:creationId xmlns:a16="http://schemas.microsoft.com/office/drawing/2014/main" id="{1DD57857-B2A2-4809-9384-8491BC76F982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;p16">
              <a:extLst>
                <a:ext uri="{FF2B5EF4-FFF2-40B4-BE49-F238E27FC236}">
                  <a16:creationId xmlns:a16="http://schemas.microsoft.com/office/drawing/2014/main" id="{0041FC1B-F80E-4DE1-BC20-3A2C1F3BCAD9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3;p16">
              <a:extLst>
                <a:ext uri="{FF2B5EF4-FFF2-40B4-BE49-F238E27FC236}">
                  <a16:creationId xmlns:a16="http://schemas.microsoft.com/office/drawing/2014/main" id="{0FE7F476-24CC-4F61-8745-CAF6D8088D2C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9759205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Fira Sans Extra Condensed</vt:lpstr>
      <vt:lpstr>Roboto</vt:lpstr>
      <vt:lpstr>Fira Sans Extra Condensed SemiBold</vt:lpstr>
      <vt:lpstr>Big Data Infographics by Slidesgo</vt:lpstr>
      <vt:lpstr>Visualisasi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MAULANA</dc:creator>
  <cp:lastModifiedBy>zul_fadli15092003@outlook.com</cp:lastModifiedBy>
  <cp:revision>9</cp:revision>
  <dcterms:modified xsi:type="dcterms:W3CDTF">2024-07-07T13:29:38Z</dcterms:modified>
</cp:coreProperties>
</file>