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Merriweather"/>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Merriweather-bold.fntdata"/><Relationship Id="rId16" Type="http://schemas.openxmlformats.org/officeDocument/2006/relationships/font" Target="fonts/Merriweather-regular.fntdata"/><Relationship Id="rId5" Type="http://schemas.openxmlformats.org/officeDocument/2006/relationships/notesMaster" Target="notesMasters/notesMaster1.xml"/><Relationship Id="rId19" Type="http://schemas.openxmlformats.org/officeDocument/2006/relationships/font" Target="fonts/Merriweather-boldItalic.fntdata"/><Relationship Id="rId6" Type="http://schemas.openxmlformats.org/officeDocument/2006/relationships/slide" Target="slides/slide1.xml"/><Relationship Id="rId18"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67e91eb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267e91eb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67e91eb6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67e91eb6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67e91eb6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67e91eb6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67e91eb6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67e91eb6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67e91eb6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67e91eb6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eX4M_E0LFGtHTl1QIVM0KsNPiRwtWK-K/view"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Mbed Drum Machine </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William Kennedy, Patrick Hellman, Bhuiyan Rifat al hadi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Idea </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Create a drum machine that uses analog circuits to produce common drum sounds</a:t>
            </a:r>
            <a:endParaRPr/>
          </a:p>
          <a:p>
            <a:pPr indent="-311150" lvl="0" marL="457200" rtl="0" algn="l">
              <a:spcBef>
                <a:spcPts val="0"/>
              </a:spcBef>
              <a:spcAft>
                <a:spcPts val="0"/>
              </a:spcAft>
              <a:buSzPts val="1300"/>
              <a:buChar char="●"/>
            </a:pPr>
            <a:r>
              <a:rPr lang="en"/>
              <a:t>Use an mbed microcontroller to play those sounds and add functionality like record and playback to allow the user to create music in real </a:t>
            </a:r>
            <a:r>
              <a:rPr lang="en"/>
              <a:t>time </a:t>
            </a:r>
            <a:endParaRPr/>
          </a:p>
        </p:txBody>
      </p:sp>
      <p:pic>
        <p:nvPicPr>
          <p:cNvPr id="72" name="Google Shape;72;p14"/>
          <p:cNvPicPr preferRelativeResize="0"/>
          <p:nvPr/>
        </p:nvPicPr>
        <p:blipFill>
          <a:blip r:embed="rId3">
            <a:alphaModFix/>
          </a:blip>
          <a:stretch>
            <a:fillRect/>
          </a:stretch>
        </p:blipFill>
        <p:spPr>
          <a:xfrm>
            <a:off x="846650" y="2571749"/>
            <a:ext cx="3311749" cy="2344752"/>
          </a:xfrm>
          <a:prstGeom prst="rect">
            <a:avLst/>
          </a:prstGeom>
          <a:noFill/>
          <a:ln>
            <a:noFill/>
          </a:ln>
        </p:spPr>
      </p:pic>
      <p:pic>
        <p:nvPicPr>
          <p:cNvPr id="73" name="Google Shape;73;p14"/>
          <p:cNvPicPr preferRelativeResize="0"/>
          <p:nvPr/>
        </p:nvPicPr>
        <p:blipFill>
          <a:blip r:embed="rId4">
            <a:alphaModFix/>
          </a:blip>
          <a:stretch>
            <a:fillRect/>
          </a:stretch>
        </p:blipFill>
        <p:spPr>
          <a:xfrm>
            <a:off x="4741250" y="2571750"/>
            <a:ext cx="3311759" cy="234475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Hardware </a:t>
            </a:r>
            <a:endParaRPr/>
          </a:p>
        </p:txBody>
      </p:sp>
      <p:sp>
        <p:nvSpPr>
          <p:cNvPr id="79" name="Google Shape;79;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5"/>
          <p:cNvPicPr preferRelativeResize="0"/>
          <p:nvPr/>
        </p:nvPicPr>
        <p:blipFill>
          <a:blip r:embed="rId3">
            <a:alphaModFix/>
          </a:blip>
          <a:stretch>
            <a:fillRect/>
          </a:stretch>
        </p:blipFill>
        <p:spPr>
          <a:xfrm>
            <a:off x="311700" y="1543800"/>
            <a:ext cx="4186102" cy="3139576"/>
          </a:xfrm>
          <a:prstGeom prst="rect">
            <a:avLst/>
          </a:prstGeom>
          <a:noFill/>
          <a:ln>
            <a:noFill/>
          </a:ln>
        </p:spPr>
      </p:pic>
      <p:pic>
        <p:nvPicPr>
          <p:cNvPr id="81" name="Google Shape;81;p15"/>
          <p:cNvPicPr preferRelativeResize="0"/>
          <p:nvPr/>
        </p:nvPicPr>
        <p:blipFill>
          <a:blip r:embed="rId4">
            <a:alphaModFix/>
          </a:blip>
          <a:stretch>
            <a:fillRect/>
          </a:stretch>
        </p:blipFill>
        <p:spPr>
          <a:xfrm>
            <a:off x="4646199" y="1543775"/>
            <a:ext cx="4186102" cy="313962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Software </a:t>
            </a:r>
            <a:endParaRPr/>
          </a:p>
        </p:txBody>
      </p:sp>
      <p:sp>
        <p:nvSpPr>
          <p:cNvPr id="87" name="Google Shape;87;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a:bodyPr>
          <a:lstStyle/>
          <a:p>
            <a:pPr indent="-304958" lvl="0" marL="457200" rtl="0" algn="l">
              <a:spcBef>
                <a:spcPts val="0"/>
              </a:spcBef>
              <a:spcAft>
                <a:spcPts val="0"/>
              </a:spcAft>
              <a:buSzPct val="108333"/>
              <a:buChar char="●"/>
            </a:pPr>
            <a:r>
              <a:rPr lang="en" sz="1200">
                <a:solidFill>
                  <a:srgbClr val="2D3B45"/>
                </a:solidFill>
                <a:highlight>
                  <a:srgbClr val="FFFFFF"/>
                </a:highlight>
              </a:rPr>
              <a:t>Main loop check for if buttons are being pressed and runs code for entering different modes </a:t>
            </a:r>
            <a:endParaRPr sz="1200">
              <a:solidFill>
                <a:srgbClr val="2D3B45"/>
              </a:solidFill>
              <a:highlight>
                <a:srgbClr val="FFFFFF"/>
              </a:highlight>
            </a:endParaRPr>
          </a:p>
          <a:p>
            <a:pPr indent="-304958" lvl="0" marL="457200" rtl="0" algn="l">
              <a:spcBef>
                <a:spcPts val="0"/>
              </a:spcBef>
              <a:spcAft>
                <a:spcPts val="0"/>
              </a:spcAft>
              <a:buSzPct val="108333"/>
              <a:buChar char="●"/>
            </a:pPr>
            <a:r>
              <a:rPr b="1" lang="en" sz="1200">
                <a:solidFill>
                  <a:srgbClr val="2D3B45"/>
                </a:solidFill>
                <a:highlight>
                  <a:srgbClr val="FFFFFF"/>
                </a:highlight>
              </a:rPr>
              <a:t>Record Mode:</a:t>
            </a:r>
            <a:r>
              <a:rPr lang="en" sz="1200">
                <a:solidFill>
                  <a:srgbClr val="2D3B45"/>
                </a:solidFill>
                <a:highlight>
                  <a:srgbClr val="FFFFFF"/>
                </a:highlight>
              </a:rPr>
              <a:t>  After the record button is pressed, the mbed records the drums being hit by the user and begins overdubbing (playing them back while recording). It is able to record up to one hit per drum during each set time period called a step(set by the tempo, 0.5 seconds by default). And it records a number of steps equal to the sequence length(currently 8) before it resets to the beginning of the sequence and overdubbs the sequence recorded while recording any beats to add to the sequence. Hitting the record button again leaves the RecordMode</a:t>
            </a:r>
            <a:endParaRPr sz="1200">
              <a:solidFill>
                <a:srgbClr val="2D3B45"/>
              </a:solidFill>
              <a:highlight>
                <a:srgbClr val="FFFFFF"/>
              </a:highlight>
            </a:endParaRPr>
          </a:p>
          <a:p>
            <a:pPr indent="-299085" lvl="0" marL="457200" rtl="0" algn="l">
              <a:spcBef>
                <a:spcPts val="0"/>
              </a:spcBef>
              <a:spcAft>
                <a:spcPts val="0"/>
              </a:spcAft>
              <a:buClr>
                <a:srgbClr val="2D3B45"/>
              </a:buClr>
              <a:buSzPct val="100000"/>
              <a:buChar char="●"/>
            </a:pPr>
            <a:r>
              <a:rPr b="1" lang="en" sz="1200">
                <a:solidFill>
                  <a:srgbClr val="2D3B45"/>
                </a:solidFill>
                <a:highlight>
                  <a:srgbClr val="FFFFFF"/>
                </a:highlight>
              </a:rPr>
              <a:t>Playback Mode: </a:t>
            </a:r>
            <a:r>
              <a:rPr lang="en" sz="1200">
                <a:solidFill>
                  <a:srgbClr val="2D3B45"/>
                </a:solidFill>
                <a:highlight>
                  <a:srgbClr val="FFFFFF"/>
                </a:highlight>
              </a:rPr>
              <a:t>After the playback button is pressed, the mbed continiously loops through the last sequence recorded. Normal drum functionality is preserved so the user can still make new drum sounds to produce music while the sequence is being played back</a:t>
            </a:r>
            <a:endParaRPr sz="1200">
              <a:solidFill>
                <a:srgbClr val="2D3B45"/>
              </a:solidFill>
              <a:highlight>
                <a:srgbClr val="FFFFFF"/>
              </a:highlight>
            </a:endParaRPr>
          </a:p>
          <a:p>
            <a:pPr indent="-299085" lvl="0" marL="457200" rtl="0" algn="l">
              <a:spcBef>
                <a:spcPts val="0"/>
              </a:spcBef>
              <a:spcAft>
                <a:spcPts val="0"/>
              </a:spcAft>
              <a:buClr>
                <a:srgbClr val="2D3B45"/>
              </a:buClr>
              <a:buSzPct val="100000"/>
              <a:buChar char="●"/>
            </a:pPr>
            <a:r>
              <a:rPr b="1" lang="en" sz="1200">
                <a:solidFill>
                  <a:srgbClr val="2D3B45"/>
                </a:solidFill>
                <a:highlight>
                  <a:srgbClr val="FFFFFF"/>
                </a:highlight>
              </a:rPr>
              <a:t>TapTempo Mode- </a:t>
            </a:r>
            <a:r>
              <a:rPr lang="en" sz="1200">
                <a:solidFill>
                  <a:srgbClr val="2D3B45"/>
                </a:solidFill>
                <a:highlight>
                  <a:srgbClr val="FFFFFF"/>
                </a:highlight>
              </a:rPr>
              <a:t>changes the time increment of each step based on how fast the tempo button is pressed </a:t>
            </a:r>
            <a:endParaRPr sz="1200">
              <a:solidFill>
                <a:srgbClr val="2D3B45"/>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 </a:t>
            </a:r>
            <a:endParaRPr/>
          </a:p>
        </p:txBody>
      </p:sp>
      <p:sp>
        <p:nvSpPr>
          <p:cNvPr id="93" name="Google Shape;93;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t/>
            </a:r>
            <a:endParaRPr/>
          </a:p>
        </p:txBody>
      </p:sp>
      <p:pic>
        <p:nvPicPr>
          <p:cNvPr id="94" name="Google Shape;94;p17" title="VID_20220428_212930.mp4">
            <a:hlinkClick r:id="rId3"/>
          </p:cNvPr>
          <p:cNvPicPr preferRelativeResize="0"/>
          <p:nvPr/>
        </p:nvPicPr>
        <p:blipFill>
          <a:blip r:embed="rId4">
            <a:alphaModFix/>
          </a:blip>
          <a:stretch>
            <a:fillRect/>
          </a:stretch>
        </p:blipFill>
        <p:spPr>
          <a:xfrm>
            <a:off x="1759325" y="1071577"/>
            <a:ext cx="5277976" cy="3958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t>
            </a:r>
            <a:endParaRPr/>
          </a:p>
        </p:txBody>
      </p:sp>
      <p:sp>
        <p:nvSpPr>
          <p:cNvPr id="100" name="Google Shape;100;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It is </a:t>
            </a:r>
            <a:r>
              <a:rPr lang="en"/>
              <a:t>fairly</a:t>
            </a:r>
            <a:r>
              <a:rPr lang="en"/>
              <a:t> </a:t>
            </a:r>
            <a:r>
              <a:rPr lang="en"/>
              <a:t>straightforward</a:t>
            </a:r>
            <a:r>
              <a:rPr lang="en"/>
              <a:t> to create an </a:t>
            </a:r>
            <a:r>
              <a:rPr lang="en"/>
              <a:t>instrument</a:t>
            </a:r>
            <a:r>
              <a:rPr lang="en"/>
              <a:t> with </a:t>
            </a:r>
            <a:r>
              <a:rPr lang="en"/>
              <a:t>microcontroller</a:t>
            </a:r>
            <a:endParaRPr/>
          </a:p>
          <a:p>
            <a:pPr indent="-311150" lvl="0" marL="457200" rtl="0" algn="l">
              <a:spcBef>
                <a:spcPts val="0"/>
              </a:spcBef>
              <a:spcAft>
                <a:spcPts val="0"/>
              </a:spcAft>
              <a:buSzPts val="1300"/>
              <a:buChar char="●"/>
            </a:pPr>
            <a:r>
              <a:rPr lang="en"/>
              <a:t>Making the software was most time consuming </a:t>
            </a:r>
            <a:endParaRPr/>
          </a:p>
          <a:p>
            <a:pPr indent="-311150" lvl="0" marL="457200" rtl="0" algn="l">
              <a:spcBef>
                <a:spcPts val="0"/>
              </a:spcBef>
              <a:spcAft>
                <a:spcPts val="0"/>
              </a:spcAft>
              <a:buSzPts val="1300"/>
              <a:buChar char="●"/>
            </a:pPr>
            <a:r>
              <a:rPr lang="en"/>
              <a:t>Creating analog circuit was simpler than we thought </a:t>
            </a:r>
            <a:endParaRPr/>
          </a:p>
          <a:p>
            <a:pPr indent="-298450" lvl="1" marL="914400" rtl="0" algn="l">
              <a:spcBef>
                <a:spcPts val="0"/>
              </a:spcBef>
              <a:spcAft>
                <a:spcPts val="0"/>
              </a:spcAft>
              <a:buSzPts val="1100"/>
              <a:buChar char="○"/>
            </a:pPr>
            <a:r>
              <a:rPr lang="en"/>
              <a:t>Power system was challenging (split rail for op amps)</a:t>
            </a:r>
            <a:endParaRPr/>
          </a:p>
          <a:p>
            <a:pPr indent="-311150" lvl="0" marL="457200" rtl="0" algn="l">
              <a:spcBef>
                <a:spcPts val="0"/>
              </a:spcBef>
              <a:spcAft>
                <a:spcPts val="0"/>
              </a:spcAft>
              <a:buSzPts val="1300"/>
              <a:buChar char="●"/>
            </a:pPr>
            <a:r>
              <a:rPr lang="en"/>
              <a:t>Looking back, we would begin on the software earlier </a:t>
            </a:r>
            <a:endParaRPr/>
          </a:p>
          <a:p>
            <a:pPr indent="-311150" lvl="0" marL="457200" rtl="0" algn="l">
              <a:spcBef>
                <a:spcPts val="0"/>
              </a:spcBef>
              <a:spcAft>
                <a:spcPts val="0"/>
              </a:spcAft>
              <a:buSzPts val="1300"/>
              <a:buChar char="●"/>
            </a:pPr>
            <a:r>
              <a:rPr lang="en"/>
              <a:t>Future work: power the PCB with batteries, make the bike tap tempo more responsive. </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