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Nunito SemiBold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Nunito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5sLu1WJmMIO70X70PddvIOM0a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1183CD-2FBD-483C-B3AF-01ABFB164008}">
  <a:tblStyle styleId="{9D1183CD-2FBD-483C-B3AF-01ABFB1640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5B9BD5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5B9BD5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bold.fntdata"/><Relationship Id="rId22" Type="http://schemas.openxmlformats.org/officeDocument/2006/relationships/font" Target="fonts/NunitoSemiBold-boldItalic.fntdata"/><Relationship Id="rId21" Type="http://schemas.openxmlformats.org/officeDocument/2006/relationships/font" Target="fonts/NunitoSemiBold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NunitoExtraBold-boldItalic.fntdata"/><Relationship Id="rId27" Type="http://schemas.openxmlformats.org/officeDocument/2006/relationships/font" Target="fonts/NunitoExtraBold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NunitoSemiBold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e355de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0ae355d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ee00f67e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0ee00f67ea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ee00f67ea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0ee00f67ea_0_5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0e9006cb6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e9006cb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a450a78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a450a7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9006cb6c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0e9006cb6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ge1a9588eba_0_9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ge1a9588eba_0_42"/>
          <p:cNvPicPr preferRelativeResize="0"/>
          <p:nvPr/>
        </p:nvPicPr>
        <p:blipFill rotWithShape="1">
          <a:blip r:embed="rId2">
            <a:alphaModFix/>
          </a:blip>
          <a:srcRect b="19150" l="42816" r="37295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00f67ea_0_104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64" name="Google Shape;64;g10ee00f67ea_0_104"/>
          <p:cNvPicPr preferRelativeResize="0"/>
          <p:nvPr/>
        </p:nvPicPr>
        <p:blipFill rotWithShape="1">
          <a:blip r:embed="rId2">
            <a:alphaModFix/>
          </a:blip>
          <a:srcRect b="19150" l="42816" r="37295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0ee00f67ea_0_104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g10ee00f67ea_0_104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g10ee00f67ea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00f67ea_0_71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" name="Google Shape;70;g10ee00f67ea_0_71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ee00f67ea_0_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73" name="Google Shape;73;g10ee00f67ea_0_7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e00f67ea_0_7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6" name="Google Shape;76;g10ee00f67ea_0_7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" name="Google Shape;77;g10ee00f67ea_0_7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ee00f67ea_0_8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80" name="Google Shape;80;g10ee00f67ea_0_81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{9D1183CD-2FBD-483C-B3AF-01ABFB164008}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81" name="Google Shape;81;g10ee00f67ea_0_8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e00f67ea_0_85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4" name="Google Shape;84;g10ee00f67ea_0_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g10ee00f67ea_0_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g10ee00f67ea_0_8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ee00f67ea_0_9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9" name="Google Shape;89;g10ee00f67ea_0_9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ee00f67ea_0_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g10ee00f67ea_0_9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e00f67ea_0_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ee00f67ea_0_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g10ee00f67ea_0_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g10ee00f67ea_0_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98" name="Google Shape;98;g10ee00f67ea_0_9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" name="Google Shape;19;ge1a9588eba_0_1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" name="Google Shape;20;ge1a9588eba_0_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00f67ea_0_10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1a9588eba_0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23" name="Google Shape;23;ge1a9588eba_0_1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{9D1183CD-2FBD-483C-B3AF-01ABFB164008}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ge1a9588eba_0_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" name="Google Shape;30;ge1a9588eba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e1a9588eba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e1a9588eba_0_2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" name="Google Shape;35;ge1a9588eba_0_2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e1a9588eba_0_3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e1a9588eba_0_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e1a9588eba_0_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e1a9588eba_0_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4" name="Google Shape;44;ge1a9588eba_0_3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ge1a9588eba_0_0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e00f67ea_0_62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5" name="Google Shape;55;g10ee00f67ea_0_62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" name="Google Shape;56;g10ee00f67ea_0_6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g10ee00f67ea_0_6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g10ee00f67ea_0_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g10ee00f67ea_0_6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g10ee00f67ea_0_6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10ee00f67ea_0_6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Presentation Title</a:t>
            </a:r>
            <a:endParaRPr sz="3600"/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000"/>
              <a:t>Project and Course Name</a:t>
            </a:r>
            <a:endParaRPr b="0" sz="3000"/>
          </a:p>
        </p:txBody>
      </p:sp>
      <p:sp>
        <p:nvSpPr>
          <p:cNvPr id="107" name="Google Shape;107;p1"/>
          <p:cNvSpPr txBox="1"/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600"/>
              <a:t>Date</a:t>
            </a:r>
            <a:endParaRPr b="0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ae355dec7_0_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Data Background and Contents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59" name="Google Shape;159;g10ae355dec7_0_0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mention about the data background and contents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ee00f67ea_0_55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67" name="Google Shape;167;g10ee00f67ea_0_55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Contents / Agenda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Executive Summary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Overview and Solution Approach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Results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Preprocessing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Model Performance Summary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Conclusion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Appendix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Executive Summary 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actionable insights &amp; recommendations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Business Problem Overview and Solution Approach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define the problem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solution approach / methodology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EDA Results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31" name="Google Shape;131;g10e9006cb6c_1_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key results from EDA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answers to the insight-based questions provided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Data Preprocessing 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Resizing Images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Encoding the target class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Data Normalization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Overview of model and its parameters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Summary of the final model for prediction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key performance metrics for training and test data in tabular format for comparison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a450a78e6_0_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Conclusion</a:t>
            </a:r>
            <a:endParaRPr>
              <a:solidFill>
                <a:srgbClr val="1974D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e9006cb6c_1_20"/>
          <p:cNvSpPr txBox="1"/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