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Nunito ExtraBold" pitchFamily="2" charset="0"/>
      <p:bold r:id="rId18"/>
      <p:boldItalic r:id="rId19"/>
    </p:embeddedFont>
    <p:embeddedFont>
      <p:font typeface="Nunito SemiBold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BA267F-57BB-4B82-9B38-EB87E1CD43B7}">
  <a:tblStyle styleId="{60BA267F-57BB-4B82-9B38-EB87E1CD43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500ded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25500ded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5500d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25500ded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5" b="19150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5" b="19150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{60BA267F-57BB-4B82-9B38-EB87E1CD43B7}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{60BA267F-57BB-4B82-9B38-EB87E1CD43B7}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p1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 xmlns:mc="http://schemas.openxmlformats.org/markup-compatibility/2006" xmlns:p14="http://schemas.microsoft.com/office/powerpoint/2010/main">
    <mc:Choice Requires="p14">
      <p:transition p14:dur="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1151426" y="1835636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 dirty="0"/>
              <a:t>FOODHUB Data Anaysis</a:t>
            </a:r>
            <a:endParaRPr sz="3600" dirty="0"/>
          </a:p>
        </p:txBody>
      </p:sp>
      <p:sp>
        <p:nvSpPr>
          <p:cNvPr id="107" name="Google Shape;107;p23"/>
          <p:cNvSpPr txBox="1">
            <a:spLocks noGrp="1"/>
          </p:cNvSpPr>
          <p:nvPr>
            <p:ph type="ctrTitle"/>
          </p:nvPr>
        </p:nvSpPr>
        <p:spPr>
          <a:xfrm>
            <a:off x="1173172" y="2960456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b="0" dirty="0"/>
              <a:t>05/12/2024</a:t>
            </a:r>
            <a:endParaRPr sz="16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D0AA69-A4DD-C3FD-B2D3-8049F7B99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775" y="1828799"/>
            <a:ext cx="6920353" cy="1143001"/>
          </a:xfrm>
        </p:spPr>
        <p:txBody>
          <a:bodyPr/>
          <a:lstStyle/>
          <a:p>
            <a:r>
              <a:rPr lang="en-US" sz="3200" dirty="0"/>
              <a:t>Python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 / 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Executive Summary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Business Problem Overview and Solution Approach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Data Overview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EDA - Univariate Analysis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EDA - Multivariate Analysis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Appendix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conclusions, actionable insights &amp; recommendations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the answer for question 17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the data overview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answers for all question from 1 till 5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regarding univariate analysis for all columns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answers for all question from 6 till 11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regarding multivariate analysis between various columns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answers for all question from 12 till 16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200" b="1" i="1">
                <a:solidFill>
                  <a:srgbClr val="000000"/>
                </a:solidFill>
              </a:rPr>
              <a:t>Note</a:t>
            </a:r>
            <a:r>
              <a:rPr lang="en" sz="1200" i="1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Slide Header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31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add any other pointers (if needed)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205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Nunito ExtraBold</vt:lpstr>
      <vt:lpstr>Arial</vt:lpstr>
      <vt:lpstr>Nunito</vt:lpstr>
      <vt:lpstr>Calibri</vt:lpstr>
      <vt:lpstr>Nunito SemiBold</vt:lpstr>
      <vt:lpstr>Just Logo</vt:lpstr>
      <vt:lpstr>Just Logo</vt:lpstr>
      <vt:lpstr>FOODHUB Data Anaysis</vt:lpstr>
      <vt:lpstr>Contents / Agenda</vt:lpstr>
      <vt:lpstr>Executive Summary </vt:lpstr>
      <vt:lpstr>Business Problem Overview and Solution Approach</vt:lpstr>
      <vt:lpstr>Data Overview</vt:lpstr>
      <vt:lpstr>Univariate Analysis</vt:lpstr>
      <vt:lpstr>Multivariate Analysis</vt:lpstr>
      <vt:lpstr>APPENDIX</vt:lpstr>
      <vt:lpstr>Slide Header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Salman Khan</dc:creator>
  <cp:lastModifiedBy>Salman Khan</cp:lastModifiedBy>
  <cp:revision>3</cp:revision>
  <dcterms:modified xsi:type="dcterms:W3CDTF">2024-05-12T15:09:43Z</dcterms:modified>
</cp:coreProperties>
</file>