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Nunito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BA267F-57BB-4B82-9B38-EB87E1CD43B7}">
  <a:tblStyle styleId="{60BA267F-57BB-4B82-9B38-EB87E1CD43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ExtraBold-bold.fntdata"/><Relationship Id="rId25" Type="http://schemas.openxmlformats.org/officeDocument/2006/relationships/font" Target="fonts/Nunito-boldItalic.fntdata"/><Relationship Id="rId27" Type="http://schemas.openxmlformats.org/officeDocument/2006/relationships/font" Target="fonts/Nunito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00dede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5500ded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500dede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5500ded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500dede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25500ded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{60BA267F-57BB-4B82-9B38-EB87E1CD43B7}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{60BA267F-57BB-4B82-9B38-EB87E1CD43B7}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23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23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Univariate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Multivariate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conclusions, actionable insights &amp; recommendations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the answer for question 17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the data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1 till 5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regarding univariate analysis for all columns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6 till 11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</a:t>
            </a:r>
            <a:r>
              <a:rPr lang="en">
                <a:solidFill>
                  <a:srgbClr val="000000"/>
                </a:solidFill>
              </a:rPr>
              <a:t>variate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</a:t>
            </a:r>
            <a:r>
              <a:rPr lang="en" sz="1400">
                <a:solidFill>
                  <a:srgbClr val="000000"/>
                </a:solidFill>
              </a:rPr>
              <a:t>mention regarding multivariate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analysis between various columns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answers for all question from 12 till 16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