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DF1FB52-3BAB-4A41-B992-4E8775EC20BB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6A4CCB-BF99-4114-B2DC-77F4724359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pring" TargetMode="External"/><Relationship Id="rId2" Type="http://schemas.openxmlformats.org/officeDocument/2006/relationships/hyperlink" Target="http://www.tutorialspoint.com/hibern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Java_(programming_languag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96200" cy="2076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Re-engineering Cusip List Generation Process for improved Aladdin Data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600200"/>
          </a:xfrm>
        </p:spPr>
        <p:txBody>
          <a:bodyPr/>
          <a:lstStyle/>
          <a:p>
            <a:r>
              <a:rPr lang="en-US" dirty="0" smtClean="0"/>
              <a:t>Submitted by </a:t>
            </a:r>
          </a:p>
          <a:p>
            <a:r>
              <a:rPr lang="en-US" dirty="0" err="1" smtClean="0"/>
              <a:t>Ankitesh</a:t>
            </a:r>
            <a:r>
              <a:rPr lang="en-US" dirty="0" smtClean="0"/>
              <a:t> </a:t>
            </a:r>
            <a:r>
              <a:rPr lang="en-US" dirty="0" err="1" smtClean="0"/>
              <a:t>Kushwaha</a:t>
            </a:r>
            <a:endParaRPr lang="en-US" dirty="0" smtClean="0"/>
          </a:p>
          <a:p>
            <a:r>
              <a:rPr lang="en-US" dirty="0" smtClean="0"/>
              <a:t>IIT2010082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Mould</a:t>
            </a:r>
            <a:r>
              <a:rPr lang="en-US" dirty="0" smtClean="0"/>
              <a:t> </a:t>
            </a:r>
            <a:r>
              <a:rPr lang="en-US" dirty="0" err="1" smtClean="0"/>
              <a:t>perl</a:t>
            </a:r>
            <a:r>
              <a:rPr lang="en-US" dirty="0" smtClean="0"/>
              <a:t> script into Beam BMS java based server</a:t>
            </a:r>
          </a:p>
          <a:p>
            <a:r>
              <a:rPr lang="en-US" dirty="0" smtClean="0"/>
              <a:t>Real time updating of trade table</a:t>
            </a:r>
          </a:p>
          <a:p>
            <a:r>
              <a:rPr lang="en-US" dirty="0" smtClean="0"/>
              <a:t>Comparatively faster</a:t>
            </a:r>
          </a:p>
          <a:p>
            <a:r>
              <a:rPr lang="en-US" dirty="0" smtClean="0"/>
              <a:t>Robust and </a:t>
            </a:r>
          </a:p>
          <a:p>
            <a:r>
              <a:rPr lang="en-US" dirty="0" smtClean="0"/>
              <a:t>Less resource extensive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\Desktop\yyyyyyyyyyyyyyyyyyy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8" y="1066800"/>
            <a:ext cx="8387938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http://www.tutorialspoint.com/hibernate/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www.tutorialspoint.com/spring</a:t>
            </a:r>
            <a:endParaRPr lang="en-US" dirty="0" smtClean="0"/>
          </a:p>
          <a:p>
            <a:endParaRPr lang="en-U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://en.wikipedia.org/wiki/Java_(programming_language</a:t>
            </a:r>
            <a:r>
              <a:rPr lang="en-US" u="sng" dirty="0" smtClean="0">
                <a:hlinkClick r:id="rId4"/>
              </a:rPr>
              <a:t>)</a:t>
            </a:r>
            <a:endParaRPr lang="en-US" u="sng" dirty="0" smtClean="0"/>
          </a:p>
          <a:p>
            <a:endParaRPr lang="en-US" dirty="0"/>
          </a:p>
          <a:p>
            <a:r>
              <a:rPr lang="en-US" u="sng" dirty="0">
                <a:hlinkClick r:id="rId5"/>
              </a:rPr>
              <a:t>http://en.wikipedia.org/wiki/XML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Aladdin</a:t>
            </a:r>
          </a:p>
          <a:p>
            <a:r>
              <a:rPr lang="en-US" dirty="0" smtClean="0"/>
              <a:t>Cusip</a:t>
            </a:r>
          </a:p>
          <a:p>
            <a:r>
              <a:rPr lang="en-US" dirty="0" smtClean="0"/>
              <a:t>Cusip list</a:t>
            </a:r>
          </a:p>
          <a:p>
            <a:r>
              <a:rPr lang="en-US" dirty="0" smtClean="0"/>
              <a:t>Types of Securities</a:t>
            </a:r>
          </a:p>
          <a:p>
            <a:r>
              <a:rPr lang="en-US" dirty="0" smtClean="0"/>
              <a:t>GCL process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BlackRock provide asset management to company</a:t>
            </a:r>
          </a:p>
          <a:p>
            <a:endParaRPr lang="en-US" dirty="0" smtClean="0"/>
          </a:p>
          <a:p>
            <a:r>
              <a:rPr lang="en-US" dirty="0" smtClean="0"/>
              <a:t>People invest in bonds, stocks  and mutual funds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BlackRock’s central nervous system</a:t>
            </a:r>
          </a:p>
          <a:p>
            <a:endParaRPr lang="en-US" dirty="0"/>
          </a:p>
          <a:p>
            <a:r>
              <a:rPr lang="en-US" dirty="0" smtClean="0"/>
              <a:t>Operating framework</a:t>
            </a:r>
          </a:p>
          <a:p>
            <a:endParaRPr lang="en-US" dirty="0"/>
          </a:p>
          <a:p>
            <a:r>
              <a:rPr lang="en-US" dirty="0" smtClean="0"/>
              <a:t>Investment management platform</a:t>
            </a:r>
          </a:p>
          <a:p>
            <a:endParaRPr lang="en-US" dirty="0"/>
          </a:p>
          <a:p>
            <a:r>
              <a:rPr lang="en-US" dirty="0" smtClean="0"/>
              <a:t>Centralized </a:t>
            </a:r>
            <a:r>
              <a:rPr lang="en-US" dirty="0"/>
              <a:t>database for maintaining financial information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form</a:t>
            </a:r>
          </a:p>
          <a:p>
            <a:r>
              <a:rPr lang="en-US" dirty="0" smtClean="0"/>
              <a:t>Unique Identifier for a security</a:t>
            </a:r>
          </a:p>
          <a:p>
            <a:r>
              <a:rPr lang="en-US" dirty="0" smtClean="0"/>
              <a:t>9-character alphanumeric code</a:t>
            </a:r>
          </a:p>
          <a:p>
            <a:r>
              <a:rPr lang="en-US" dirty="0" smtClean="0"/>
              <a:t>Used in  North America</a:t>
            </a:r>
            <a:r>
              <a:rPr lang="en-US" dirty="0"/>
              <a:t> </a:t>
            </a:r>
            <a:r>
              <a:rPr lang="en-US" dirty="0" smtClean="0"/>
              <a:t>for security identification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containing information about client securities</a:t>
            </a:r>
          </a:p>
          <a:p>
            <a:endParaRPr lang="en-US" dirty="0"/>
          </a:p>
          <a:p>
            <a:r>
              <a:rPr lang="en-US" dirty="0" smtClean="0"/>
              <a:t>Generated at the end of day</a:t>
            </a:r>
          </a:p>
          <a:p>
            <a:endParaRPr lang="en-US" dirty="0"/>
          </a:p>
          <a:p>
            <a:r>
              <a:rPr lang="en-US" dirty="0" smtClean="0"/>
              <a:t>Traded or non-traded Securities of client managed by BlackRock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Cusip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Traded Securities</a:t>
            </a:r>
          </a:p>
          <a:p>
            <a:endParaRPr lang="en-US" dirty="0" smtClean="0"/>
          </a:p>
          <a:p>
            <a:r>
              <a:rPr lang="en-US" dirty="0" smtClean="0"/>
              <a:t>Externally held securities</a:t>
            </a:r>
          </a:p>
          <a:p>
            <a:endParaRPr lang="en-US" dirty="0" smtClean="0"/>
          </a:p>
          <a:p>
            <a:r>
              <a:rPr lang="en-US" dirty="0" smtClean="0"/>
              <a:t>Index securities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securities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Perl Script running in batch mode</a:t>
            </a:r>
          </a:p>
          <a:p>
            <a:r>
              <a:rPr lang="en-US" dirty="0" smtClean="0"/>
              <a:t>Runs at the end of day</a:t>
            </a:r>
          </a:p>
          <a:p>
            <a:r>
              <a:rPr lang="en-US" dirty="0" smtClean="0"/>
              <a:t>Categorizes cusip specific to portfolio group from trade table into</a:t>
            </a:r>
          </a:p>
          <a:p>
            <a:pPr marL="0" indent="0">
              <a:buNone/>
            </a:pPr>
            <a:r>
              <a:rPr lang="en-US" dirty="0" smtClean="0"/>
              <a:t>            Ever</a:t>
            </a:r>
          </a:p>
          <a:p>
            <a:pPr marL="0" indent="0">
              <a:buNone/>
            </a:pPr>
            <a:r>
              <a:rPr lang="en-US" dirty="0" smtClean="0"/>
              <a:t>            Today</a:t>
            </a:r>
          </a:p>
          <a:p>
            <a:pPr marL="0" indent="0">
              <a:buNone/>
            </a:pPr>
            <a:r>
              <a:rPr lang="en-US" dirty="0" smtClean="0"/>
              <a:t>             First</a:t>
            </a:r>
          </a:p>
          <a:p>
            <a:r>
              <a:rPr lang="en-US" dirty="0" smtClean="0"/>
              <a:t>Update the trade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\Desktop\xxxxxxxxxxxxxxxxxxxxxxxxxxxxx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2450"/>
            <a:ext cx="7691438" cy="510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43</TotalTime>
  <Words>180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Hardcover</vt:lpstr>
      <vt:lpstr>Re-engineering Cusip List Generation Process for improved Aladdin Data Extraction</vt:lpstr>
      <vt:lpstr>Content</vt:lpstr>
      <vt:lpstr>Introduction</vt:lpstr>
      <vt:lpstr>Aladdin</vt:lpstr>
      <vt:lpstr>Cusip</vt:lpstr>
      <vt:lpstr>Cusip List</vt:lpstr>
      <vt:lpstr>Types of securities</vt:lpstr>
      <vt:lpstr>GCL Process</vt:lpstr>
      <vt:lpstr>PowerPoint Presentation</vt:lpstr>
      <vt:lpstr>Re-engineering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Re-engineering Cusip List Generation Process for improved Aladdin Data Extraction</dc:title>
  <dc:creator>Diablo</dc:creator>
  <cp:lastModifiedBy>Diablo</cp:lastModifiedBy>
  <cp:revision>18</cp:revision>
  <dcterms:created xsi:type="dcterms:W3CDTF">2014-03-13T17:58:12Z</dcterms:created>
  <dcterms:modified xsi:type="dcterms:W3CDTF">2014-03-13T18:41:30Z</dcterms:modified>
</cp:coreProperties>
</file>