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64" y="103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85762" y="7727637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285750" y="7010483"/>
            <a:ext cx="6343650" cy="1765653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5750" y="5613400"/>
            <a:ext cx="6343650" cy="1320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172200" y="9351264"/>
            <a:ext cx="569214" cy="356616"/>
          </a:xfrm>
        </p:spPr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793399"/>
            <a:ext cx="1371600" cy="845220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93399"/>
            <a:ext cx="4686300" cy="845220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86050" y="110067"/>
            <a:ext cx="2171700" cy="41733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172200" y="9351264"/>
            <a:ext cx="569214" cy="356616"/>
          </a:xfrm>
        </p:spPr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85762" y="4975970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5750" y="2421467"/>
            <a:ext cx="6343650" cy="176106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5356" y="4256901"/>
            <a:ext cx="6515100" cy="171141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26314" y="660400"/>
            <a:ext cx="6515100" cy="12151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28600" y="2311400"/>
            <a:ext cx="3143250" cy="6824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257550" cy="6824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228600" y="7814733"/>
            <a:ext cx="6457950" cy="1274939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1083" y="963083"/>
            <a:ext cx="3217917" cy="924101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3483769" y="963083"/>
            <a:ext cx="3219181" cy="924101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11083" y="1900943"/>
            <a:ext cx="3217917" cy="569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3486548" y="1900943"/>
            <a:ext cx="3216402" cy="569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9355667"/>
            <a:ext cx="571500" cy="356616"/>
          </a:xfrm>
        </p:spPr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385762" y="8695268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26314" y="660400"/>
            <a:ext cx="6515100" cy="12151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85762" y="8448725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900" y="7924800"/>
            <a:ext cx="6343650" cy="752122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42900" y="880533"/>
            <a:ext cx="2256235" cy="69342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681287" y="880533"/>
            <a:ext cx="4005263" cy="693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2628900" y="890694"/>
            <a:ext cx="3771900" cy="528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85750" y="7213209"/>
            <a:ext cx="4400550" cy="7544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285750" y="7992426"/>
            <a:ext cx="4400550" cy="1109839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85762" y="1517965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244901"/>
            <a:ext cx="6515100" cy="65375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857750" y="110067"/>
            <a:ext cx="1885950" cy="417336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DA1999-D218-41FB-AB1D-F4AF72B4EE5C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43150" y="110067"/>
            <a:ext cx="2514600" cy="41733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72200" y="9355667"/>
            <a:ext cx="571500" cy="353131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57072E-3EEF-42A5-9935-DD647DF160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28600" y="660400"/>
            <a:ext cx="6515100" cy="121073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385762" y="1517965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385762" y="1528203"/>
            <a:ext cx="6472238" cy="343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962400" y="8982671"/>
            <a:ext cx="286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Us :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Anoop Arora 9358402810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Kunal Bansal 9559704522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343399" y="5181602"/>
            <a:ext cx="4191004" cy="533401"/>
            <a:chOff x="912987" y="3810001"/>
            <a:chExt cx="4268614" cy="533401"/>
          </a:xfrm>
        </p:grpSpPr>
        <p:sp>
          <p:nvSpPr>
            <p:cNvPr id="9" name="Flowchart: Connector 8"/>
            <p:cNvSpPr/>
            <p:nvPr/>
          </p:nvSpPr>
          <p:spPr>
            <a:xfrm>
              <a:off x="912987" y="3810002"/>
              <a:ext cx="698502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456264" y="3810002"/>
              <a:ext cx="6985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1933221" y="3810001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2321277" y="3810002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741785" y="3810001"/>
              <a:ext cx="654758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217336" y="3810001"/>
              <a:ext cx="722483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718277" y="3810001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106333" y="3810001"/>
              <a:ext cx="609600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4573410" y="3810001"/>
              <a:ext cx="608191" cy="5334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5257800" y="3505200"/>
            <a:ext cx="838200" cy="396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STEGOL</a:t>
            </a:r>
          </a:p>
          <a:p>
            <a:pPr algn="ctr"/>
            <a:r>
              <a:rPr lang="en-US" sz="2000" dirty="0" smtClean="0"/>
              <a:t>I</a:t>
            </a:r>
          </a:p>
          <a:p>
            <a:pPr algn="ctr"/>
            <a:r>
              <a:rPr lang="en-US" sz="2000" dirty="0" smtClean="0"/>
              <a:t>CA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8001000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dash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It is the art of covered or hidden </a:t>
            </a:r>
            <a:endParaRPr lang="en-US" u="dash" dirty="0" smtClean="0">
              <a:solidFill>
                <a:schemeClr val="accent5">
                  <a:lumMod val="75000"/>
                </a:schemeClr>
              </a:solidFill>
              <a:latin typeface="Segoe Print" pitchFamily="2" charset="0"/>
            </a:endParaRPr>
          </a:p>
          <a:p>
            <a:r>
              <a:rPr lang="en-US" u="dash" dirty="0" smtClean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Writing .The </a:t>
            </a:r>
            <a:r>
              <a:rPr lang="en-US" u="dash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purpose of </a:t>
            </a:r>
            <a:r>
              <a:rPr lang="en-US" u="dash" dirty="0" smtClean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steganography</a:t>
            </a:r>
          </a:p>
          <a:p>
            <a:r>
              <a:rPr lang="en-US" u="dash" dirty="0" smtClean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 </a:t>
            </a:r>
            <a:r>
              <a:rPr lang="en-US" u="dash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is </a:t>
            </a:r>
            <a:r>
              <a:rPr lang="en-US" u="dash" dirty="0" smtClean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'covert communication</a:t>
            </a:r>
            <a:r>
              <a:rPr lang="en-US" u="dash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' to </a:t>
            </a:r>
            <a:r>
              <a:rPr lang="en-US" u="dash" dirty="0" smtClean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hide</a:t>
            </a:r>
          </a:p>
          <a:p>
            <a:r>
              <a:rPr lang="en-US" u="dash" dirty="0" smtClean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 </a:t>
            </a:r>
            <a:r>
              <a:rPr lang="en-US" u="dash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a message from a third party. </a:t>
            </a:r>
          </a:p>
        </p:txBody>
      </p:sp>
      <p:pic>
        <p:nvPicPr>
          <p:cNvPr id="26" name="Picture 25" descr="Capt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00" y="5600651"/>
            <a:ext cx="352474" cy="342949"/>
          </a:xfrm>
          <a:prstGeom prst="rect">
            <a:avLst/>
          </a:prstGeom>
        </p:spPr>
      </p:pic>
      <p:pic>
        <p:nvPicPr>
          <p:cNvPr id="27" name="Picture 26" descr="Capture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6019802"/>
            <a:ext cx="447738" cy="285791"/>
          </a:xfrm>
          <a:prstGeom prst="rect">
            <a:avLst/>
          </a:prstGeom>
        </p:spPr>
      </p:pic>
      <p:pic>
        <p:nvPicPr>
          <p:cNvPr id="28" name="Picture 27" descr="Capture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202" y="6248403"/>
            <a:ext cx="371527" cy="371527"/>
          </a:xfrm>
          <a:prstGeom prst="rect">
            <a:avLst/>
          </a:prstGeom>
        </p:spPr>
      </p:pic>
      <p:pic>
        <p:nvPicPr>
          <p:cNvPr id="29" name="Picture 28" descr="Capture4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2917" y="6638883"/>
            <a:ext cx="247685" cy="295317"/>
          </a:xfrm>
          <a:prstGeom prst="rect">
            <a:avLst/>
          </a:prstGeom>
        </p:spPr>
      </p:pic>
      <p:pic>
        <p:nvPicPr>
          <p:cNvPr id="30" name="Picture 29" descr="Capture5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00" y="7011765"/>
            <a:ext cx="376258" cy="303434"/>
          </a:xfrm>
          <a:prstGeom prst="rect">
            <a:avLst/>
          </a:prstGeom>
        </p:spPr>
      </p:pic>
      <p:pic>
        <p:nvPicPr>
          <p:cNvPr id="31" name="Picture 30" descr="Capture6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92D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524002" y="6467444"/>
            <a:ext cx="257211" cy="238159"/>
          </a:xfrm>
          <a:prstGeom prst="rect">
            <a:avLst/>
          </a:prstGeom>
        </p:spPr>
      </p:pic>
      <p:pic>
        <p:nvPicPr>
          <p:cNvPr id="34" name="Picture 33" descr="Capture9.PNG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19202" y="6981779"/>
            <a:ext cx="257211" cy="333423"/>
          </a:xfrm>
          <a:prstGeom prst="rect">
            <a:avLst/>
          </a:prstGeom>
        </p:spPr>
      </p:pic>
      <p:pic>
        <p:nvPicPr>
          <p:cNvPr id="35" name="Picture 34" descr="Capture10.PNG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7400" y="7000844"/>
            <a:ext cx="285790" cy="2381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0" y="9321225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600" baseline="30000" dirty="0" smtClean="0">
                <a:solidFill>
                  <a:schemeClr val="bg1">
                    <a:lumMod val="75000"/>
                  </a:schemeClr>
                </a:solidFill>
              </a:rPr>
              <a:t>St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Oct 2012 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12:00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PM - </a:t>
            </a:r>
            <a:r>
              <a:rPr lang="en-US" sz="1600" smtClean="0">
                <a:solidFill>
                  <a:schemeClr val="bg1">
                    <a:lumMod val="75000"/>
                  </a:schemeClr>
                </a:solidFill>
              </a:rPr>
              <a:t>5:00 </a:t>
            </a:r>
            <a:r>
              <a:rPr lang="en-US" sz="1600" smtClean="0">
                <a:solidFill>
                  <a:schemeClr val="bg1">
                    <a:lumMod val="75000"/>
                  </a:schemeClr>
                </a:solidFill>
              </a:rPr>
              <a:t>PM   ONLINE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 rot="364026">
            <a:off x="2724946" y="194713"/>
            <a:ext cx="3753155" cy="1295400"/>
          </a:xfrm>
          <a:prstGeom prst="flowChartPredefinedProcess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IIIT- A </a:t>
            </a:r>
          </a:p>
          <a:p>
            <a:r>
              <a:rPr lang="en-US" dirty="0" smtClean="0"/>
              <a:t>	EFFERVESCENCE</a:t>
            </a:r>
          </a:p>
          <a:p>
            <a:r>
              <a:rPr lang="en-US" dirty="0" smtClean="0"/>
              <a:t>PRESENTS</a:t>
            </a:r>
          </a:p>
          <a:p>
            <a:r>
              <a:rPr lang="en-US" dirty="0" smtClean="0"/>
              <a:t>	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</TotalTime>
  <Words>61</Words>
  <Application>Microsoft Office PowerPoint</Application>
  <PresentationFormat>A4 Paper (210x297 mm)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kbiiita</dc:creator>
  <cp:lastModifiedBy>kbiiita</cp:lastModifiedBy>
  <cp:revision>4</cp:revision>
  <dcterms:created xsi:type="dcterms:W3CDTF">2012-09-17T16:44:03Z</dcterms:created>
  <dcterms:modified xsi:type="dcterms:W3CDTF">2012-09-21T20:59:33Z</dcterms:modified>
</cp:coreProperties>
</file>